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9T00:44:12.568" idx="1">
    <p:pos x="972" y="142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4:49:52.561" idx="2">
    <p:pos x="830" y="1618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5:04:10.082" idx="3">
    <p:pos x="949" y="1813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9CC12-29DA-624D-82F4-D67A4F954DD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A0945-FCEE-7847-A446-E680ED82C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6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A0945-FCEE-7847-A446-E680ED82CE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9D4CC0-4D20-D04D-835A-0B5B96D99E6E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A7DE-3E98-A847-988A-DB1DAFBED438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F47-EAC7-584C-A101-1908B5966655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DF1D-EB27-2243-8DDF-48F3553461A0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02E7-228A-B94D-9724-176822102B28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15E1-0428-8245-A4B5-56895CACC0C7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03B1-36CE-9E42-B7D7-0422CEFE1EDB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6F97-DBEC-BC48-91B8-F56AE2B8CB49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F708-D39B-0241-AC3C-1D5F5E4A346F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5ABF-FEED-6642-9734-CE1D6E6DE64B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38D8-3B0C-1C4D-9128-5C256C1182B2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BA2A-F630-374C-9B8A-EDC9969FE2B1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BA0-68EE-C649-BE6D-5008D121AC97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69D7-1897-7542-AA91-BBB9898DE8B9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49A0-C331-B04C-9808-BC7737808A8F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A4A4-8D55-2B42-BED6-63C3C55E47F2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5969-76BC-E748-8976-E09CC3AAAD00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E981-B1E0-C241-A3B6-BFFE9A59DE80}" type="datetime1">
              <a:rPr lang="en-US" smtClean="0"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uxtechi.com/install-docker-ce-centos-8-rhel-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compose/instal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37507"/>
            <a:ext cx="8791575" cy="68876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Jenkins &amp; </a:t>
            </a:r>
            <a:r>
              <a:rPr lang="en-US" u="sng" dirty="0" err="1" smtClean="0"/>
              <a:t>Docker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365662"/>
            <a:ext cx="8791575" cy="273132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leading open source automation server, Jenkins provides hundreds of plugins to support building, deploying and automating any project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What is Jenkins?</a:t>
            </a:r>
          </a:p>
          <a:p>
            <a:r>
              <a:rPr lang="en-US" dirty="0">
                <a:solidFill>
                  <a:schemeClr val="tx1"/>
                </a:solidFill>
              </a:rPr>
              <a:t>Jenkins is a self-contained, open source automation server which can be used to automate all sorts of tasks related to building, testing, and delivering or deploying software.</a:t>
            </a:r>
          </a:p>
          <a:p>
            <a:r>
              <a:rPr lang="en-US" dirty="0">
                <a:solidFill>
                  <a:schemeClr val="tx1"/>
                </a:solidFill>
              </a:rPr>
              <a:t>Jenkins can be installed through native system packages, </a:t>
            </a:r>
            <a:r>
              <a:rPr lang="en-US" dirty="0" err="1">
                <a:solidFill>
                  <a:schemeClr val="tx1"/>
                </a:solidFill>
              </a:rPr>
              <a:t>Docker</a:t>
            </a:r>
            <a:r>
              <a:rPr lang="en-US" dirty="0">
                <a:solidFill>
                  <a:schemeClr val="tx1"/>
                </a:solidFill>
              </a:rPr>
              <a:t>, or even run standalone by any machine with a Java Runtime Environment (JRE) installed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21486" y="5902035"/>
            <a:ext cx="2683822" cy="617517"/>
          </a:xfrm>
        </p:spPr>
        <p:txBody>
          <a:bodyPr/>
          <a:lstStyle/>
          <a:p>
            <a:r>
              <a:rPr lang="en-US" sz="1200" dirty="0" smtClean="0"/>
              <a:t>Author By Rajesh </a:t>
            </a:r>
            <a:r>
              <a:rPr lang="en-US" sz="1200" dirty="0" err="1" smtClean="0"/>
              <a:t>Singamsetty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28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48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Jenkins rhel8 </a:t>
            </a:r>
            <a:r>
              <a:rPr lang="en-US" dirty="0" err="1" smtClean="0"/>
              <a:t>aws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83340"/>
            <a:ext cx="9905999" cy="5419165"/>
          </a:xfrm>
        </p:spPr>
        <p:txBody>
          <a:bodyPr>
            <a:normAutofit fontScale="55000" lnSpcReduction="20000"/>
          </a:bodyPr>
          <a:lstStyle/>
          <a:p>
            <a:r>
              <a:rPr lang="en-US" sz="1000" b="1" dirty="0"/>
              <a:t> 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yum update -y</a:t>
            </a: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 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sudo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yum install java-1.8.0-openjdk-devel</a:t>
            </a: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 which java</a:t>
            </a: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 cd /bin</a:t>
            </a: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 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ls</a:t>
            </a:r>
            <a:endParaRPr lang="en-US" sz="19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which java</a:t>
            </a: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ls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-la | 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grep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sz="1900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java</a:t>
            </a:r>
            <a:endParaRPr lang="en-US" sz="19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cd</a:t>
            </a: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java -version</a:t>
            </a: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curl --silent --location http://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pkg.jenkins-ci.org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redhat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-stable/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jenkins.repo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| 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sudo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tee 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etc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yum.repos.d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jenkins.repo</a:t>
            </a:r>
            <a:endParaRPr lang="en-US" sz="19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sudo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rpm --import https://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jenkins-ci.org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redhat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jenkins-ci.org.key</a:t>
            </a:r>
            <a:endParaRPr lang="en-US" sz="19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yum -y install 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jenkins</a:t>
            </a:r>
            <a:endParaRPr lang="en-US" sz="19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systemctl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status 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jenkins</a:t>
            </a:r>
            <a:endParaRPr lang="en-US" sz="19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systemctl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start 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jenkins</a:t>
            </a:r>
            <a:endParaRPr lang="en-US" sz="19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systemctl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status 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jenkins</a:t>
            </a:r>
            <a:endParaRPr lang="en-US" sz="19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systemctl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enable 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jenkins</a:t>
            </a:r>
            <a:endParaRPr lang="en-US" sz="19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     cat 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var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/lib/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jenkins</a:t>
            </a:r>
            <a:r>
              <a:rPr lang="en-US" sz="19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/secrets/</a:t>
            </a:r>
            <a:r>
              <a:rPr lang="en-US" sz="1900" b="1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initialAdminPassword</a:t>
            </a:r>
            <a:endParaRPr lang="en-US" sz="19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199094"/>
            <a:ext cx="6239309" cy="403410"/>
          </a:xfrm>
        </p:spPr>
        <p:txBody>
          <a:bodyPr/>
          <a:lstStyle/>
          <a:p>
            <a:r>
              <a:rPr lang="en-US" dirty="0" smtClean="0"/>
              <a:t>Author By Rajesh </a:t>
            </a:r>
            <a:r>
              <a:rPr lang="en-US" dirty="0" err="1" smtClean="0"/>
              <a:t>Singamsetty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8953"/>
          </a:xfrm>
        </p:spPr>
        <p:txBody>
          <a:bodyPr/>
          <a:lstStyle/>
          <a:p>
            <a:pPr algn="ctr"/>
            <a:r>
              <a:rPr lang="en-US" dirty="0" smtClean="0"/>
              <a:t>Jenkins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1277470"/>
            <a:ext cx="10159906" cy="460580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 a job </a:t>
            </a:r>
            <a:r>
              <a:rPr lang="en-US" dirty="0" smtClean="0">
                <a:sym typeface="Wingdings"/>
              </a:rPr>
              <a:t> new item  free style project(give name)  ok  build (Execute </a:t>
            </a:r>
            <a:r>
              <a:rPr lang="en-US" dirty="0" err="1" smtClean="0">
                <a:sym typeface="Wingdings"/>
              </a:rPr>
              <a:t>sheel</a:t>
            </a:r>
            <a:r>
              <a:rPr lang="en-US" dirty="0" smtClean="0">
                <a:sym typeface="Wingdings"/>
              </a:rPr>
              <a:t>) echo hello world  apply/save.- build </a:t>
            </a:r>
            <a:r>
              <a:rPr lang="en-US" dirty="0" err="1" smtClean="0">
                <a:sym typeface="Wingdings"/>
              </a:rPr>
              <a:t>now.success</a:t>
            </a:r>
            <a:r>
              <a:rPr lang="en-US" dirty="0" smtClean="0">
                <a:sym typeface="Wingdings"/>
              </a:rPr>
              <a:t> console output 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Hello world will be displayed.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Go to putty run below commands to login </a:t>
            </a:r>
            <a:r>
              <a:rPr lang="en-US" dirty="0" err="1" smtClean="0">
                <a:sym typeface="Wingdings"/>
              </a:rPr>
              <a:t>docker</a:t>
            </a:r>
            <a:r>
              <a:rPr lang="en-US" dirty="0" smtClean="0">
                <a:sym typeface="Wingdings"/>
              </a:rPr>
              <a:t> container</a:t>
            </a:r>
          </a:p>
          <a:p>
            <a:pPr marL="0" indent="0">
              <a:buNone/>
            </a:pPr>
            <a:r>
              <a:rPr lang="en-US" dirty="0" smtClean="0"/>
              <a:t>. </a:t>
            </a:r>
            <a:r>
              <a:rPr lang="en-US" dirty="0" err="1"/>
              <a:t>docker</a:t>
            </a:r>
            <a:r>
              <a:rPr lang="en-US" dirty="0"/>
              <a:t> run -it -d </a:t>
            </a:r>
            <a:r>
              <a:rPr lang="en-US" dirty="0" err="1" smtClean="0"/>
              <a:t>jenkins</a:t>
            </a:r>
            <a:r>
              <a:rPr lang="en-US" dirty="0" smtClean="0"/>
              <a:t>/</a:t>
            </a:r>
            <a:r>
              <a:rPr lang="en-US" dirty="0" err="1" smtClean="0"/>
              <a:t>jenkins</a:t>
            </a:r>
            <a:r>
              <a:rPr lang="en-US" dirty="0" smtClean="0"/>
              <a:t> (image name)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It will give long id paste that id in below command</a:t>
            </a:r>
          </a:p>
          <a:p>
            <a:pPr marL="0" indent="0">
              <a:buNone/>
            </a:pPr>
            <a:r>
              <a:rPr lang="en-US" dirty="0" smtClean="0"/>
              <a:t>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exec -it 5534ed52b63f22c41b8120e7335d677d2a53b70843929f4787c5e07d38214cb5 bash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8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835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835" y="779929"/>
            <a:ext cx="9905999" cy="52712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Login into shell script of container of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jenkins@5534ed52b63f:/$ date</a:t>
            </a:r>
          </a:p>
          <a:p>
            <a:pPr marL="0" indent="0">
              <a:buNone/>
            </a:pPr>
            <a:r>
              <a:rPr lang="de-DE" dirty="0" smtClean="0"/>
              <a:t>Mon </a:t>
            </a:r>
            <a:r>
              <a:rPr lang="de-DE" dirty="0"/>
              <a:t>Jun  8 20:41:43 UTC </a:t>
            </a:r>
            <a:r>
              <a:rPr lang="de-DE" dirty="0" smtClean="0"/>
              <a:t>2020</a:t>
            </a:r>
          </a:p>
          <a:p>
            <a:pPr marL="0" indent="0">
              <a:buNone/>
            </a:pPr>
            <a:r>
              <a:rPr lang="de-DE" dirty="0" smtClean="0"/>
              <a:t>Jenkins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shell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err="1" smtClean="0"/>
              <a:t>name</a:t>
            </a:r>
            <a:r>
              <a:rPr lang="de-DE" dirty="0" smtClean="0"/>
              <a:t>=</a:t>
            </a:r>
            <a:r>
              <a:rPr lang="de-DE" dirty="0" err="1" smtClean="0"/>
              <a:t>rajesh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echo </a:t>
            </a:r>
            <a:r>
              <a:rPr lang="de-DE" dirty="0"/>
              <a:t>"</a:t>
            </a:r>
            <a:r>
              <a:rPr lang="de-DE" dirty="0" err="1"/>
              <a:t>hello</a:t>
            </a:r>
            <a:r>
              <a:rPr lang="de-DE" dirty="0"/>
              <a:t> , $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data</a:t>
            </a:r>
            <a:r>
              <a:rPr lang="de-DE" dirty="0"/>
              <a:t> &amp; time </a:t>
            </a:r>
            <a:r>
              <a:rPr lang="de-DE" dirty="0" err="1"/>
              <a:t>is</a:t>
            </a:r>
            <a:r>
              <a:rPr lang="de-DE" dirty="0"/>
              <a:t> $(</a:t>
            </a:r>
            <a:r>
              <a:rPr lang="de-DE" dirty="0" err="1"/>
              <a:t>date</a:t>
            </a:r>
            <a:r>
              <a:rPr lang="de-DE" dirty="0"/>
              <a:t>)"</a:t>
            </a:r>
          </a:p>
          <a:p>
            <a:pPr marL="0" indent="0">
              <a:buNone/>
            </a:pP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(</a:t>
            </a:r>
            <a:r>
              <a:rPr lang="de-DE" dirty="0" err="1" smtClean="0"/>
              <a:t>success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).</a:t>
            </a:r>
          </a:p>
          <a:p>
            <a:pPr marL="0" indent="0" algn="ctr">
              <a:buNone/>
            </a:pPr>
            <a:r>
              <a:rPr lang="de-DE" dirty="0" smtClean="0"/>
              <a:t> Redirects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job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name</a:t>
            </a:r>
            <a:r>
              <a:rPr lang="de-DE" dirty="0" smtClean="0"/>
              <a:t>=</a:t>
            </a:r>
            <a:r>
              <a:rPr lang="de-DE" dirty="0" err="1" smtClean="0"/>
              <a:t>rajesh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echo </a:t>
            </a:r>
            <a:r>
              <a:rPr lang="de-DE" dirty="0"/>
              <a:t>"</a:t>
            </a:r>
            <a:r>
              <a:rPr lang="de-DE" dirty="0" err="1"/>
              <a:t>hello</a:t>
            </a:r>
            <a:r>
              <a:rPr lang="de-DE" dirty="0"/>
              <a:t> , $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data</a:t>
            </a:r>
            <a:r>
              <a:rPr lang="de-DE" dirty="0"/>
              <a:t> &amp; time </a:t>
            </a:r>
            <a:r>
              <a:rPr lang="de-DE" dirty="0" err="1"/>
              <a:t>is</a:t>
            </a:r>
            <a:r>
              <a:rPr lang="de-DE" dirty="0"/>
              <a:t> $(</a:t>
            </a:r>
            <a:r>
              <a:rPr lang="de-DE" dirty="0" err="1"/>
              <a:t>date</a:t>
            </a:r>
            <a:r>
              <a:rPr lang="de-DE" dirty="0"/>
              <a:t>)" &gt; /</a:t>
            </a:r>
            <a:r>
              <a:rPr lang="de-DE" dirty="0" err="1"/>
              <a:t>tmp</a:t>
            </a:r>
            <a:r>
              <a:rPr lang="de-DE" dirty="0"/>
              <a:t>/</a:t>
            </a:r>
            <a:r>
              <a:rPr lang="de-DE" dirty="0" err="1"/>
              <a:t>info</a:t>
            </a:r>
            <a:r>
              <a:rPr lang="de-DE" dirty="0"/>
              <a:t>	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2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90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Job output redirect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08529"/>
            <a:ext cx="10033094" cy="4874746"/>
          </a:xfrm>
        </p:spPr>
        <p:txBody>
          <a:bodyPr>
            <a:normAutofit/>
          </a:bodyPr>
          <a:lstStyle/>
          <a:p>
            <a:r>
              <a:rPr lang="en-US" dirty="0" smtClean="0"/>
              <a:t>In putty run ur container and see (redirect job output with in a container )</a:t>
            </a:r>
          </a:p>
          <a:p>
            <a:pPr marL="0" indent="0">
              <a:buNone/>
            </a:pPr>
            <a:r>
              <a:rPr lang="en-US" dirty="0"/>
              <a:t>jenkins@4c4dc4c4b01e:/$ cat /</a:t>
            </a:r>
            <a:r>
              <a:rPr lang="en-US" dirty="0" err="1" smtClean="0"/>
              <a:t>tmp</a:t>
            </a:r>
            <a:r>
              <a:rPr lang="en-US" dirty="0" smtClean="0"/>
              <a:t>/info</a:t>
            </a:r>
          </a:p>
          <a:p>
            <a:pPr marL="0" indent="0">
              <a:buNone/>
            </a:pPr>
            <a:r>
              <a:rPr lang="en-US" dirty="0" smtClean="0"/>
              <a:t>hello , </a:t>
            </a:r>
            <a:r>
              <a:rPr lang="en-US" dirty="0" err="1" smtClean="0"/>
              <a:t>rajesh</a:t>
            </a:r>
            <a:r>
              <a:rPr lang="en-US" dirty="0" smtClean="0"/>
              <a:t>. data &amp; time is Tue Jun  9 21:02:25 UTC 2020</a:t>
            </a:r>
          </a:p>
          <a:p>
            <a:pPr marL="0" indent="0" algn="ctr">
              <a:buNone/>
            </a:pPr>
            <a:r>
              <a:rPr lang="en-US" dirty="0" smtClean="0"/>
              <a:t>Learn execute bash script from </a:t>
            </a:r>
            <a:r>
              <a:rPr lang="en-US" dirty="0" err="1" smtClean="0"/>
              <a:t>jenkins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vi </a:t>
            </a:r>
            <a:r>
              <a:rPr lang="en-US" dirty="0" err="1" smtClean="0"/>
              <a:t>script.sh</a:t>
            </a:r>
            <a:endParaRPr lang="en-US" dirty="0" smtClean="0"/>
          </a:p>
          <a:p>
            <a:pPr marL="0" indent="0">
              <a:buNone/>
            </a:pPr>
            <a:r>
              <a:rPr lang="en-US" sz="1000" dirty="0"/>
              <a:t>#!/bin/bash</a:t>
            </a:r>
          </a:p>
          <a:p>
            <a:pPr marL="0" indent="0">
              <a:buNone/>
            </a:pPr>
            <a:r>
              <a:rPr lang="en-US" sz="1000" dirty="0"/>
              <a:t>NAME=$1</a:t>
            </a:r>
          </a:p>
          <a:p>
            <a:pPr marL="0" indent="0">
              <a:buNone/>
            </a:pPr>
            <a:r>
              <a:rPr lang="en-US" sz="1000" dirty="0"/>
              <a:t>LAST=$2</a:t>
            </a:r>
          </a:p>
          <a:p>
            <a:pPr marL="0" indent="0">
              <a:buNone/>
            </a:pPr>
            <a:r>
              <a:rPr lang="en-US" sz="1000" dirty="0"/>
              <a:t>echo "hello ,$NAME $</a:t>
            </a:r>
            <a:r>
              <a:rPr lang="en-US" sz="1000" dirty="0" smtClean="0"/>
              <a:t>LAST”</a:t>
            </a:r>
          </a:p>
          <a:p>
            <a:pPr marL="0" indent="0">
              <a:buNone/>
            </a:pPr>
            <a:r>
              <a:rPr lang="en-US" dirty="0" smtClean="0"/>
              <a:t>To execute : </a:t>
            </a:r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smtClean="0"/>
              <a:t>filename and after run : </a:t>
            </a:r>
            <a:r>
              <a:rPr lang="en-US" dirty="0"/>
              <a:t>./</a:t>
            </a:r>
            <a:r>
              <a:rPr lang="en-US" dirty="0" err="1"/>
              <a:t>script.sh</a:t>
            </a:r>
            <a:r>
              <a:rPr lang="en-US" dirty="0"/>
              <a:t> raj </a:t>
            </a:r>
            <a:r>
              <a:rPr lang="en-US" dirty="0" err="1"/>
              <a:t>singam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0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79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parameter to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6447"/>
            <a:ext cx="9905999" cy="4634754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Configure of job general this project is </a:t>
            </a:r>
            <a:r>
              <a:rPr lang="en-US" sz="1800" dirty="0" err="1" smtClean="0"/>
              <a:t>parametrized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/>
              </a:rPr>
              <a:t> add parameter-&gt;string (name : </a:t>
            </a:r>
            <a:r>
              <a:rPr lang="en-US" sz="1800" dirty="0" err="1" smtClean="0">
                <a:sym typeface="Wingdings"/>
              </a:rPr>
              <a:t>firstname</a:t>
            </a:r>
            <a:r>
              <a:rPr lang="en-US" sz="1800" dirty="0" smtClean="0">
                <a:sym typeface="Wingdings"/>
              </a:rPr>
              <a:t> , value: </a:t>
            </a:r>
            <a:r>
              <a:rPr lang="en-US" sz="1800" dirty="0" err="1" smtClean="0">
                <a:sym typeface="Wingdings"/>
              </a:rPr>
              <a:t>rajesh</a:t>
            </a:r>
            <a:r>
              <a:rPr lang="en-US" sz="1800" dirty="0" smtClean="0">
                <a:sym typeface="Wingdings"/>
              </a:rPr>
              <a:t>) another sting </a:t>
            </a:r>
            <a:r>
              <a:rPr lang="en-US" sz="1800" dirty="0" err="1" smtClean="0">
                <a:sym typeface="Wingdings"/>
              </a:rPr>
              <a:t>paramter</a:t>
            </a:r>
            <a:r>
              <a:rPr lang="en-US" sz="1800" dirty="0" smtClean="0">
                <a:sym typeface="Wingdings"/>
              </a:rPr>
              <a:t>-&gt;</a:t>
            </a:r>
            <a:r>
              <a:rPr lang="en-US" sz="1800" dirty="0">
                <a:sym typeface="Wingdings"/>
              </a:rPr>
              <a:t> (name : </a:t>
            </a:r>
            <a:r>
              <a:rPr lang="en-US" sz="1800" dirty="0" err="1" smtClean="0">
                <a:sym typeface="Wingdings"/>
              </a:rPr>
              <a:t>secondname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>
                <a:sym typeface="Wingdings"/>
              </a:rPr>
              <a:t>, value: </a:t>
            </a:r>
            <a:r>
              <a:rPr lang="en-US" sz="1800" dirty="0" err="1" smtClean="0">
                <a:sym typeface="Wingdings"/>
              </a:rPr>
              <a:t>singamsetty</a:t>
            </a:r>
            <a:r>
              <a:rPr lang="en-US" sz="1800" dirty="0" smtClean="0">
                <a:sym typeface="Wingdings"/>
              </a:rPr>
              <a:t>).</a:t>
            </a:r>
          </a:p>
          <a:p>
            <a:r>
              <a:rPr lang="en-US" sz="1800" dirty="0" smtClean="0">
                <a:sym typeface="Wingdings"/>
              </a:rPr>
              <a:t>Build  </a:t>
            </a:r>
            <a:r>
              <a:rPr lang="en-US" sz="1800" dirty="0">
                <a:sym typeface="Wingdings"/>
              </a:rPr>
              <a:t>execute shell (echo "</a:t>
            </a:r>
            <a:r>
              <a:rPr lang="en-US" sz="1800" dirty="0" err="1">
                <a:sym typeface="Wingdings"/>
              </a:rPr>
              <a:t>heeloo</a:t>
            </a:r>
            <a:r>
              <a:rPr lang="en-US" sz="1800" dirty="0">
                <a:sym typeface="Wingdings"/>
              </a:rPr>
              <a:t> ,$</a:t>
            </a:r>
            <a:r>
              <a:rPr lang="en-US" sz="1800" dirty="0" err="1">
                <a:sym typeface="Wingdings"/>
              </a:rPr>
              <a:t>firstname</a:t>
            </a:r>
            <a:r>
              <a:rPr lang="en-US" sz="1800" dirty="0">
                <a:sym typeface="Wingdings"/>
              </a:rPr>
              <a:t> .$</a:t>
            </a:r>
            <a:r>
              <a:rPr lang="en-US" sz="1800" dirty="0" err="1">
                <a:sym typeface="Wingdings"/>
              </a:rPr>
              <a:t>secondname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”) + save and build</a:t>
            </a:r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choice parameter we have select any option to build.</a:t>
            </a:r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Go to putty </a:t>
            </a:r>
            <a:r>
              <a:rPr lang="en-US" sz="1800" dirty="0" err="1" smtClean="0">
                <a:sym typeface="Wingdings"/>
              </a:rPr>
              <a:t>script.sh</a:t>
            </a:r>
            <a:r>
              <a:rPr lang="en-US" sz="1800" dirty="0" smtClean="0">
                <a:sym typeface="Wingdings"/>
              </a:rPr>
              <a:t> file</a:t>
            </a:r>
          </a:p>
          <a:p>
            <a:r>
              <a:rPr lang="en-US" sz="1200" dirty="0"/>
              <a:t>if [ "$SHOW"  = "true" ]; then</a:t>
            </a:r>
          </a:p>
          <a:p>
            <a:r>
              <a:rPr lang="en-US" sz="1200" dirty="0"/>
              <a:t>echo "hello ,$NAME $LAST"</a:t>
            </a:r>
          </a:p>
          <a:p>
            <a:r>
              <a:rPr lang="en-US" sz="1200" dirty="0" smtClean="0"/>
              <a:t>else</a:t>
            </a:r>
          </a:p>
          <a:p>
            <a:r>
              <a:rPr lang="en-US" sz="1200" dirty="0"/>
              <a:t>  echo -e "please check the mark"</a:t>
            </a:r>
          </a:p>
          <a:p>
            <a:r>
              <a:rPr lang="en-US" sz="1200" dirty="0"/>
              <a:t>fi</a:t>
            </a: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To run script file : </a:t>
            </a:r>
            <a:r>
              <a:rPr lang="en-US" dirty="0"/>
              <a:t>./</a:t>
            </a:r>
            <a:r>
              <a:rPr lang="en-US" dirty="0" err="1"/>
              <a:t>script.sh</a:t>
            </a:r>
            <a:r>
              <a:rPr lang="en-US" dirty="0"/>
              <a:t> raj </a:t>
            </a:r>
            <a:r>
              <a:rPr lang="en-US" dirty="0" err="1"/>
              <a:t>singam</a:t>
            </a:r>
            <a:r>
              <a:rPr lang="en-US" dirty="0"/>
              <a:t> </a:t>
            </a:r>
            <a:r>
              <a:rPr lang="en-US" dirty="0" smtClean="0"/>
              <a:t>true (above putty what we did do in </a:t>
            </a:r>
            <a:r>
              <a:rPr lang="en-US" dirty="0" err="1" smtClean="0"/>
              <a:t>jenkins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3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79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Jenkins </a:t>
            </a:r>
            <a:r>
              <a:rPr lang="en-US" dirty="0" err="1" smtClean="0"/>
              <a:t>boolen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6447"/>
            <a:ext cx="9905999" cy="4634754"/>
          </a:xfrm>
        </p:spPr>
        <p:txBody>
          <a:bodyPr/>
          <a:lstStyle/>
          <a:p>
            <a:r>
              <a:rPr lang="en-US" dirty="0" smtClean="0"/>
              <a:t>Along with first name and last name take </a:t>
            </a:r>
            <a:r>
              <a:rPr lang="en-US" dirty="0" err="1" smtClean="0"/>
              <a:t>boolen</a:t>
            </a:r>
            <a:r>
              <a:rPr lang="en-US" dirty="0" smtClean="0"/>
              <a:t> -&gt;name :show &amp; default value will in </a:t>
            </a:r>
            <a:r>
              <a:rPr lang="en-US" dirty="0" err="1" smtClean="0"/>
              <a:t>checkmode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 :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script.sh</a:t>
            </a:r>
            <a:r>
              <a:rPr lang="en-US" dirty="0" smtClean="0"/>
              <a:t> $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singam</a:t>
            </a:r>
            <a:r>
              <a:rPr lang="en-US" dirty="0" smtClean="0"/>
              <a:t> true</a:t>
            </a:r>
          </a:p>
          <a:p>
            <a:r>
              <a:rPr lang="en-US" dirty="0" smtClean="0"/>
              <a:t>Build now.</a:t>
            </a:r>
          </a:p>
          <a:p>
            <a:r>
              <a:rPr lang="en-US" dirty="0" smtClean="0"/>
              <a:t>Putty inside container must be</a:t>
            </a:r>
          </a:p>
          <a:p>
            <a:r>
              <a:rPr lang="en-US" dirty="0" smtClean="0"/>
              <a:t>To copy from </a:t>
            </a:r>
            <a:r>
              <a:rPr lang="en-US" dirty="0" err="1" smtClean="0"/>
              <a:t>docker</a:t>
            </a:r>
            <a:r>
              <a:rPr lang="en-US" dirty="0" smtClean="0"/>
              <a:t> to container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</a:t>
            </a:r>
            <a:r>
              <a:rPr lang="en-US" dirty="0" err="1" smtClean="0"/>
              <a:t>script.sh</a:t>
            </a:r>
            <a:r>
              <a:rPr lang="en-US" dirty="0" smtClean="0"/>
              <a:t> </a:t>
            </a:r>
            <a:r>
              <a:rPr lang="en-US" dirty="0" err="1" smtClean="0"/>
              <a:t>jenkins</a:t>
            </a:r>
            <a:r>
              <a:rPr lang="en-US" dirty="0" smtClean="0"/>
              <a:t>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script.sh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54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336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Jenkins &amp; </a:t>
            </a:r>
            <a:r>
              <a:rPr lang="en-US" dirty="0" err="1" smtClean="0"/>
              <a:t>docker</a:t>
            </a:r>
            <a:r>
              <a:rPr lang="en-US" dirty="0" smtClean="0"/>
              <a:t> (part2)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54741"/>
            <a:ext cx="9905999" cy="4836460"/>
          </a:xfrm>
        </p:spPr>
        <p:txBody>
          <a:bodyPr/>
          <a:lstStyle/>
          <a:p>
            <a:r>
              <a:rPr lang="en-US" dirty="0"/>
              <a:t>cd /home/</a:t>
            </a:r>
            <a:r>
              <a:rPr lang="en-US" dirty="0" err="1"/>
              <a:t>jenkins</a:t>
            </a:r>
            <a:r>
              <a:rPr lang="en-US" dirty="0"/>
              <a:t>/</a:t>
            </a:r>
            <a:r>
              <a:rPr lang="en-US" dirty="0" err="1"/>
              <a:t>jenkins</a:t>
            </a:r>
            <a:r>
              <a:rPr lang="en-US" dirty="0"/>
              <a:t>-data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centos7 and cd centos7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Dockerfile</a:t>
            </a:r>
            <a:r>
              <a:rPr lang="en-US" dirty="0" smtClean="0"/>
              <a:t> (paste the below code)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7094" y="2595283"/>
            <a:ext cx="75169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-Regular" charset="0"/>
              </a:rPr>
              <a:t>FROM centos</a:t>
            </a:r>
          </a:p>
          <a:p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RUN yum -y install </a:t>
            </a:r>
            <a:r>
              <a:rPr lang="en-US" dirty="0" err="1" smtClean="0">
                <a:latin typeface="Menlo-Regular" charset="0"/>
              </a:rPr>
              <a:t>openssh</a:t>
            </a:r>
            <a:r>
              <a:rPr lang="en-US" dirty="0" smtClean="0">
                <a:latin typeface="Menlo-Regular" charset="0"/>
              </a:rPr>
              <a:t>-server (to run </a:t>
            </a:r>
            <a:r>
              <a:rPr lang="en-US" dirty="0" err="1" smtClean="0">
                <a:latin typeface="Menlo-Regular" charset="0"/>
              </a:rPr>
              <a:t>ssh</a:t>
            </a:r>
            <a:r>
              <a:rPr lang="en-US" dirty="0" smtClean="0">
                <a:latin typeface="Menlo-Regular" charset="0"/>
              </a:rPr>
              <a:t> server) 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RUN </a:t>
            </a:r>
            <a:r>
              <a:rPr lang="en-US" dirty="0" err="1">
                <a:latin typeface="Menlo-Regular" charset="0"/>
              </a:rPr>
              <a:t>useradd</a:t>
            </a:r>
            <a:r>
              <a:rPr lang="en-US" dirty="0">
                <a:latin typeface="Menlo-Regular" charset="0"/>
              </a:rPr>
              <a:t> raj &amp;&amp; </a:t>
            </a:r>
            <a:r>
              <a:rPr lang="en-US" dirty="0" smtClean="0">
                <a:latin typeface="Menlo-Regular" charset="0"/>
              </a:rPr>
              <a:t>\  (create a user add password)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    echo "1234" | </a:t>
            </a:r>
            <a:r>
              <a:rPr lang="en-US" dirty="0" err="1">
                <a:latin typeface="Menlo-Regular" charset="0"/>
              </a:rPr>
              <a:t>passwd</a:t>
            </a:r>
            <a:r>
              <a:rPr lang="en-US" dirty="0">
                <a:latin typeface="Menlo-Regular" charset="0"/>
              </a:rPr>
              <a:t> raj --</a:t>
            </a:r>
            <a:r>
              <a:rPr lang="en-US" dirty="0" err="1">
                <a:latin typeface="Menlo-Regular" charset="0"/>
              </a:rPr>
              <a:t>stdin</a:t>
            </a:r>
            <a:r>
              <a:rPr lang="en-US" dirty="0">
                <a:latin typeface="Menlo-Regular" charset="0"/>
              </a:rPr>
              <a:t> &amp;&amp; \</a:t>
            </a:r>
          </a:p>
          <a:p>
            <a:r>
              <a:rPr lang="mr-IN" dirty="0">
                <a:latin typeface="Menlo-Regular" charset="0"/>
              </a:rPr>
              <a:t>    </a:t>
            </a:r>
            <a:r>
              <a:rPr lang="mr-IN" dirty="0" err="1">
                <a:latin typeface="Menlo-Regular" charset="0"/>
              </a:rPr>
              <a:t>mkdir</a:t>
            </a:r>
            <a:r>
              <a:rPr lang="mr-IN" dirty="0">
                <a:latin typeface="Menlo-Regular" charset="0"/>
              </a:rPr>
              <a:t> /</a:t>
            </a:r>
            <a:r>
              <a:rPr lang="mr-IN" dirty="0" err="1">
                <a:latin typeface="Menlo-Regular" charset="0"/>
              </a:rPr>
              <a:t>home</a:t>
            </a:r>
            <a:r>
              <a:rPr lang="mr-IN" dirty="0">
                <a:latin typeface="Menlo-Regular" charset="0"/>
              </a:rPr>
              <a:t>/</a:t>
            </a:r>
            <a:r>
              <a:rPr lang="mr-IN" dirty="0" err="1">
                <a:latin typeface="Menlo-Regular" charset="0"/>
              </a:rPr>
              <a:t>raj</a:t>
            </a:r>
            <a:r>
              <a:rPr lang="mr-IN" dirty="0">
                <a:latin typeface="Menlo-Regular" charset="0"/>
              </a:rPr>
              <a:t>/.</a:t>
            </a:r>
            <a:r>
              <a:rPr lang="mr-IN" dirty="0" err="1">
                <a:latin typeface="Menlo-Regular" charset="0"/>
              </a:rPr>
              <a:t>ssh</a:t>
            </a:r>
            <a:r>
              <a:rPr lang="mr-IN" dirty="0">
                <a:latin typeface="Menlo-Regular" charset="0"/>
              </a:rPr>
              <a:t> 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mr-IN" dirty="0" smtClean="0">
                <a:latin typeface="Menlo-Regular" charset="0"/>
              </a:rPr>
              <a:t>&amp;&amp;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mr-IN" dirty="0" smtClean="0">
                <a:latin typeface="Menlo-Regular" charset="0"/>
              </a:rPr>
              <a:t> \</a:t>
            </a:r>
            <a:r>
              <a:rPr lang="en-US" dirty="0" smtClean="0">
                <a:latin typeface="Menlo-Regular" charset="0"/>
              </a:rPr>
              <a:t> (creating home directory)</a:t>
            </a:r>
            <a:endParaRPr lang="mr-IN" dirty="0"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    </a:t>
            </a:r>
            <a:r>
              <a:rPr lang="mr-IN" dirty="0" err="1">
                <a:latin typeface="Menlo-Regular" charset="0"/>
              </a:rPr>
              <a:t>chmod</a:t>
            </a:r>
            <a:r>
              <a:rPr lang="mr-IN" dirty="0">
                <a:latin typeface="Menlo-Regular" charset="0"/>
              </a:rPr>
              <a:t> 700 /</a:t>
            </a:r>
            <a:r>
              <a:rPr lang="mr-IN" dirty="0" err="1">
                <a:latin typeface="Menlo-Regular" charset="0"/>
              </a:rPr>
              <a:t>home</a:t>
            </a:r>
            <a:r>
              <a:rPr lang="mr-IN" dirty="0">
                <a:latin typeface="Menlo-Regular" charset="0"/>
              </a:rPr>
              <a:t>/</a:t>
            </a:r>
            <a:r>
              <a:rPr lang="mr-IN" dirty="0" err="1">
                <a:latin typeface="Menlo-Regular" charset="0"/>
              </a:rPr>
              <a:t>raj</a:t>
            </a:r>
            <a:r>
              <a:rPr lang="mr-IN" dirty="0">
                <a:latin typeface="Menlo-Regular" charset="0"/>
              </a:rPr>
              <a:t>/.</a:t>
            </a:r>
            <a:r>
              <a:rPr lang="mr-IN" dirty="0" err="1">
                <a:latin typeface="Menlo-Regular" charset="0"/>
              </a:rPr>
              <a:t>ssh</a:t>
            </a:r>
            <a:r>
              <a:rPr lang="mr-IN" dirty="0">
                <a:latin typeface="Menlo-Regular" charset="0"/>
              </a:rPr>
              <a:t> </a:t>
            </a:r>
            <a:r>
              <a:rPr lang="en-US" dirty="0" smtClean="0">
                <a:latin typeface="Menlo-Regular" charset="0"/>
              </a:rPr>
              <a:t>   (giving permissions 2 home)</a:t>
            </a:r>
          </a:p>
          <a:p>
            <a:endParaRPr lang="en-US" dirty="0">
              <a:latin typeface="Menlo-Regular" charset="0"/>
            </a:endParaRPr>
          </a:p>
          <a:p>
            <a:endParaRPr lang="en-US" dirty="0" smtClean="0">
              <a:latin typeface="Menlo-Regular" charset="0"/>
            </a:endParaRPr>
          </a:p>
          <a:p>
            <a:endParaRPr lang="en-US" dirty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:</a:t>
            </a:r>
            <a:r>
              <a:rPr lang="en-US" dirty="0" err="1" smtClean="0">
                <a:latin typeface="Menlo-Regular" charset="0"/>
              </a:rPr>
              <a:t>wq</a:t>
            </a:r>
            <a:r>
              <a:rPr lang="en-US" dirty="0" smtClean="0">
                <a:latin typeface="Menlo-Regular" charset="0"/>
              </a:rPr>
              <a:t> (for the saving a file)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1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55541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4059"/>
            <a:ext cx="9905999" cy="4917142"/>
          </a:xfrm>
        </p:spPr>
        <p:txBody>
          <a:bodyPr>
            <a:normAutofit/>
          </a:bodyPr>
          <a:lstStyle/>
          <a:p>
            <a:r>
              <a:rPr lang="en-US" sz="1600" dirty="0" err="1"/>
              <a:t>ssh-keygen</a:t>
            </a:r>
            <a:r>
              <a:rPr lang="en-US" sz="1600" dirty="0"/>
              <a:t> -f </a:t>
            </a:r>
            <a:r>
              <a:rPr lang="en-US" sz="1600" dirty="0" err="1" smtClean="0"/>
              <a:t>remote_key</a:t>
            </a:r>
            <a:r>
              <a:rPr lang="en-US" sz="1600" dirty="0" smtClean="0"/>
              <a:t> (after press 3 times enter)</a:t>
            </a:r>
          </a:p>
          <a:p>
            <a:r>
              <a:rPr lang="en-US" sz="1600" dirty="0" err="1" smtClean="0"/>
              <a:t>ll</a:t>
            </a:r>
            <a:r>
              <a:rPr lang="en-US" sz="1600" dirty="0" smtClean="0"/>
              <a:t> or </a:t>
            </a:r>
            <a:r>
              <a:rPr lang="en-US" sz="1600" dirty="0" err="1" smtClean="0"/>
              <a:t>ls</a:t>
            </a:r>
            <a:r>
              <a:rPr lang="en-US" sz="1600" dirty="0" smtClean="0"/>
              <a:t> to see the what are the files are created in centos folder.</a:t>
            </a:r>
          </a:p>
          <a:p>
            <a:r>
              <a:rPr lang="en-US" sz="1600" dirty="0" smtClean="0"/>
              <a:t>Now public key and private key both were created</a:t>
            </a:r>
          </a:p>
          <a:p>
            <a:r>
              <a:rPr lang="en-US" sz="1600" dirty="0" smtClean="0"/>
              <a:t>Now we are going to make connection using </a:t>
            </a:r>
            <a:r>
              <a:rPr lang="en-US" sz="1600" dirty="0" err="1" smtClean="0"/>
              <a:t>ssh</a:t>
            </a:r>
            <a:r>
              <a:rPr lang="en-US" sz="1600" dirty="0" smtClean="0"/>
              <a:t> (public key)</a:t>
            </a:r>
          </a:p>
          <a:p>
            <a:r>
              <a:rPr lang="en-US" sz="1600" dirty="0" smtClean="0"/>
              <a:t>vi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3953" y="2985246"/>
            <a:ext cx="71000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RUN yum -y install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openssh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-server 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RUN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useradd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raj &amp;&amp; \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echo "1234" |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passwd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raj --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stdin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&amp;&amp; \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mkdir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/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home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/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raj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/.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ssh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&amp;&amp; \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chmod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700 /home/raj/.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ssh</a:t>
            </a:r>
            <a:endParaRPr lang="en-US" dirty="0" smtClean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Menlo-Regular" charset="0"/>
              </a:rPr>
              <a:t>Copy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5898"/>
          </a:xfrm>
        </p:spPr>
        <p:txBody>
          <a:bodyPr/>
          <a:lstStyle/>
          <a:p>
            <a:pPr algn="ctr"/>
            <a:r>
              <a:rPr lang="en-US" dirty="0" smtClean="0"/>
              <a:t>Installing </a:t>
            </a:r>
            <a:r>
              <a:rPr lang="en-US" dirty="0" err="1" smtClean="0"/>
              <a:t>Docker</a:t>
            </a:r>
            <a:r>
              <a:rPr lang="en-US" dirty="0" smtClean="0"/>
              <a:t> Using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23" y="1484417"/>
            <a:ext cx="11067802" cy="467887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aws</a:t>
            </a:r>
            <a:r>
              <a:rPr lang="en-US" dirty="0" smtClean="0"/>
              <a:t> and launch </a:t>
            </a:r>
            <a:r>
              <a:rPr lang="en-US" dirty="0" err="1" smtClean="0"/>
              <a:t>redhat</a:t>
            </a:r>
            <a:r>
              <a:rPr lang="en-US" dirty="0" smtClean="0"/>
              <a:t> instance allow ports as we need..</a:t>
            </a:r>
          </a:p>
          <a:p>
            <a:r>
              <a:rPr lang="en-US" dirty="0" smtClean="0"/>
              <a:t>Login ur account as a root user</a:t>
            </a:r>
          </a:p>
          <a:p>
            <a:r>
              <a:rPr lang="en-US" dirty="0" smtClean="0"/>
              <a:t>yum update </a:t>
            </a:r>
            <a:r>
              <a:rPr lang="mr-IN" dirty="0" smtClean="0"/>
              <a:t>–</a:t>
            </a:r>
            <a:r>
              <a:rPr lang="en-US" dirty="0" smtClean="0"/>
              <a:t>y</a:t>
            </a:r>
          </a:p>
          <a:p>
            <a:r>
              <a:rPr lang="en-US" dirty="0" err="1"/>
              <a:t>dnf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-manager --add-repo=https://</a:t>
            </a:r>
            <a:r>
              <a:rPr lang="en-US" dirty="0" err="1" smtClean="0"/>
              <a:t>download.docker.com</a:t>
            </a:r>
            <a:r>
              <a:rPr lang="en-US" dirty="0" smtClean="0"/>
              <a:t>/</a:t>
            </a:r>
            <a:r>
              <a:rPr lang="en-US" dirty="0" err="1" smtClean="0"/>
              <a:t>linux</a:t>
            </a:r>
            <a:r>
              <a:rPr lang="en-US" dirty="0" smtClean="0"/>
              <a:t>/centos/</a:t>
            </a:r>
            <a:r>
              <a:rPr lang="en-US" dirty="0" err="1" smtClean="0"/>
              <a:t>docker-ce.repo</a:t>
            </a:r>
            <a:endParaRPr lang="en-US" dirty="0" smtClean="0"/>
          </a:p>
          <a:p>
            <a:r>
              <a:rPr lang="en-US" dirty="0"/>
              <a:t>[</a:t>
            </a:r>
            <a:r>
              <a:rPr lang="en-US" dirty="0" err="1"/>
              <a:t>root@docker-ce</a:t>
            </a:r>
            <a:r>
              <a:rPr lang="en-US" dirty="0"/>
              <a:t> ~]# </a:t>
            </a:r>
            <a:r>
              <a:rPr lang="en-US" dirty="0" err="1"/>
              <a:t>dnf</a:t>
            </a:r>
            <a:r>
              <a:rPr lang="en-US" dirty="0"/>
              <a:t> list </a:t>
            </a:r>
            <a:r>
              <a:rPr lang="en-US" dirty="0" err="1"/>
              <a:t>docker-ce</a:t>
            </a:r>
            <a:r>
              <a:rPr lang="en-US" dirty="0"/>
              <a:t> Available Packages docker-ce.x86_64              3:19.03.5-3.el7                    </a:t>
            </a:r>
            <a:r>
              <a:rPr lang="en-US" dirty="0" err="1"/>
              <a:t>docker</a:t>
            </a:r>
            <a:r>
              <a:rPr lang="en-US" dirty="0"/>
              <a:t>-</a:t>
            </a:r>
            <a:r>
              <a:rPr lang="en-US" dirty="0" err="1"/>
              <a:t>ce</a:t>
            </a:r>
            <a:r>
              <a:rPr lang="en-US" dirty="0"/>
              <a:t>-stable [</a:t>
            </a:r>
            <a:r>
              <a:rPr lang="en-US" dirty="0" err="1" smtClean="0"/>
              <a:t>root@docker-ce</a:t>
            </a:r>
            <a:endParaRPr lang="en-US" dirty="0" smtClean="0"/>
          </a:p>
          <a:p>
            <a:r>
              <a:rPr lang="en-US" dirty="0" smtClean="0"/>
              <a:t>To install the latest version: </a:t>
            </a:r>
            <a:r>
              <a:rPr lang="en-US" dirty="0" err="1"/>
              <a:t>dnf</a:t>
            </a:r>
            <a:r>
              <a:rPr lang="en-US" dirty="0"/>
              <a:t> install </a:t>
            </a:r>
            <a:r>
              <a:rPr lang="en-US" dirty="0" err="1"/>
              <a:t>docker-ce</a:t>
            </a:r>
            <a:r>
              <a:rPr lang="en-US" dirty="0"/>
              <a:t> --</a:t>
            </a:r>
            <a:r>
              <a:rPr lang="en-US" dirty="0" err="1"/>
              <a:t>nobest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y</a:t>
            </a:r>
          </a:p>
          <a:p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docker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mr-IN" dirty="0"/>
              <a:t>[root@ip-172-31-13-145 ~]#  </a:t>
            </a:r>
            <a:r>
              <a:rPr lang="mr-IN" dirty="0" err="1"/>
              <a:t>docker</a:t>
            </a:r>
            <a:r>
              <a:rPr lang="mr-IN" dirty="0"/>
              <a:t> --</a:t>
            </a:r>
            <a:r>
              <a:rPr lang="mr-IN" dirty="0" err="1"/>
              <a:t>version</a:t>
            </a:r>
            <a:endParaRPr lang="mr-IN" dirty="0"/>
          </a:p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version 19.03.11, build </a:t>
            </a:r>
            <a:r>
              <a:rPr lang="en-US" dirty="0" smtClean="0"/>
              <a:t>42e35e61f3</a:t>
            </a:r>
            <a:endParaRPr lang="en-US" dirty="0"/>
          </a:p>
          <a:p>
            <a:r>
              <a:rPr lang="en-US" dirty="0" smtClean="0"/>
              <a:t> To check </a:t>
            </a:r>
            <a:r>
              <a:rPr lang="en-US" dirty="0" err="1" smtClean="0"/>
              <a:t>docker</a:t>
            </a:r>
            <a:r>
              <a:rPr lang="en-US" dirty="0" smtClean="0"/>
              <a:t> correctly installed or not using </a:t>
            </a:r>
          </a:p>
          <a:p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smtClean="0"/>
              <a:t>hello-world</a:t>
            </a:r>
          </a:p>
          <a:p>
            <a:pPr marL="0" indent="0">
              <a:buNone/>
            </a:pPr>
            <a:r>
              <a:rPr lang="en-US" dirty="0" err="1" smtClean="0"/>
              <a:t>Refrence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://www.linuxtechi.com/install-docker-ce-centos-8-rhel-8/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98971" y="5883275"/>
            <a:ext cx="3526971" cy="365125"/>
          </a:xfrm>
        </p:spPr>
        <p:txBody>
          <a:bodyPr/>
          <a:lstStyle/>
          <a:p>
            <a:r>
              <a:rPr lang="en-US" smtClean="0"/>
              <a:t>Author By Rajesh </a:t>
            </a:r>
            <a:r>
              <a:rPr lang="en-US" dirty="0" err="1" smtClean="0"/>
              <a:t>Singamsetty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1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198" y="697174"/>
            <a:ext cx="9431165" cy="123366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25247" y="6109854"/>
            <a:ext cx="2553195" cy="504702"/>
          </a:xfrm>
        </p:spPr>
        <p:txBody>
          <a:bodyPr/>
          <a:lstStyle/>
          <a:p>
            <a:r>
              <a:rPr lang="en-US" dirty="0" smtClean="0"/>
              <a:t>Author By Rajesh </a:t>
            </a:r>
            <a:r>
              <a:rPr lang="en-US" dirty="0" err="1" smtClean="0"/>
              <a:t>Singamsetty</a:t>
            </a:r>
            <a:endParaRPr lang="en-US" dirty="0"/>
          </a:p>
        </p:txBody>
      </p:sp>
      <p:pic>
        <p:nvPicPr>
          <p:cNvPr id="2050" name="Picture 2" descr="ello-world-container-centos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3" y="153344"/>
            <a:ext cx="11201970" cy="572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9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7506"/>
            <a:ext cx="9905998" cy="760021"/>
          </a:xfrm>
        </p:spPr>
        <p:txBody>
          <a:bodyPr/>
          <a:lstStyle/>
          <a:p>
            <a:pPr algn="ctr" fontAlgn="base"/>
            <a:r>
              <a:rPr lang="en-US" dirty="0"/>
              <a:t>Install </a:t>
            </a:r>
            <a:r>
              <a:rPr lang="en-US" dirty="0" err="1"/>
              <a:t>Docker</a:t>
            </a:r>
            <a:r>
              <a:rPr lang="en-US" dirty="0"/>
              <a:t>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40" y="1104405"/>
            <a:ext cx="11222182" cy="468679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Docker</a:t>
            </a:r>
            <a:r>
              <a:rPr lang="en-US" dirty="0" smtClean="0"/>
              <a:t> should be start and enabled.(below steps must be u install with </a:t>
            </a:r>
            <a:r>
              <a:rPr lang="en-US" dirty="0" err="1" smtClean="0"/>
              <a:t>sudo</a:t>
            </a:r>
            <a:r>
              <a:rPr lang="en-US" dirty="0" smtClean="0"/>
              <a:t> commands otherwise compose not install</a:t>
            </a:r>
          </a:p>
          <a:p>
            <a:r>
              <a:rPr lang="en-US" dirty="0" err="1" smtClean="0"/>
              <a:t>dnf</a:t>
            </a:r>
            <a:r>
              <a:rPr lang="en-US" dirty="0" smtClean="0"/>
              <a:t> </a:t>
            </a:r>
            <a:r>
              <a:rPr lang="en-US" dirty="0"/>
              <a:t>install curl </a:t>
            </a:r>
            <a:endParaRPr lang="en-US" dirty="0" smtClean="0"/>
          </a:p>
          <a:p>
            <a:r>
              <a:rPr lang="en-US" dirty="0" err="1"/>
              <a:t>sudo</a:t>
            </a:r>
            <a:r>
              <a:rPr lang="en-US" dirty="0"/>
              <a:t> curl -L "https://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docker</a:t>
            </a:r>
            <a:r>
              <a:rPr lang="en-US" dirty="0"/>
              <a:t>/compose/releases/download/1.26.0/</a:t>
            </a:r>
            <a:r>
              <a:rPr lang="en-US" dirty="0" err="1"/>
              <a:t>docker</a:t>
            </a:r>
            <a:r>
              <a:rPr lang="en-US" dirty="0"/>
              <a:t>-compose-$(</a:t>
            </a:r>
            <a:r>
              <a:rPr lang="en-US" dirty="0" err="1"/>
              <a:t>uname</a:t>
            </a:r>
            <a:r>
              <a:rPr lang="en-US" dirty="0"/>
              <a:t> -s)-$(</a:t>
            </a:r>
            <a:r>
              <a:rPr lang="en-US" dirty="0" err="1"/>
              <a:t>uname</a:t>
            </a:r>
            <a:r>
              <a:rPr lang="en-US" dirty="0"/>
              <a:t> -m)" -o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docker</a:t>
            </a:r>
            <a:r>
              <a:rPr lang="en-US" dirty="0"/>
              <a:t>-compose </a:t>
            </a:r>
            <a:endParaRPr lang="en-US" dirty="0" smtClean="0"/>
          </a:p>
          <a:p>
            <a:r>
              <a:rPr lang="en-US" dirty="0" smtClean="0"/>
              <a:t>To give </a:t>
            </a:r>
            <a:r>
              <a:rPr lang="en-US" dirty="0" err="1" smtClean="0"/>
              <a:t>permisson</a:t>
            </a:r>
            <a:r>
              <a:rPr lang="en-US" dirty="0" smtClean="0"/>
              <a:t> to </a:t>
            </a:r>
            <a:r>
              <a:rPr lang="en-US" dirty="0" err="1" smtClean="0"/>
              <a:t>docker</a:t>
            </a:r>
            <a:r>
              <a:rPr lang="en-US" dirty="0" smtClean="0"/>
              <a:t> compose file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+x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docker</a:t>
            </a:r>
            <a:r>
              <a:rPr lang="en-US" dirty="0"/>
              <a:t>-compose </a:t>
            </a:r>
          </a:p>
          <a:p>
            <a:r>
              <a:rPr lang="en-US" dirty="0" err="1"/>
              <a:t>sudo</a:t>
            </a:r>
            <a:r>
              <a:rPr lang="en-US" dirty="0"/>
              <a:t> ln -s /</a:t>
            </a:r>
            <a:r>
              <a:rPr lang="en-US" dirty="0" err="1"/>
              <a:t>usr</a:t>
            </a:r>
            <a:r>
              <a:rPr lang="en-US" dirty="0"/>
              <a:t>/local/bin/</a:t>
            </a:r>
            <a:r>
              <a:rPr lang="en-US" dirty="0" err="1"/>
              <a:t>docker</a:t>
            </a:r>
            <a:r>
              <a:rPr lang="en-US" dirty="0"/>
              <a:t>-compose 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docker</a:t>
            </a:r>
            <a:r>
              <a:rPr lang="en-US" dirty="0"/>
              <a:t>-compose </a:t>
            </a:r>
          </a:p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-compose --version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n-US" dirty="0"/>
              <a:t>version 1.26.0, build </a:t>
            </a:r>
            <a:r>
              <a:rPr lang="en-US" dirty="0" smtClean="0"/>
              <a:t>1110ad01</a:t>
            </a:r>
          </a:p>
          <a:p>
            <a:pPr marL="0" indent="0">
              <a:buNone/>
            </a:pPr>
            <a:r>
              <a:rPr lang="en-US" dirty="0" smtClean="0"/>
              <a:t>For Reference: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https://docs.docker.com/compose/install/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3330" y="5883275"/>
            <a:ext cx="3823854" cy="365125"/>
          </a:xfrm>
        </p:spPr>
        <p:txBody>
          <a:bodyPr/>
          <a:lstStyle/>
          <a:p>
            <a:r>
              <a:rPr lang="en-US" smtClean="0"/>
              <a:t>Author By Rajesh </a:t>
            </a:r>
            <a:r>
              <a:rPr lang="en-US" dirty="0" err="1" smtClean="0"/>
              <a:t>Singamsetty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9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98764"/>
            <a:ext cx="8847118" cy="36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jenkins</a:t>
            </a:r>
            <a:r>
              <a:rPr lang="en-US" dirty="0" smtClean="0"/>
              <a:t> with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16281"/>
            <a:ext cx="8988240" cy="451262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dirty="0" err="1" smtClean="0"/>
              <a:t>jenkins</a:t>
            </a:r>
            <a:r>
              <a:rPr lang="en-US" dirty="0" smtClean="0"/>
              <a:t>/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To check how many images are present in </a:t>
            </a:r>
            <a:r>
              <a:rPr lang="en-US" dirty="0" err="1" smtClean="0"/>
              <a:t>docker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To check where </a:t>
            </a:r>
            <a:r>
              <a:rPr lang="en-US" dirty="0" err="1" smtClean="0"/>
              <a:t>docker</a:t>
            </a:r>
            <a:r>
              <a:rPr lang="en-US" dirty="0" smtClean="0"/>
              <a:t> is located :  </a:t>
            </a:r>
            <a:r>
              <a:rPr lang="en-US" dirty="0" err="1"/>
              <a:t>docker</a:t>
            </a:r>
            <a:r>
              <a:rPr lang="en-US" dirty="0"/>
              <a:t> info | </a:t>
            </a:r>
            <a:r>
              <a:rPr lang="en-US" dirty="0" err="1"/>
              <a:t>grep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root</a:t>
            </a:r>
          </a:p>
          <a:p>
            <a:r>
              <a:rPr lang="en-US" dirty="0" smtClean="0"/>
              <a:t>cd /home/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jenkins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jenkins</a:t>
            </a:r>
            <a:r>
              <a:rPr lang="en-US" dirty="0" smtClean="0"/>
              <a:t>-data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jenkins</a:t>
            </a:r>
            <a:r>
              <a:rPr lang="en-US" dirty="0" smtClean="0"/>
              <a:t>-data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 (</a:t>
            </a: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jenkins</a:t>
            </a:r>
            <a:r>
              <a:rPr lang="en-US" dirty="0" smtClean="0"/>
              <a:t>/</a:t>
            </a:r>
            <a:r>
              <a:rPr lang="en-US" dirty="0" err="1" smtClean="0"/>
              <a:t>jenkins</a:t>
            </a:r>
            <a:r>
              <a:rPr lang="en-US" dirty="0" smtClean="0"/>
              <a:t>-data)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 By Rajesh </a:t>
            </a:r>
            <a:r>
              <a:rPr lang="en-US" dirty="0" err="1" smtClean="0"/>
              <a:t>Singamsetty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4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57" y="618518"/>
            <a:ext cx="7081053" cy="592765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11283"/>
            <a:ext cx="9905999" cy="5165766"/>
          </a:xfrm>
        </p:spPr>
        <p:txBody>
          <a:bodyPr/>
          <a:lstStyle/>
          <a:p>
            <a:r>
              <a:rPr lang="en-US" dirty="0" smtClean="0"/>
              <a:t>cd </a:t>
            </a:r>
            <a:r>
              <a:rPr lang="en-US" dirty="0" err="1" smtClean="0"/>
              <a:t>jenkins</a:t>
            </a:r>
            <a:r>
              <a:rPr lang="en-US" dirty="0" smtClean="0"/>
              <a:t>-data : vi </a:t>
            </a:r>
            <a:r>
              <a:rPr lang="en-US" dirty="0" err="1" smtClean="0"/>
              <a:t>docker-compose.yml</a:t>
            </a:r>
            <a:endParaRPr lang="en-US" dirty="0" smtClean="0"/>
          </a:p>
          <a:p>
            <a:r>
              <a:rPr lang="en-US" dirty="0" smtClean="0"/>
              <a:t>vi </a:t>
            </a:r>
            <a:r>
              <a:rPr lang="en-US" dirty="0" err="1" smtClean="0"/>
              <a:t>docker-composer.yml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76365" y="6377048"/>
            <a:ext cx="4572000" cy="371059"/>
          </a:xfrm>
        </p:spPr>
        <p:txBody>
          <a:bodyPr/>
          <a:lstStyle/>
          <a:p>
            <a:r>
              <a:rPr lang="en-US" dirty="0" smtClean="0"/>
              <a:t>Author By Rajesh </a:t>
            </a:r>
            <a:r>
              <a:rPr lang="en-US" dirty="0" err="1" smtClean="0"/>
              <a:t>Singamsetty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6072" y="2568388"/>
            <a:ext cx="7637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-Regular" charset="0"/>
              </a:rPr>
              <a:t>version: '3'</a:t>
            </a:r>
          </a:p>
          <a:p>
            <a:r>
              <a:rPr lang="en-US" dirty="0">
                <a:latin typeface="Menlo-Regular" charset="0"/>
              </a:rPr>
              <a:t>services:</a:t>
            </a:r>
          </a:p>
          <a:p>
            <a:r>
              <a:rPr lang="en-US" dirty="0">
                <a:latin typeface="Menlo-Regular" charset="0"/>
              </a:rPr>
              <a:t>  </a:t>
            </a:r>
            <a:r>
              <a:rPr lang="en-US" dirty="0" err="1">
                <a:latin typeface="Menlo-Regular" charset="0"/>
              </a:rPr>
              <a:t>jenkins</a:t>
            </a:r>
            <a:r>
              <a:rPr lang="en-US" dirty="0">
                <a:latin typeface="Menlo-Regular" charset="0"/>
              </a:rPr>
              <a:t>:</a:t>
            </a:r>
          </a:p>
          <a:p>
            <a:r>
              <a:rPr lang="en-US" dirty="0">
                <a:latin typeface="Menlo-Regular" charset="0"/>
              </a:rPr>
              <a:t>    image: </a:t>
            </a:r>
            <a:r>
              <a:rPr lang="en-US" dirty="0" err="1">
                <a:latin typeface="Menlo-Regular" charset="0"/>
              </a:rPr>
              <a:t>jenkins</a:t>
            </a:r>
            <a:r>
              <a:rPr lang="en-US" dirty="0">
                <a:latin typeface="Menlo-Regular" charset="0"/>
              </a:rPr>
              <a:t>/</a:t>
            </a:r>
            <a:r>
              <a:rPr lang="en-US" dirty="0" err="1">
                <a:latin typeface="Menlo-Regular" charset="0"/>
              </a:rPr>
              <a:t>jenkins</a:t>
            </a:r>
            <a:endParaRPr lang="en-US" dirty="0"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    </a:t>
            </a:r>
            <a:r>
              <a:rPr lang="mr-IN" dirty="0" err="1">
                <a:latin typeface="Menlo-Regular" charset="0"/>
              </a:rPr>
              <a:t>ports</a:t>
            </a:r>
            <a:r>
              <a:rPr lang="mr-IN" dirty="0">
                <a:latin typeface="Menlo-Regular" charset="0"/>
              </a:rPr>
              <a:t>:</a:t>
            </a:r>
          </a:p>
          <a:p>
            <a:r>
              <a:rPr lang="mr-IN" dirty="0">
                <a:latin typeface="Menlo-Regular" charset="0"/>
              </a:rPr>
              <a:t>      - 8080:8080</a:t>
            </a:r>
          </a:p>
          <a:p>
            <a:r>
              <a:rPr lang="en-US" dirty="0">
                <a:latin typeface="Menlo-Regular" charset="0"/>
              </a:rPr>
              <a:t>    volumes:</a:t>
            </a:r>
          </a:p>
          <a:p>
            <a:r>
              <a:rPr lang="en-US" dirty="0">
                <a:latin typeface="Menlo-Regular" charset="0"/>
              </a:rPr>
              <a:t>      - $PWD/</a:t>
            </a:r>
            <a:r>
              <a:rPr lang="en-US" dirty="0" err="1">
                <a:latin typeface="Menlo-Regular" charset="0"/>
              </a:rPr>
              <a:t>jenkins_home</a:t>
            </a:r>
            <a:r>
              <a:rPr lang="en-US" dirty="0">
                <a:latin typeface="Menlo-Regular" charset="0"/>
              </a:rPr>
              <a:t>:/</a:t>
            </a:r>
            <a:r>
              <a:rPr lang="en-US" dirty="0" err="1">
                <a:latin typeface="Menlo-Regular" charset="0"/>
              </a:rPr>
              <a:t>var</a:t>
            </a:r>
            <a:r>
              <a:rPr lang="en-US" dirty="0">
                <a:latin typeface="Menlo-Regular" charset="0"/>
              </a:rPr>
              <a:t>/</a:t>
            </a:r>
            <a:r>
              <a:rPr lang="en-US" dirty="0" err="1">
                <a:latin typeface="Menlo-Regular" charset="0"/>
              </a:rPr>
              <a:t>jenkins_home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    networks:</a:t>
            </a:r>
          </a:p>
          <a:p>
            <a:r>
              <a:rPr lang="mr-IN" dirty="0">
                <a:latin typeface="Menlo-Regular" charset="0"/>
              </a:rPr>
              <a:t>      -  </a:t>
            </a:r>
            <a:r>
              <a:rPr lang="mr-IN" dirty="0" err="1">
                <a:latin typeface="Menlo-Regular" charset="0"/>
              </a:rPr>
              <a:t>net</a:t>
            </a:r>
            <a:endParaRPr lang="mr-IN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networks:</a:t>
            </a:r>
          </a:p>
          <a:p>
            <a:r>
              <a:rPr lang="mr-IN" dirty="0">
                <a:latin typeface="Menlo-Regular" charset="0"/>
              </a:rPr>
              <a:t>     </a:t>
            </a:r>
            <a:r>
              <a:rPr lang="mr-IN" dirty="0" err="1">
                <a:latin typeface="Menlo-Regular" charset="0"/>
              </a:rPr>
              <a:t>net</a:t>
            </a:r>
            <a:r>
              <a:rPr lang="mr-IN" dirty="0">
                <a:latin typeface="Menlo-Regular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5719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66482"/>
            <a:ext cx="9905999" cy="5024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jenkins_home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echo </a:t>
            </a:r>
            <a:r>
              <a:rPr lang="en-US" dirty="0"/>
              <a:t>$</a:t>
            </a:r>
            <a:r>
              <a:rPr lang="en-US" dirty="0" err="1"/>
              <a:t>pwd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echo </a:t>
            </a:r>
            <a:r>
              <a:rPr lang="en-US" dirty="0"/>
              <a:t>$PWD/</a:t>
            </a:r>
            <a:r>
              <a:rPr lang="en-US" dirty="0" err="1"/>
              <a:t>jenkins_home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1000:1000 </a:t>
            </a:r>
            <a:r>
              <a:rPr lang="en-US" dirty="0" err="1"/>
              <a:t>jenkins_home</a:t>
            </a:r>
            <a:r>
              <a:rPr lang="en-US" dirty="0"/>
              <a:t> -R</a:t>
            </a:r>
          </a:p>
          <a:p>
            <a:pPr marL="0" indent="0">
              <a:buNone/>
            </a:pPr>
            <a:r>
              <a:rPr lang="en-US" dirty="0" smtClean="0"/>
              <a:t>(to run the </a:t>
            </a:r>
            <a:r>
              <a:rPr lang="en-US" dirty="0" err="1" smtClean="0"/>
              <a:t>docker</a:t>
            </a:r>
            <a:r>
              <a:rPr lang="en-US" dirty="0" smtClean="0"/>
              <a:t> file)- </a:t>
            </a:r>
            <a:r>
              <a:rPr lang="en-US" dirty="0" err="1"/>
              <a:t>docker</a:t>
            </a:r>
            <a:r>
              <a:rPr lang="en-US" dirty="0"/>
              <a:t>-compose up </a:t>
            </a:r>
            <a:r>
              <a:rPr lang="mr-IN" dirty="0" smtClean="0"/>
              <a:t>–</a:t>
            </a:r>
            <a:r>
              <a:rPr lang="en-US" dirty="0" smtClean="0"/>
              <a:t>d</a:t>
            </a:r>
          </a:p>
          <a:p>
            <a:pPr marL="0" indent="0">
              <a:buNone/>
            </a:pPr>
            <a:r>
              <a:rPr lang="en-US" dirty="0" smtClean="0"/>
              <a:t>    Creating </a:t>
            </a:r>
            <a:r>
              <a:rPr lang="en-US" dirty="0"/>
              <a:t>network "</a:t>
            </a:r>
            <a:r>
              <a:rPr lang="en-US" dirty="0" err="1"/>
              <a:t>jenkins-data_net</a:t>
            </a:r>
            <a:r>
              <a:rPr lang="en-US" dirty="0"/>
              <a:t>" with the default driver</a:t>
            </a:r>
          </a:p>
          <a:p>
            <a:pPr marL="0" indent="0">
              <a:buNone/>
            </a:pPr>
            <a:r>
              <a:rPr lang="en-US" dirty="0" smtClean="0"/>
              <a:t>    Creating </a:t>
            </a:r>
            <a:r>
              <a:rPr lang="en-US" dirty="0"/>
              <a:t>jenkins-data_jenkins_1 ... </a:t>
            </a:r>
            <a:r>
              <a:rPr lang="en-US" dirty="0" smtClean="0"/>
              <a:t>Done</a:t>
            </a:r>
          </a:p>
          <a:p>
            <a:pPr marL="0" indent="0">
              <a:buNone/>
            </a:pPr>
            <a:r>
              <a:rPr lang="en-US" dirty="0" smtClean="0"/>
              <a:t>Output will be above way will be there.</a:t>
            </a:r>
          </a:p>
          <a:p>
            <a:pPr marL="0" indent="0">
              <a:buNone/>
            </a:pPr>
            <a:r>
              <a:rPr lang="en-US" dirty="0" smtClean="0"/>
              <a:t>Now type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 smtClean="0"/>
              <a:t> u will see an image like </a:t>
            </a:r>
            <a:r>
              <a:rPr lang="en-US" dirty="0" err="1" smtClean="0"/>
              <a:t>jenkins</a:t>
            </a:r>
            <a:r>
              <a:rPr lang="en-US" dirty="0" smtClean="0"/>
              <a:t>/</a:t>
            </a:r>
            <a:r>
              <a:rPr lang="en-US" dirty="0" err="1" smtClean="0"/>
              <a:t>jenkins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093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jenkins</a:t>
            </a:r>
            <a:r>
              <a:rPr lang="en-US" dirty="0" smtClean="0"/>
              <a:t> with portno:8080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16107"/>
            <a:ext cx="9905999" cy="4289612"/>
          </a:xfrm>
        </p:spPr>
        <p:txBody>
          <a:bodyPr/>
          <a:lstStyle/>
          <a:p>
            <a:r>
              <a:rPr lang="en-US" dirty="0" smtClean="0"/>
              <a:t>Before going to start and enter </a:t>
            </a:r>
            <a:r>
              <a:rPr lang="en-US" dirty="0" err="1" smtClean="0"/>
              <a:t>portno</a:t>
            </a:r>
            <a:r>
              <a:rPr lang="en-US" dirty="0" smtClean="0"/>
              <a:t> 8080:</a:t>
            </a:r>
          </a:p>
          <a:p>
            <a:r>
              <a:rPr lang="en-US" dirty="0" smtClean="0"/>
              <a:t>We need </a:t>
            </a:r>
            <a:r>
              <a:rPr lang="en-US" dirty="0" err="1" smtClean="0"/>
              <a:t>jenkins</a:t>
            </a:r>
            <a:r>
              <a:rPr lang="en-US" dirty="0" smtClean="0"/>
              <a:t> admin password to start the 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cd </a:t>
            </a:r>
            <a:r>
              <a:rPr lang="en-US" dirty="0"/>
              <a:t>/</a:t>
            </a:r>
            <a:r>
              <a:rPr lang="en-US" dirty="0" smtClean="0"/>
              <a:t>home/</a:t>
            </a:r>
            <a:r>
              <a:rPr lang="en-US" dirty="0" err="1" smtClean="0"/>
              <a:t>jenkins</a:t>
            </a:r>
            <a:r>
              <a:rPr lang="en-US" dirty="0" smtClean="0"/>
              <a:t>/</a:t>
            </a:r>
            <a:r>
              <a:rPr lang="en-US" dirty="0" err="1" smtClean="0"/>
              <a:t>jenkins</a:t>
            </a:r>
            <a:r>
              <a:rPr lang="en-US" dirty="0" smtClean="0"/>
              <a:t>-data/</a:t>
            </a:r>
            <a:r>
              <a:rPr lang="en-US" dirty="0" err="1" smtClean="0"/>
              <a:t>jenkins_home</a:t>
            </a:r>
            <a:r>
              <a:rPr lang="en-US" dirty="0" smtClean="0"/>
              <a:t>/secrets</a:t>
            </a:r>
          </a:p>
          <a:p>
            <a:r>
              <a:rPr lang="en-US" dirty="0"/>
              <a:t>cat </a:t>
            </a:r>
            <a:r>
              <a:rPr lang="en-US" dirty="0" err="1" smtClean="0"/>
              <a:t>initialAdminPassword</a:t>
            </a:r>
            <a:r>
              <a:rPr lang="en-US" dirty="0" smtClean="0"/>
              <a:t> (copy the password and paste in ip:8080) </a:t>
            </a:r>
            <a:r>
              <a:rPr lang="en-US" dirty="0" err="1" smtClean="0"/>
              <a:t>url</a:t>
            </a:r>
            <a:r>
              <a:rPr lang="en-US" dirty="0" smtClean="0"/>
              <a:t>:</a:t>
            </a:r>
          </a:p>
          <a:p>
            <a:r>
              <a:rPr lang="en-US" dirty="0" smtClean="0"/>
              <a:t>Click on install plugin go and create username and password</a:t>
            </a:r>
          </a:p>
          <a:p>
            <a:r>
              <a:rPr lang="en-US" dirty="0" smtClean="0"/>
              <a:t>Start using </a:t>
            </a:r>
            <a:r>
              <a:rPr lang="en-US" dirty="0" err="1" smtClean="0"/>
              <a:t>jenkins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Welcome to </a:t>
            </a:r>
            <a:r>
              <a:rPr lang="en-US" dirty="0" err="1" smtClean="0"/>
              <a:t>jenkins</a:t>
            </a:r>
            <a:r>
              <a:rPr lang="en-US" dirty="0" smtClean="0"/>
              <a:t> (admin/admin@123)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22776" y="5311589"/>
            <a:ext cx="3805518" cy="936812"/>
          </a:xfrm>
        </p:spPr>
        <p:txBody>
          <a:bodyPr/>
          <a:lstStyle/>
          <a:p>
            <a:r>
              <a:rPr lang="en-US" sz="1200" dirty="0" smtClean="0"/>
              <a:t>Author By Rajesh </a:t>
            </a:r>
            <a:r>
              <a:rPr lang="en-US" sz="1200" dirty="0" err="1" smtClean="0"/>
              <a:t>Singamsetty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777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9294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Compose commands (</a:t>
            </a:r>
            <a:r>
              <a:rPr lang="en-US" dirty="0" err="1" smtClean="0"/>
              <a:t>jenkins</a:t>
            </a:r>
            <a:r>
              <a:rPr lang="en-US" dirty="0" smtClean="0"/>
              <a:t>-data)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17812"/>
            <a:ext cx="9905999" cy="4473389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-compose stop (to stop container ex: </a:t>
            </a:r>
            <a:r>
              <a:rPr lang="en-US" dirty="0" err="1" smtClean="0"/>
              <a:t>jenkins</a:t>
            </a:r>
            <a:r>
              <a:rPr lang="en-US" dirty="0" smtClean="0"/>
              <a:t> will stop)</a:t>
            </a:r>
          </a:p>
          <a:p>
            <a:r>
              <a:rPr lang="en-US" dirty="0" err="1"/>
              <a:t>docker</a:t>
            </a:r>
            <a:r>
              <a:rPr lang="en-US" dirty="0"/>
              <a:t>-compose </a:t>
            </a:r>
            <a:r>
              <a:rPr lang="en-US" dirty="0" smtClean="0"/>
              <a:t>start </a:t>
            </a:r>
            <a:r>
              <a:rPr lang="en-US" dirty="0"/>
              <a:t>(to </a:t>
            </a:r>
            <a:r>
              <a:rPr lang="en-US" dirty="0" smtClean="0"/>
              <a:t>start </a:t>
            </a:r>
            <a:r>
              <a:rPr lang="en-US" dirty="0"/>
              <a:t>container ex: </a:t>
            </a:r>
            <a:r>
              <a:rPr lang="en-US" dirty="0" err="1"/>
              <a:t>jenkins</a:t>
            </a:r>
            <a:r>
              <a:rPr lang="en-US" dirty="0"/>
              <a:t> will </a:t>
            </a:r>
            <a:r>
              <a:rPr lang="en-US" dirty="0" smtClean="0"/>
              <a:t>start) </a:t>
            </a:r>
          </a:p>
          <a:p>
            <a:r>
              <a:rPr lang="en-US" dirty="0" err="1"/>
              <a:t>docker</a:t>
            </a:r>
            <a:r>
              <a:rPr lang="en-US" dirty="0"/>
              <a:t>-compose </a:t>
            </a:r>
            <a:r>
              <a:rPr lang="en-US" dirty="0" smtClean="0"/>
              <a:t>restart </a:t>
            </a:r>
            <a:r>
              <a:rPr lang="en-US" dirty="0" err="1" smtClean="0"/>
              <a:t>jenkins</a:t>
            </a:r>
            <a:r>
              <a:rPr lang="en-US" dirty="0" smtClean="0"/>
              <a:t> </a:t>
            </a:r>
            <a:r>
              <a:rPr lang="en-US" dirty="0"/>
              <a:t>(to </a:t>
            </a:r>
            <a:r>
              <a:rPr lang="en-US" dirty="0" smtClean="0"/>
              <a:t>restart </a:t>
            </a:r>
            <a:r>
              <a:rPr lang="en-US" dirty="0"/>
              <a:t>container ex: </a:t>
            </a:r>
            <a:r>
              <a:rPr lang="en-US" dirty="0" err="1"/>
              <a:t>jenkins</a:t>
            </a:r>
            <a:r>
              <a:rPr lang="en-US" dirty="0"/>
              <a:t> will start) </a:t>
            </a:r>
          </a:p>
          <a:p>
            <a:r>
              <a:rPr lang="en-US" dirty="0" err="1"/>
              <a:t>docker</a:t>
            </a:r>
            <a:r>
              <a:rPr lang="en-US" dirty="0"/>
              <a:t>-compose </a:t>
            </a:r>
            <a:r>
              <a:rPr lang="en-US" dirty="0" smtClean="0"/>
              <a:t>down (it will delete all the complete containers 4 m </a:t>
            </a:r>
            <a:r>
              <a:rPr lang="en-US" dirty="0" err="1" smtClean="0"/>
              <a:t>docker</a:t>
            </a:r>
            <a:r>
              <a:rPr lang="en-US" dirty="0" smtClean="0"/>
              <a:t>)</a:t>
            </a:r>
          </a:p>
          <a:p>
            <a:r>
              <a:rPr lang="en-US" dirty="0" err="1"/>
              <a:t>docker</a:t>
            </a:r>
            <a:r>
              <a:rPr lang="en-US" dirty="0"/>
              <a:t>-compose up </a:t>
            </a:r>
            <a:r>
              <a:rPr lang="mr-IN" dirty="0"/>
              <a:t>–</a:t>
            </a:r>
            <a:r>
              <a:rPr lang="en-US" dirty="0" smtClean="0"/>
              <a:t>d (to run the composer containers)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 By Rajesh Singamsetty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24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1165</Words>
  <Application>Microsoft Macintosh PowerPoint</Application>
  <PresentationFormat>Widescreen</PresentationFormat>
  <Paragraphs>195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Abadi MT Condensed Extra Bold</vt:lpstr>
      <vt:lpstr>Calibri</vt:lpstr>
      <vt:lpstr>Mangal</vt:lpstr>
      <vt:lpstr>Menlo-Regular</vt:lpstr>
      <vt:lpstr>Trebuchet MS</vt:lpstr>
      <vt:lpstr>Tw Cen MT</vt:lpstr>
      <vt:lpstr>Wingdings</vt:lpstr>
      <vt:lpstr>Arial</vt:lpstr>
      <vt:lpstr>Circuit</vt:lpstr>
      <vt:lpstr>Jenkins &amp; Docker</vt:lpstr>
      <vt:lpstr>Installing Docker Using </vt:lpstr>
      <vt:lpstr>PowerPoint Presentation</vt:lpstr>
      <vt:lpstr>Install Docker Compose</vt:lpstr>
      <vt:lpstr>Download jenkins with docker image</vt:lpstr>
      <vt:lpstr>Docker compose file</vt:lpstr>
      <vt:lpstr>continue</vt:lpstr>
      <vt:lpstr>Run jenkins with portno:8080</vt:lpstr>
      <vt:lpstr>Docker Compose commands (jenkins-data)</vt:lpstr>
      <vt:lpstr>Jenkins rhel8 aws installation</vt:lpstr>
      <vt:lpstr>Jenkins Dashboard</vt:lpstr>
      <vt:lpstr>Continue-</vt:lpstr>
      <vt:lpstr>Job output redirect</vt:lpstr>
      <vt:lpstr>Add parameter to job</vt:lpstr>
      <vt:lpstr>Jenkins boolen parameter</vt:lpstr>
      <vt:lpstr>Jenkins &amp; docker (part2)</vt:lpstr>
      <vt:lpstr>continue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notes</dc:title>
  <dc:creator>Microsoft Office User</dc:creator>
  <cp:lastModifiedBy>Microsoft Office User</cp:lastModifiedBy>
  <cp:revision>106</cp:revision>
  <dcterms:created xsi:type="dcterms:W3CDTF">2020-06-08T06:20:41Z</dcterms:created>
  <dcterms:modified xsi:type="dcterms:W3CDTF">2020-06-10T11:53:47Z</dcterms:modified>
</cp:coreProperties>
</file>