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6"/>
  </p:normalViewPr>
  <p:slideViewPr>
    <p:cSldViewPr snapToGrid="0" snapToObjects="1">
      <p:cViewPr>
        <p:scale>
          <a:sx n="85" d="100"/>
          <a:sy n="85" d="100"/>
        </p:scale>
        <p:origin x="39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2D08-351F-C24E-9A5B-C6B751EC9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1F5CC-EB83-9E45-A451-9ED3F4CC9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A66A-FE71-1647-A8BD-8DA00953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1643-BEB8-2049-BF67-80C1618C8857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0E2BB-7B38-9D44-82F8-761F6F08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202B4-BFE7-704B-90C0-39E838EA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420E-DB7D-CA49-BF2E-DDF7C833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3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C187-CC25-3949-8DAA-FFD8B126C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357F8-EB55-D546-A2D3-5D62153BB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B2288-2F67-B44F-9712-5E1956E5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1643-BEB8-2049-BF67-80C1618C8857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11CB7-AE42-6F48-893E-5103658C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D605A-082E-1A4E-9C94-37C305E3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420E-DB7D-CA49-BF2E-DDF7C833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8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ABDCE7-EC2E-AB43-AAAA-ADE532E95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9355D-A7AE-6B4C-9DDD-F17ADE6E9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F8661-982C-E541-97AE-4C198FA0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1643-BEB8-2049-BF67-80C1618C8857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253F2-7084-7C47-B1F0-FFF7B96F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AFE9F-9B1B-8449-86AC-18B9BC6E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420E-DB7D-CA49-BF2E-DDF7C833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8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C9CA-5C01-AD47-B71D-759E0E98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714F5-EB71-2F4A-8987-3CACED399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9B338-F48E-7948-B237-0EBE33FA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1643-BEB8-2049-BF67-80C1618C8857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BADA1-A3AF-7D48-8FCE-C460CB7C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7A4D4-1E2A-0047-8E6B-CDE7841B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420E-DB7D-CA49-BF2E-DDF7C833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28E07-9513-0242-B8EA-F4C92B0CE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A758B-FF37-504E-B5E9-3675C64E5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9F7CC-B9C2-5848-A89F-82766BB4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1643-BEB8-2049-BF67-80C1618C8857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EE070-85D3-0346-9915-02D735C6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B8E2C-046A-F942-890C-6D40A93B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420E-DB7D-CA49-BF2E-DDF7C833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0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1E4D1-862E-8C42-95C8-88437857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50B6-A72D-EF45-B36D-EA12AEEF8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0C9B5-2D61-5246-9C11-9FD643869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954C8-7740-8E43-8432-A917F0D3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1643-BEB8-2049-BF67-80C1618C8857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648E6-DCBA-FF4D-9385-1DE0E383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0BAEE-AAE0-954E-BB80-3B856E4D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420E-DB7D-CA49-BF2E-DDF7C833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8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30A2E-235F-304B-9C20-6C3A0A5E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E37BC-757E-6C4F-8EE5-B488C2D5D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17378-D028-5747-ADB3-680B52E01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0EDA94-07D6-4B41-B61D-B18A9E2B7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8F646D-F12A-6E4B-B0B7-F63163434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0F3365-485A-6E48-B6FA-06029AE2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1643-BEB8-2049-BF67-80C1618C8857}" type="datetimeFigureOut">
              <a:rPr lang="en-US" smtClean="0"/>
              <a:t>4/25/22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C5671-3919-A045-A3F5-9ACC2563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35ECFD-BC0A-DC48-8D4F-79A435D0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420E-DB7D-CA49-BF2E-DDF7C833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9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52018-2D3F-8545-B8E5-90F3D970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99C557-33A9-B448-8CEC-3C7857D16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1643-BEB8-2049-BF67-80C1618C8857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13796-1396-CF41-8B18-12C1FC86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A7350-6BA4-0946-A8BE-4C8BF4EA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420E-DB7D-CA49-BF2E-DDF7C833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0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4580E-221C-2842-A691-4BD94CC04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1643-BEB8-2049-BF67-80C1618C8857}" type="datetimeFigureOut">
              <a:rPr lang="en-US" smtClean="0"/>
              <a:t>4/25/22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0DF63D-4CA3-EC4A-A3BB-1C8178A2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AB800-E96C-394D-AEFD-5E852C29E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420E-DB7D-CA49-BF2E-DDF7C833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8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324D-EC58-7B4E-99A9-B840E87AB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2ED1B-2120-C74F-AB7C-0615FCD49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E2231-9AF2-DF4E-A020-9C24057B2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E6FC8-A5EC-3D48-BF75-23119045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1643-BEB8-2049-BF67-80C1618C8857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A2AC9-9CA2-DE4A-9895-690233C6B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2ADF7-894C-3349-BB22-CBA8AFB1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420E-DB7D-CA49-BF2E-DDF7C833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2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25C7-2DC2-0643-B7D4-8A8ECFD02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0E870-2453-7646-B027-7A1360F29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30549-76D0-604A-BECC-B4653E7CA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D6A93-A8D2-D14F-9EC7-A4799991B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1643-BEB8-2049-BF67-80C1618C8857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B5E80-72FA-4941-8B70-FA2BEF709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DF14E-BB70-E143-BDBB-9AF57EEB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420E-DB7D-CA49-BF2E-DDF7C833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5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F49C64-2544-174D-9024-39F65A7EC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2FBDC-0F0F-A044-8BE0-A712BE38B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433DC-224F-084C-8844-1E0B9F191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F1643-BEB8-2049-BF67-80C1618C8857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6C7FB-FE72-C24E-B533-AD5076B0F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FC480-B780-0540-ABDD-243FA21D5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7420E-DB7D-CA49-BF2E-DDF7C833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1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8982-E450-9942-9CB7-BA6C5587C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Uber Supply-Demand Gap</a:t>
            </a:r>
          </a:p>
        </p:txBody>
      </p:sp>
    </p:spTree>
    <p:extLst>
      <p:ext uri="{BB962C8B-B14F-4D97-AF65-F5344CB8AC3E}">
        <p14:creationId xmlns:p14="http://schemas.microsoft.com/office/powerpoint/2010/main" val="130605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5E65F-3A6D-B349-A2FF-B63268B6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Analyzing uber Data set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D2F19-D7D6-074F-8EB9-8B7BEA04E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From the data set we can see that there are 6745 requests among which only 2831 requests are satisfied i.e completed their trip.</a:t>
            </a:r>
          </a:p>
          <a:p>
            <a:r>
              <a:rPr lang="en-US" sz="2000"/>
              <a:t>And remaining 58.03%  requests are either cancelled by the driver or cancelled due unavailability of cars.</a:t>
            </a:r>
          </a:p>
          <a:p>
            <a:endParaRPr lang="en-US" sz="2000"/>
          </a:p>
          <a:p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73787C8-9F26-8144-9B74-9B3A5D929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" r="8800" b="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2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3D6B5-42A4-2146-91DC-CBB6A4C1B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Among those problematic requests most of the requests are cancelled when the request type is from City to Airport.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CFB5596-9B7B-B745-B10F-6444FA4C89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2" r="11684" b="2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16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2F84E-6773-EC4B-93A3-8A7F2DCAD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From the graph we can see that city to airport request is the most problematic request type in the morning time slot.</a:t>
            </a:r>
          </a:p>
          <a:p>
            <a:endParaRPr lang="en-US" sz="20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FD3AA86-CD5B-9D43-867A-2E9C8822C7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753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59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0C62E-1918-C042-82BF-2B28212B9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Here we can see that there is huge gap between the demand and supply.</a:t>
            </a:r>
          </a:p>
          <a:p>
            <a:endParaRPr lang="en-US" sz="2000"/>
          </a:p>
          <a:p>
            <a:r>
              <a:rPr lang="en-US" sz="2000"/>
              <a:t>As we can see in the above graph the demand is more but the supply is less when the type of request is Airport - City at 6:00pm in the evening</a:t>
            </a:r>
          </a:p>
          <a:p>
            <a:endParaRPr lang="en-US" sz="20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7F3158F-6615-3146-B249-CD6F6DCD4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2847" y="581892"/>
            <a:ext cx="3838584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D7AAB9A-BEBC-DC43-B40B-75D8E5BB5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68344" y="3707894"/>
            <a:ext cx="3025726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27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CC30D-84F0-B746-AF7C-927A484E7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/>
              <a:t>Reasons for the Supply-Demand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B3166-B04F-DA47-BAC2-B1EBA1E37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en-US" sz="1400" dirty="0"/>
              <a:t>For trips originating from the Airport, most probable reasons for such a huge Non Availability of Cars during Evening and Night request time slots are: </a:t>
            </a:r>
          </a:p>
          <a:p>
            <a:pPr marL="0" indent="0">
              <a:buNone/>
            </a:pPr>
            <a:r>
              <a:rPr lang="en-US" sz="1400" dirty="0"/>
              <a:t>          • For most of the driver partners this time period is the end   of their working hours thus leading to non-availability of cars at the airport </a:t>
            </a:r>
          </a:p>
          <a:p>
            <a:pPr marL="0" indent="0">
              <a:buNone/>
            </a:pPr>
            <a:r>
              <a:rPr lang="en-US" sz="1400" dirty="0"/>
              <a:t>          • Also since the frequency of flights landing after these time slots start          reducing the wait period for the driver partner is increased for a passenger to board a trip from Airport thus they are reluctant to be at the airport at these time slots </a:t>
            </a:r>
          </a:p>
          <a:p>
            <a:pPr marL="0" indent="0">
              <a:buNone/>
            </a:pPr>
            <a:r>
              <a:rPr lang="en-US" sz="1400" dirty="0"/>
              <a:t>• For trips originating from the City, most probable reasons for such a huge Cancellation during Early Morning and Morning request time slots are: </a:t>
            </a:r>
          </a:p>
          <a:p>
            <a:pPr marL="0" indent="0">
              <a:buNone/>
            </a:pPr>
            <a:r>
              <a:rPr lang="en-US" sz="1400" dirty="0"/>
              <a:t>           • Higher waiting period at the airport after these time slots </a:t>
            </a:r>
          </a:p>
          <a:p>
            <a:pPr marL="0" indent="0">
              <a:buNone/>
            </a:pPr>
            <a:r>
              <a:rPr lang="en-US" sz="1400" dirty="0"/>
              <a:t>           • Chances of more trip completion and higher earnings if choosing a trip that         is not bound for airport</a:t>
            </a:r>
          </a:p>
        </p:txBody>
      </p:sp>
    </p:spTree>
    <p:extLst>
      <p:ext uri="{BB962C8B-B14F-4D97-AF65-F5344CB8AC3E}">
        <p14:creationId xmlns:p14="http://schemas.microsoft.com/office/powerpoint/2010/main" val="78243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62F28-94B4-5A4C-9235-3E3A81AC8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/>
              <a:t>Ways to resolve Supply-Demand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A51D5-71F4-5E44-95DD-1C0336585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1. Incentivize trips to Airport from City during the problematic request time slots i.e. Early Morning and Morning</a:t>
            </a:r>
          </a:p>
          <a:p>
            <a:pPr marL="0" indent="0">
              <a:buNone/>
            </a:pPr>
            <a:r>
              <a:rPr lang="en-US" sz="2000"/>
              <a:t>2. Incentivize driver partners to be available for ride at Airport to City during problematics request time slots i.e. Evening and Night</a:t>
            </a:r>
          </a:p>
        </p:txBody>
      </p:sp>
    </p:spTree>
    <p:extLst>
      <p:ext uri="{BB962C8B-B14F-4D97-AF65-F5344CB8AC3E}">
        <p14:creationId xmlns:p14="http://schemas.microsoft.com/office/powerpoint/2010/main" val="1358658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356</Words>
  <Application>Microsoft Macintosh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Uber Supply-Demand Gap</vt:lpstr>
      <vt:lpstr>Analyzing uber Data set </vt:lpstr>
      <vt:lpstr>PowerPoint Presentation</vt:lpstr>
      <vt:lpstr>PowerPoint Presentation</vt:lpstr>
      <vt:lpstr>PowerPoint Presentation</vt:lpstr>
      <vt:lpstr>Reasons for the Supply-Demand Gap</vt:lpstr>
      <vt:lpstr>Ways to resolve Supply-Demand Gap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Supply-Demand Gap</dc:title>
  <dc:creator>sabna shinekumar</dc:creator>
  <cp:lastModifiedBy>sabna shinekumar</cp:lastModifiedBy>
  <cp:revision>6</cp:revision>
  <dcterms:created xsi:type="dcterms:W3CDTF">2022-04-25T01:17:56Z</dcterms:created>
  <dcterms:modified xsi:type="dcterms:W3CDTF">2022-04-25T10:55:35Z</dcterms:modified>
</cp:coreProperties>
</file>