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9" autoAdjust="0"/>
  </p:normalViewPr>
  <p:slideViewPr>
    <p:cSldViewPr>
      <p:cViewPr varScale="1">
        <p:scale>
          <a:sx n="58" d="100"/>
          <a:sy n="58" d="100"/>
        </p:scale>
        <p:origin x="988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mar" userId="39a289695afd7e4a" providerId="LiveId" clId="{BEF636AD-FA98-4005-8849-61622569DCB7}"/>
    <pc:docChg chg="modSld">
      <pc:chgData name="Shiva Kumar" userId="39a289695afd7e4a" providerId="LiveId" clId="{BEF636AD-FA98-4005-8849-61622569DCB7}" dt="2024-07-19T06:05:44.180" v="34" actId="20577"/>
      <pc:docMkLst>
        <pc:docMk/>
      </pc:docMkLst>
      <pc:sldChg chg="modSp mod">
        <pc:chgData name="Shiva Kumar" userId="39a289695afd7e4a" providerId="LiveId" clId="{BEF636AD-FA98-4005-8849-61622569DCB7}" dt="2024-07-19T06:05:44.180" v="34" actId="20577"/>
        <pc:sldMkLst>
          <pc:docMk/>
          <pc:sldMk cId="435141664" sldId="256"/>
        </pc:sldMkLst>
        <pc:spChg chg="mod">
          <ac:chgData name="Shiva Kumar" userId="39a289695afd7e4a" providerId="LiveId" clId="{BEF636AD-FA98-4005-8849-61622569DCB7}" dt="2024-07-19T06:05:44.180" v="34" actId="20577"/>
          <ac:spMkLst>
            <pc:docMk/>
            <pc:sldMk cId="43514166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7/19/2024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7/19/2024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990600"/>
            <a:ext cx="4098175" cy="2726432"/>
          </a:xfrm>
        </p:spPr>
        <p:txBody>
          <a:bodyPr/>
          <a:lstStyle/>
          <a:p>
            <a:r>
              <a:rPr lang="en-US" dirty="0"/>
              <a:t>Heart Disease Diagnostic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4653136"/>
            <a:ext cx="4245639" cy="1214264"/>
          </a:xfrm>
        </p:spPr>
        <p:txBody>
          <a:bodyPr>
            <a:normAutofit/>
          </a:bodyPr>
          <a:lstStyle/>
          <a:p>
            <a:r>
              <a:rPr lang="en-US" dirty="0"/>
              <a:t>Unified mentor Data analytics internship project</a:t>
            </a:r>
          </a:p>
          <a:p>
            <a:r>
              <a:rPr lang="en-US" dirty="0"/>
              <a:t>T shiva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828799"/>
            <a:ext cx="10513168" cy="4572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focuses on performing diagnostic analysis for heart disease using machine learning techniques applied to medical data. The goal is to develop a predictive model that can accurately classify patients based on their health attributes and diagnostic test results, thereby assisting healthcare professionals in early detection and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43A57-03BF-A15A-8AFC-73BC6C04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00809"/>
            <a:ext cx="9900592" cy="469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AE6FE949-7B1E-4235-B8FE-F587A61A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8" y="416242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8305331-1718-48FB-4CEC-C18DB1B2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55" y="4129088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3DA394B3-1761-6FBB-1E7A-BCE750FA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4" y="4162426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Deliverables: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825624"/>
            <a:ext cx="11017224" cy="45751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5C1EB5B-06BC-4A52-57B8-08859D2B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62" y="3619820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E1EBB80B-B35D-3081-0640-36B22502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15" y="4315376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11089232" cy="46999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age', 'sex', 'cp',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trestbps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fbs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restecg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thalach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exang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oldpeak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'slope', 'ca',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'target’.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RangeIndex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1025 entries, 0 to 1024</a:t>
            </a:r>
            <a:endParaRPr lang="en-IN" sz="2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1"/>
            <a:ext cx="10058400" cy="1169540"/>
          </a:xfrm>
        </p:spPr>
        <p:txBody>
          <a:bodyPr/>
          <a:lstStyle/>
          <a:p>
            <a:r>
              <a:rPr lang="en-IN" sz="3600" b="1" dirty="0"/>
              <a:t>My Dashboard Using Power Bi Tool: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A728E-38AF-69AB-6071-CD1EF1C0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0" y="1612690"/>
            <a:ext cx="11253100" cy="5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My Dashboard Using Tableau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E41F4-A320-1869-579A-BD5F67C9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646212"/>
            <a:ext cx="109452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Vectors &amp; Illustrations for ...">
            <a:extLst>
              <a:ext uri="{FF2B5EF4-FFF2-40B4-BE49-F238E27FC236}">
                <a16:creationId xmlns:a16="http://schemas.microsoft.com/office/drawing/2014/main" id="{9B4F54DD-B2B7-16CA-45C6-9A7268430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403771"/>
            <a:ext cx="5749013" cy="40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37</TotalTime>
  <Words>160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Franklin Gothic Medium</vt:lpstr>
      <vt:lpstr>Medical Design 16x9</vt:lpstr>
      <vt:lpstr>Heart Disease Diagnostic Analysis</vt:lpstr>
      <vt:lpstr>Overview</vt:lpstr>
      <vt:lpstr>Tools and Technologies</vt:lpstr>
      <vt:lpstr>Deliverables:</vt:lpstr>
      <vt:lpstr>Details of data</vt:lpstr>
      <vt:lpstr>My Dashboard Using Power Bi Tool:</vt:lpstr>
      <vt:lpstr>My Dashboard Using Tableau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sreedhar sreedhar</dc:creator>
  <cp:lastModifiedBy>Shiva Kumar</cp:lastModifiedBy>
  <cp:revision>1</cp:revision>
  <dcterms:created xsi:type="dcterms:W3CDTF">2024-07-17T11:20:51Z</dcterms:created>
  <dcterms:modified xsi:type="dcterms:W3CDTF">2024-07-19T06:05:50Z</dcterms:modified>
</cp:coreProperties>
</file>