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164" autoAdjust="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2995-EA04-4B67-97AB-B74B3FF1478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1A2-CE75-4F6E-BCF0-BCC1F2783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68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2995-EA04-4B67-97AB-B74B3FF1478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1A2-CE75-4F6E-BCF0-BCC1F2783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7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2995-EA04-4B67-97AB-B74B3FF1478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1A2-CE75-4F6E-BCF0-BCC1F2783AC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223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2995-EA04-4B67-97AB-B74B3FF1478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1A2-CE75-4F6E-BCF0-BCC1F2783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63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2995-EA04-4B67-97AB-B74B3FF1478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1A2-CE75-4F6E-BCF0-BCC1F2783AC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475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2995-EA04-4B67-97AB-B74B3FF1478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1A2-CE75-4F6E-BCF0-BCC1F2783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957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2995-EA04-4B67-97AB-B74B3FF1478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1A2-CE75-4F6E-BCF0-BCC1F2783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7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2995-EA04-4B67-97AB-B74B3FF1478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1A2-CE75-4F6E-BCF0-BCC1F2783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20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2995-EA04-4B67-97AB-B74B3FF1478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1A2-CE75-4F6E-BCF0-BCC1F2783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2995-EA04-4B67-97AB-B74B3FF1478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1A2-CE75-4F6E-BCF0-BCC1F2783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11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2995-EA04-4B67-97AB-B74B3FF1478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1A2-CE75-4F6E-BCF0-BCC1F2783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51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2995-EA04-4B67-97AB-B74B3FF1478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1A2-CE75-4F6E-BCF0-BCC1F2783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0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2995-EA04-4B67-97AB-B74B3FF1478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1A2-CE75-4F6E-BCF0-BCC1F2783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47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2995-EA04-4B67-97AB-B74B3FF1478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1A2-CE75-4F6E-BCF0-BCC1F2783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59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2995-EA04-4B67-97AB-B74B3FF1478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1A2-CE75-4F6E-BCF0-BCC1F2783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2995-EA04-4B67-97AB-B74B3FF1478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1A2-CE75-4F6E-BCF0-BCC1F2783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3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E2995-EA04-4B67-97AB-B74B3FF1478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1A11A2-CE75-4F6E-BCF0-BCC1F2783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80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A970-A945-5269-DB3D-5D2A7EA00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29" y="1244769"/>
            <a:ext cx="8506437" cy="1828801"/>
          </a:xfrm>
        </p:spPr>
        <p:txBody>
          <a:bodyPr/>
          <a:lstStyle/>
          <a:p>
            <a:r>
              <a:rPr lang="en-US" sz="3200" b="1" dirty="0">
                <a:solidFill>
                  <a:srgbClr val="FF0066"/>
                </a:solidFill>
                <a:latin typeface="Algerian" panose="04020705040A02060702" pitchFamily="82" charset="0"/>
              </a:rPr>
              <a:t>Title:</a:t>
            </a:r>
            <a:r>
              <a:rPr lang="en-US" sz="3200" dirty="0">
                <a:solidFill>
                  <a:srgbClr val="FF0066"/>
                </a:solidFill>
                <a:latin typeface="Algerian" panose="04020705040A02060702" pitchFamily="82" charset="0"/>
              </a:rPr>
              <a:t> The Role of Information Technology in Modern Transportation</a:t>
            </a:r>
            <a:br>
              <a:rPr lang="en-US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7A7A7-4346-E7F1-B61C-929AF38D2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295" y="3429001"/>
            <a:ext cx="7130642" cy="46349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Subtitle:</a:t>
            </a:r>
            <a:r>
              <a:rPr lang="en-US" dirty="0">
                <a:solidFill>
                  <a:schemeClr val="tx1"/>
                </a:solidFill>
              </a:rPr>
              <a:t> Transforming Automobiles, Metro Rail, and Avionics</a:t>
            </a:r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8349BB-5761-F922-4B2F-048B807D7BB3}"/>
              </a:ext>
            </a:extLst>
          </p:cNvPr>
          <p:cNvSpPr/>
          <p:nvPr/>
        </p:nvSpPr>
        <p:spPr>
          <a:xfrm>
            <a:off x="302004" y="4588778"/>
            <a:ext cx="9907398" cy="1194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Sri Venkateshwara college of Engineering and Technology –Task-08-Extempore Activity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2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C8AC-A45A-5971-8AA3-FDD74870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136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  <a:latin typeface="Arial Black" panose="020B0A04020102020204" pitchFamily="34" charset="0"/>
              </a:rPr>
              <a:t>IT in Automobiles: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C3AB-0DDC-44CD-C944-BC219B02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21" y="1400961"/>
            <a:ext cx="8596668" cy="46307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Smart Vehicles &amp; AI Integration:</a:t>
            </a:r>
            <a:r>
              <a:rPr lang="en-IN" dirty="0"/>
              <a:t> Autonomous and semi-autonomous vehicles.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Advanced Driver Assistance Systems (ADAS):</a:t>
            </a:r>
            <a:r>
              <a:rPr lang="en-IN" dirty="0"/>
              <a:t> Collision avoidance, lane assist, and adaptive cruise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Connected Cars &amp; IoT:</a:t>
            </a:r>
            <a:r>
              <a:rPr lang="en-IN" dirty="0"/>
              <a:t> Real-time traffic updates, predictive maintenance, and infotainment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Electric Vehicles (EVs):</a:t>
            </a:r>
            <a:r>
              <a:rPr lang="en-IN" dirty="0"/>
              <a:t> Battery management and charging station connectivity.</a:t>
            </a:r>
          </a:p>
          <a:p>
            <a:endParaRPr lang="en-IN" dirty="0"/>
          </a:p>
        </p:txBody>
      </p:sp>
      <p:pic>
        <p:nvPicPr>
          <p:cNvPr id="3074" name="Picture 2" descr="Honda FCV Clarity review, test drive - Introduction | Autocar India">
            <a:extLst>
              <a:ext uri="{FF2B5EF4-FFF2-40B4-BE49-F238E27FC236}">
                <a16:creationId xmlns:a16="http://schemas.microsoft.com/office/drawing/2014/main" id="{3ED6AFB1-11A2-D78B-9C6F-EFBFC8938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51" y="3769566"/>
            <a:ext cx="6102768" cy="20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36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6733-DFC4-43FB-C0E4-91C61F4A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525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  <a:latin typeface="Arial Black" panose="020B0A04020102020204" pitchFamily="34" charset="0"/>
              </a:rPr>
              <a:t>IT in Metro Rail: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7CD0-E3FD-6DD5-DD22-4B320022E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99" y="1237392"/>
            <a:ext cx="8596668" cy="403218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Automated Fare Collection:</a:t>
            </a:r>
            <a:r>
              <a:rPr lang="en-IN" dirty="0"/>
              <a:t> Digital payments and smart ticketing.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Intelligent Transport Systems:</a:t>
            </a:r>
            <a:r>
              <a:rPr lang="en-IN" dirty="0"/>
              <a:t> AI and GPS-based tracking for better train scheduling.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Smart Surveillance &amp; Security:</a:t>
            </a:r>
            <a:r>
              <a:rPr lang="en-IN" dirty="0"/>
              <a:t> AI-driven cameras and monitoring systems for passenger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Remote Monitoring &amp; Predictive Analytics:</a:t>
            </a:r>
            <a:r>
              <a:rPr lang="en-IN" dirty="0"/>
              <a:t> Maintenance alerts to prevent technical failures.</a:t>
            </a:r>
          </a:p>
          <a:p>
            <a:endParaRPr lang="en-IN" dirty="0"/>
          </a:p>
        </p:txBody>
      </p:sp>
      <p:pic>
        <p:nvPicPr>
          <p:cNvPr id="1032" name="Picture 8" descr="208,600+ Metro Rail Stock Photos, Pictures &amp; Royalty-Free Images - iStock |  Los angeles metro rail, Valley metro rail, Sydney metro rail">
            <a:extLst>
              <a:ext uri="{FF2B5EF4-FFF2-40B4-BE49-F238E27FC236}">
                <a16:creationId xmlns:a16="http://schemas.microsoft.com/office/drawing/2014/main" id="{FC0EB341-F856-9A60-287C-E74E1C5F1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40" y="3806889"/>
            <a:ext cx="7520473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21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2072-265F-A419-F9E4-52DF6521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  <a:latin typeface="Arial Black" panose="020B0A04020102020204" pitchFamily="34" charset="0"/>
              </a:rPr>
              <a:t>IT in Avionics: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4065-6731-E8B6-9195-A056A24C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1476463"/>
            <a:ext cx="9097833" cy="26005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Flight Management Systems (FMS):</a:t>
            </a:r>
            <a:r>
              <a:rPr lang="en-IN" dirty="0"/>
              <a:t> Digitalized cockpit operations for improved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Air Traffic Control Automation:</a:t>
            </a:r>
            <a:r>
              <a:rPr lang="en-IN" dirty="0"/>
              <a:t> Enhancing safety and reducing flight delays.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Big Data &amp; Predictive Maintenance:</a:t>
            </a:r>
            <a:r>
              <a:rPr lang="en-IN" dirty="0"/>
              <a:t> AI-based maintenance solutions for aircraft longevity.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In-Flight Connectivity:</a:t>
            </a:r>
            <a:r>
              <a:rPr lang="en-IN" dirty="0"/>
              <a:t> Wi-Fi services and entertainment systems for passengers.</a:t>
            </a:r>
          </a:p>
          <a:p>
            <a:endParaRPr lang="en-IN" dirty="0"/>
          </a:p>
        </p:txBody>
      </p:sp>
      <p:pic>
        <p:nvPicPr>
          <p:cNvPr id="4100" name="Picture 4" descr="Is It Possible for Passengers to Hack Commercial Aircraft? | WIRED">
            <a:extLst>
              <a:ext uri="{FF2B5EF4-FFF2-40B4-BE49-F238E27FC236}">
                <a16:creationId xmlns:a16="http://schemas.microsoft.com/office/drawing/2014/main" id="{EBB78F54-5704-C1A1-2BEB-1EF94483B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9" y="3806890"/>
            <a:ext cx="6750146" cy="251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00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E69164-BD9D-31AE-782F-BCD4581460FB}"/>
              </a:ext>
            </a:extLst>
          </p:cNvPr>
          <p:cNvSpPr txBox="1"/>
          <p:nvPr/>
        </p:nvSpPr>
        <p:spPr>
          <a:xfrm>
            <a:off x="192947" y="226504"/>
            <a:ext cx="895524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Benefits of IT in Transportation</a:t>
            </a:r>
            <a:endParaRPr lang="en-US" sz="2800" dirty="0">
              <a:solidFill>
                <a:schemeClr val="accent5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Increased Safety:</a:t>
            </a:r>
            <a:r>
              <a:rPr lang="en-US" dirty="0"/>
              <a:t> AI reduces human error in driving, rail operations, and aviation.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Operational Efficiency:</a:t>
            </a:r>
            <a:r>
              <a:rPr lang="en-US" dirty="0"/>
              <a:t> IT-driven analytics improve scheduling and reduce congestion.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 Reduction:</a:t>
            </a:r>
            <a:r>
              <a:rPr lang="en-US" dirty="0"/>
              <a:t> Automation leads to lower operational and maintenance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Sustainability:</a:t>
            </a:r>
            <a:r>
              <a:rPr lang="en-US" dirty="0"/>
              <a:t> IT helps optimize fuel usage and supports electric vehicle adoption.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A4AF3-A93F-0C95-A477-F00E7311B4AB}"/>
              </a:ext>
            </a:extLst>
          </p:cNvPr>
          <p:cNvSpPr txBox="1"/>
          <p:nvPr/>
        </p:nvSpPr>
        <p:spPr>
          <a:xfrm>
            <a:off x="192947" y="2114026"/>
            <a:ext cx="8955247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Future of IT in Transportation</a:t>
            </a:r>
            <a:endParaRPr lang="en-US" sz="2800" dirty="0">
              <a:solidFill>
                <a:schemeClr val="accent5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Hyperloop &amp; High-Speed Rail:</a:t>
            </a:r>
            <a:r>
              <a:rPr lang="en-US" dirty="0"/>
              <a:t> AI-driven advancements for ultra-fast transport.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Smart Cities &amp; Traffic Management:</a:t>
            </a:r>
            <a:r>
              <a:rPr lang="en-US" dirty="0"/>
              <a:t> IoT-enabled smart roads and traffic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Co-Pilots in Aviation:</a:t>
            </a:r>
            <a:r>
              <a:rPr lang="en-US" dirty="0"/>
              <a:t> Automated support systems for pilots.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Connected &amp; Green Vehicles:</a:t>
            </a:r>
            <a:r>
              <a:rPr lang="en-US" dirty="0"/>
              <a:t> Advancements in electric and hybrid vehicle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shaping the future of transportation by making it safer, smarter, and more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Continued innovation in IT will lead to more sustainable and intelligent transport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Embracing these technologies is essential for the future of mobility.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455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357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Arial Black</vt:lpstr>
      <vt:lpstr>Trebuchet MS</vt:lpstr>
      <vt:lpstr>Wingdings 3</vt:lpstr>
      <vt:lpstr>Facet</vt:lpstr>
      <vt:lpstr>Title: The Role of Information Technology in Modern Transportation </vt:lpstr>
      <vt:lpstr>IT in Automobiles:  </vt:lpstr>
      <vt:lpstr>IT in Metro Rail: </vt:lpstr>
      <vt:lpstr>IT in Avionics: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 Sumedha</dc:creator>
  <cp:lastModifiedBy>Shiva Sumedha</cp:lastModifiedBy>
  <cp:revision>1</cp:revision>
  <dcterms:created xsi:type="dcterms:W3CDTF">2025-02-23T06:17:28Z</dcterms:created>
  <dcterms:modified xsi:type="dcterms:W3CDTF">2025-02-23T06:58:41Z</dcterms:modified>
</cp:coreProperties>
</file>