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37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4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1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1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2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9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6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05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9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5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9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0FCFED-582C-40B5-A24E-3A4681E1D56A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75C217-3781-488C-85F9-42F6D70DB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26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BE9F-CC80-F1E6-CFCB-32C1255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21080"/>
            <a:ext cx="6815669" cy="897622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Product Selection: Food Delivery App (Example: "Quick Eats")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A41B9-1514-032D-56F9-3C09A485A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Venkateshwara college of Engineering and Technology-Task-12-Journey Mapping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B2D9-F099-F1E6-A017-CE30F7E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User Research – Conducting User 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BE69-C786-1B16-659D-3CC75DC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Surveys &amp; Interviews</a:t>
            </a:r>
            <a:r>
              <a:rPr lang="en-US" dirty="0"/>
              <a:t> – Gather feedback from frequent food delivery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Competitor Analysis</a:t>
            </a:r>
            <a:r>
              <a:rPr lang="en-US" dirty="0"/>
              <a:t> – Study existing apps (Swiggy, Uber Eats) to find pain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Reviews &amp; Feedback</a:t>
            </a:r>
            <a:r>
              <a:rPr lang="en-US" dirty="0"/>
              <a:t> – Analyze App Store &amp; Play Store reviews.</a:t>
            </a:r>
          </a:p>
          <a:p>
            <a:r>
              <a:rPr lang="en-US" b="1" dirty="0"/>
              <a:t>Key Findings: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are frustrated with </a:t>
            </a:r>
            <a:r>
              <a:rPr lang="en-US" b="1" dirty="0"/>
              <a:t>high delivery fees</a:t>
            </a:r>
            <a:r>
              <a:rPr lang="en-US" dirty="0"/>
              <a:t> and </a:t>
            </a:r>
            <a:r>
              <a:rPr lang="en-US" b="1" dirty="0"/>
              <a:t>long wait times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users want </a:t>
            </a:r>
            <a:r>
              <a:rPr lang="en-US" b="1" dirty="0"/>
              <a:t>healthier meal options</a:t>
            </a:r>
            <a:r>
              <a:rPr lang="en-US" dirty="0"/>
              <a:t> and </a:t>
            </a:r>
            <a:r>
              <a:rPr lang="en-US" b="1" dirty="0"/>
              <a:t>customized recommendations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prefer </a:t>
            </a:r>
            <a:r>
              <a:rPr lang="en-US" b="1" dirty="0"/>
              <a:t>quick refunds &amp; customer support</a:t>
            </a:r>
            <a:r>
              <a:rPr lang="en-US" dirty="0"/>
              <a:t> when issues occur.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5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197B-578E-07D3-45DD-67346CE5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Personal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6F24-6C53-F685-2282-0F223DC9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User Personal: "Amit Sharma" (Frequent Food Delivery User)</a:t>
            </a:r>
          </a:p>
          <a:p>
            <a:r>
              <a:rPr lang="en-IN" b="1" dirty="0"/>
              <a:t>📌 Demographic Information: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Name:</a:t>
            </a:r>
            <a:r>
              <a:rPr lang="en-IN" dirty="0"/>
              <a:t> Amit Sharma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Age:</a:t>
            </a:r>
            <a:r>
              <a:rPr lang="en-IN" dirty="0"/>
              <a:t> 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Location:</a:t>
            </a:r>
            <a:r>
              <a:rPr lang="en-IN" dirty="0"/>
              <a:t> Bangalore, India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Occupation:</a:t>
            </a:r>
            <a:r>
              <a:rPr lang="en-IN" dirty="0"/>
              <a:t> IT Professional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Income:</a:t>
            </a:r>
            <a:r>
              <a:rPr lang="en-IN" dirty="0"/>
              <a:t> ₹80,000/month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7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B2BAD-D181-381F-8209-B2B9D7F955D0}"/>
              </a:ext>
            </a:extLst>
          </p:cNvPr>
          <p:cNvSpPr txBox="1"/>
          <p:nvPr/>
        </p:nvSpPr>
        <p:spPr>
          <a:xfrm>
            <a:off x="889232" y="614942"/>
            <a:ext cx="1011712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Goals and Objectives: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Order </a:t>
            </a:r>
            <a:r>
              <a:rPr lang="en-US" sz="1600" b="1" dirty="0"/>
              <a:t>affordable, quality food</a:t>
            </a:r>
            <a:r>
              <a:rPr lang="en-US" sz="1600" dirty="0"/>
              <a:t> with </a:t>
            </a:r>
            <a:r>
              <a:rPr lang="en-US" sz="1600" b="1" dirty="0"/>
              <a:t>fast delivery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Get </a:t>
            </a:r>
            <a:r>
              <a:rPr lang="en-US" sz="1600" b="1" dirty="0"/>
              <a:t>real-time tracking</a:t>
            </a:r>
            <a:r>
              <a:rPr lang="en-US" sz="1600" dirty="0"/>
              <a:t> and </a:t>
            </a:r>
            <a:r>
              <a:rPr lang="en-US" sz="1600" b="1" dirty="0"/>
              <a:t>accurate delivery estimates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Explore </a:t>
            </a:r>
            <a:r>
              <a:rPr lang="en-US" sz="1600" b="1" dirty="0"/>
              <a:t>healthy meal options</a:t>
            </a:r>
            <a:r>
              <a:rPr lang="en-US" sz="1600" dirty="0"/>
              <a:t> without extra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Psychographic Information: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Interest:</a:t>
            </a:r>
            <a:r>
              <a:rPr lang="en-US" sz="1600" dirty="0"/>
              <a:t> Tech-savvy, values convenience, prefers cashless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Choices:</a:t>
            </a:r>
            <a:r>
              <a:rPr lang="en-US" sz="1600" dirty="0"/>
              <a:t> Likes </a:t>
            </a:r>
            <a:r>
              <a:rPr lang="en-US" sz="1600" b="1" dirty="0"/>
              <a:t>discounts &amp; cashback offers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Personality Traits:</a:t>
            </a:r>
            <a:r>
              <a:rPr lang="en-US" sz="1600" dirty="0"/>
              <a:t> Impatient, prefers quick solutions, loyal to good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Behavior and Preferences: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Orders </a:t>
            </a:r>
            <a:r>
              <a:rPr lang="en-US" sz="1600" b="1" dirty="0"/>
              <a:t>4-5 times per week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Prefers </a:t>
            </a:r>
            <a:r>
              <a:rPr lang="en-US" sz="1600" b="1" dirty="0"/>
              <a:t>express delivery (under 30 min)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Uses food delivery apps mostly </a:t>
            </a:r>
            <a:r>
              <a:rPr lang="en-US" sz="1600" b="1" dirty="0"/>
              <a:t>at lunch &amp; dinner</a:t>
            </a:r>
            <a:r>
              <a:rPr lang="en-US" sz="1600" dirty="0"/>
              <a:t>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</a:t>
            </a:r>
            <a:r>
              <a:rPr lang="en-US" sz="1600" b="1" dirty="0"/>
              <a:t>checks ratings &amp; reviews</a:t>
            </a:r>
            <a:r>
              <a:rPr lang="en-US" sz="1600" dirty="0"/>
              <a:t> before ordering.</a:t>
            </a:r>
          </a:p>
          <a:p>
            <a:r>
              <a:rPr lang="en-US" sz="2400" b="1" dirty="0"/>
              <a:t>⚠️ Challenges and Pain Points: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High delivery charges</a:t>
            </a:r>
            <a:r>
              <a:rPr lang="en-US" sz="1600" dirty="0"/>
              <a:t> make small orders expensive.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Late deliveries</a:t>
            </a:r>
            <a:r>
              <a:rPr lang="en-US" sz="1600" dirty="0"/>
              <a:t> cause frustration.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Lack of healthy meal choices</a:t>
            </a:r>
            <a:r>
              <a:rPr lang="en-US" sz="1600" dirty="0"/>
              <a:t> in most restaurants.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Difficult refund process</a:t>
            </a:r>
            <a:r>
              <a:rPr lang="en-US" sz="1600" dirty="0"/>
              <a:t> for wrong/cold food.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559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DE08FD-1ED6-CE9F-2A14-23095C26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04341"/>
              </p:ext>
            </p:extLst>
          </p:nvPr>
        </p:nvGraphicFramePr>
        <p:xfrm>
          <a:off x="906011" y="1400961"/>
          <a:ext cx="9863124" cy="469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781">
                  <a:extLst>
                    <a:ext uri="{9D8B030D-6E8A-4147-A177-3AD203B41FA5}">
                      <a16:colId xmlns:a16="http://schemas.microsoft.com/office/drawing/2014/main" val="967553143"/>
                    </a:ext>
                  </a:extLst>
                </a:gridCol>
                <a:gridCol w="2465781">
                  <a:extLst>
                    <a:ext uri="{9D8B030D-6E8A-4147-A177-3AD203B41FA5}">
                      <a16:colId xmlns:a16="http://schemas.microsoft.com/office/drawing/2014/main" val="3206655430"/>
                    </a:ext>
                  </a:extLst>
                </a:gridCol>
                <a:gridCol w="2465781">
                  <a:extLst>
                    <a:ext uri="{9D8B030D-6E8A-4147-A177-3AD203B41FA5}">
                      <a16:colId xmlns:a16="http://schemas.microsoft.com/office/drawing/2014/main" val="2019430710"/>
                    </a:ext>
                  </a:extLst>
                </a:gridCol>
                <a:gridCol w="2465781">
                  <a:extLst>
                    <a:ext uri="{9D8B030D-6E8A-4147-A177-3AD203B41FA5}">
                      <a16:colId xmlns:a16="http://schemas.microsoft.com/office/drawing/2014/main" val="2480892330"/>
                    </a:ext>
                  </a:extLst>
                </a:gridCol>
              </a:tblGrid>
              <a:tr h="811377">
                <a:tc>
                  <a:txBody>
                    <a:bodyPr/>
                    <a:lstStyle/>
                    <a:p>
                      <a:r>
                        <a:rPr lang="en-IN" b="1" dirty="0"/>
                        <a:t>Stage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User Action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Pain Points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Improvement Opportunities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240064"/>
                  </a:ext>
                </a:extLst>
              </a:tr>
              <a:tr h="811377">
                <a:tc>
                  <a:txBody>
                    <a:bodyPr/>
                    <a:lstStyle/>
                    <a:p>
                      <a:r>
                        <a:rPr lang="en-IN" b="1" dirty="0"/>
                        <a:t>Awareness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Sees an ad for Quick Eats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Might be hesitant to 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Offer a </a:t>
                      </a:r>
                      <a:r>
                        <a:rPr lang="en-US" b="1"/>
                        <a:t>discount for first-time users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714164"/>
                  </a:ext>
                </a:extLst>
              </a:tr>
              <a:tr h="615783">
                <a:tc>
                  <a:txBody>
                    <a:bodyPr/>
                    <a:lstStyle/>
                    <a:p>
                      <a:r>
                        <a:rPr lang="en-IN" b="1"/>
                        <a:t>Consideration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app reviews, browses restaurants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Unsure about food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Verified user reviews &amp; ratings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684430"/>
                  </a:ext>
                </a:extLst>
              </a:tr>
              <a:tr h="811377">
                <a:tc>
                  <a:txBody>
                    <a:bodyPr/>
                    <a:lstStyle/>
                    <a:p>
                      <a:r>
                        <a:rPr lang="en-IN" b="1"/>
                        <a:t>Purchase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Orders food, chooses payment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delivery 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Membership for free delivery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635300"/>
                  </a:ext>
                </a:extLst>
              </a:tr>
              <a:tr h="811377">
                <a:tc>
                  <a:txBody>
                    <a:bodyPr/>
                    <a:lstStyle/>
                    <a:p>
                      <a:r>
                        <a:rPr lang="en-IN" b="1"/>
                        <a:t>Delivery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Tracks order in-app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Late delivery or wrong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Live tracking &amp; AI-based ETA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110637"/>
                  </a:ext>
                </a:extLst>
              </a:tr>
              <a:tr h="811377">
                <a:tc>
                  <a:txBody>
                    <a:bodyPr/>
                    <a:lstStyle/>
                    <a:p>
                      <a:r>
                        <a:rPr lang="en-IN" b="1" dirty="0"/>
                        <a:t>Post-Delivery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Rates order, gives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Refund process is 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Instant refund &amp; chatbot support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67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7E7773-3706-E12D-AF69-674EC5986770}"/>
              </a:ext>
            </a:extLst>
          </p:cNvPr>
          <p:cNvSpPr txBox="1"/>
          <p:nvPr/>
        </p:nvSpPr>
        <p:spPr>
          <a:xfrm>
            <a:off x="906011" y="612396"/>
            <a:ext cx="8250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Journey Mapping (Lucid chart)</a:t>
            </a:r>
          </a:p>
          <a:p>
            <a:r>
              <a:rPr lang="en-US" b="1" dirty="0"/>
              <a:t>User Journey for Amit Sharma Using Quick Eats App</a:t>
            </a:r>
          </a:p>
        </p:txBody>
      </p:sp>
    </p:spTree>
    <p:extLst>
      <p:ext uri="{BB962C8B-B14F-4D97-AF65-F5344CB8AC3E}">
        <p14:creationId xmlns:p14="http://schemas.microsoft.com/office/powerpoint/2010/main" val="296919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F00D0-CB83-FA51-4555-0E34B4A53F61}"/>
              </a:ext>
            </a:extLst>
          </p:cNvPr>
          <p:cNvSpPr txBox="1"/>
          <p:nvPr/>
        </p:nvSpPr>
        <p:spPr>
          <a:xfrm>
            <a:off x="956345" y="956345"/>
            <a:ext cx="82002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Final Deliverable: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Empathy Map:</a:t>
            </a:r>
            <a:r>
              <a:rPr lang="en-IN" dirty="0"/>
              <a:t> Create a </a:t>
            </a:r>
            <a:r>
              <a:rPr lang="en-IN" b="1" dirty="0"/>
              <a:t>Lucid chart Empathy Map</a:t>
            </a:r>
            <a:r>
              <a:rPr lang="en-IN" dirty="0"/>
              <a:t> covering user emotions, thoughts, and </a:t>
            </a:r>
            <a:r>
              <a:rPr lang="en-IN" dirty="0" err="1"/>
              <a:t>behaviors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User Journey Map:</a:t>
            </a:r>
            <a:r>
              <a:rPr lang="en-IN" dirty="0"/>
              <a:t> Use </a:t>
            </a:r>
            <a:r>
              <a:rPr lang="en-IN" b="1" dirty="0"/>
              <a:t>Lucid chart templates</a:t>
            </a:r>
            <a:r>
              <a:rPr lang="en-IN" dirty="0"/>
              <a:t> to visualize Amit Sharma’s experience from discovering the app to post-delivery feedback. 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pic>
        <p:nvPicPr>
          <p:cNvPr id="2050" name="Picture 2" descr="Food Delivery Images - Free Download on Freepik">
            <a:extLst>
              <a:ext uri="{FF2B5EF4-FFF2-40B4-BE49-F238E27FC236}">
                <a16:creationId xmlns:a16="http://schemas.microsoft.com/office/drawing/2014/main" id="{32E7A89A-C09B-B0D3-934A-4A1F1C3E7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45" y="2793532"/>
            <a:ext cx="7449861" cy="282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mium Vector | Masked courier online food delivery vector illustration">
            <a:extLst>
              <a:ext uri="{FF2B5EF4-FFF2-40B4-BE49-F238E27FC236}">
                <a16:creationId xmlns:a16="http://schemas.microsoft.com/office/drawing/2014/main" id="{3BEC5A4D-AC61-87EE-1DE5-1A232992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649" y="30705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369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431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Garamond</vt:lpstr>
      <vt:lpstr>Organic</vt:lpstr>
      <vt:lpstr>Product Selection: Food Delivery App (Example: "Quick Eats")</vt:lpstr>
      <vt:lpstr>1. User Research – Conducting User Research</vt:lpstr>
      <vt:lpstr>2. Personal Creation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Sumedha</dc:creator>
  <cp:lastModifiedBy>Shiva Sumedha</cp:lastModifiedBy>
  <cp:revision>1</cp:revision>
  <dcterms:created xsi:type="dcterms:W3CDTF">2025-02-23T08:11:45Z</dcterms:created>
  <dcterms:modified xsi:type="dcterms:W3CDTF">2025-02-23T08:34:29Z</dcterms:modified>
</cp:coreProperties>
</file>