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C912-753F-7867-BDB6-9A1B4BE10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E70FA-07DB-CB0D-33D0-615FFB19F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8AEB1-5EED-7EF6-A599-03AFB862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8E96-0BB5-4739-BA2F-C5BD7CF0D21C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B0D19-BFD5-BB63-6FF1-EBF2E3DD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3679C-E41B-D181-394F-40EA18C2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CE7F-D253-4B61-860F-FA88468C8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28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DD664-4309-6CC3-9777-983C3ED9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47FFF-EA00-5B3C-E339-DB0F80E45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58DB2-A6E8-9235-5753-EFB8B7FEB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8E96-0BB5-4739-BA2F-C5BD7CF0D21C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BB5A1-9E3D-C0CD-5AD4-5F9DF7444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A4B93-4208-1C87-B7CA-837B6451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CE7F-D253-4B61-860F-FA88468C8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47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1CECF-3D1C-0F5E-A291-8844C8B22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4ECED-1E99-E845-7C44-A57EBD29C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B5C64-72CF-65FE-CF91-42A61769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8E96-0BB5-4739-BA2F-C5BD7CF0D21C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43F76-795D-0292-E60A-68C533B9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5BAE0-C31A-524E-B965-E913C97C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CE7F-D253-4B61-860F-FA88468C8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00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E1A4-1657-BF51-F937-DD08CBA7B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56A52-40DF-ACEB-47B3-DAA894891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733EE-D0DD-6914-FFC0-1202A3BD1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8E96-0BB5-4739-BA2F-C5BD7CF0D21C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AF70B-C917-604B-C185-2BA2DCC3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F5C57-0658-DF27-B72C-62BC003F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CE7F-D253-4B61-860F-FA88468C8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61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3879-E71B-3A07-E07B-6CC8E800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0D9D2-1384-87EE-2964-88D56B13A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4DFAE-2CD6-4654-B95B-E6CC4BA6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8E96-0BB5-4739-BA2F-C5BD7CF0D21C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D4E65-1B08-4CC4-306D-6294800E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48E36-4D5D-396B-82A1-1BCEC47A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CE7F-D253-4B61-860F-FA88468C8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52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01F1-1E08-C795-3929-A0E1DDF5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3D04B-01DD-B09F-1D03-478A76028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218D6-2347-32B1-663D-63930F59A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84D9A-2AC6-3AD6-4081-33E9264F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8E96-0BB5-4739-BA2F-C5BD7CF0D21C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6C3BE-D274-060C-F1DD-742A9F2C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77A36-2D9E-4650-1FDE-3C88B756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CE7F-D253-4B61-860F-FA88468C8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66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906E-C06D-6E76-96DD-6B3C6BAF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27EAF-0FF9-A176-DDF6-78356C908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72735-AC14-252D-E38F-722F8793A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79A44-7DDE-1540-B282-75FEC31F9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7B4410-6EF5-05AC-E966-6569F3753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048C76-195A-9453-AA6D-660FD3AC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8E96-0BB5-4739-BA2F-C5BD7CF0D21C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B6A943-E6D0-E764-A8E7-2FDB2DFF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5C123F-645A-0502-9581-3704AFDF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CE7F-D253-4B61-860F-FA88468C8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65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745B-F010-24E1-566B-136FC361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5D74D-9ACB-021F-AFF7-62CCE7D6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8E96-0BB5-4739-BA2F-C5BD7CF0D21C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EBF4E-A433-7EEE-67FE-E8928A0B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3C218-CE05-00C5-5368-35C40AE9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CE7F-D253-4B61-860F-FA88468C8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3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00659-A3C3-ACBB-EA89-FCEA086E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8E96-0BB5-4739-BA2F-C5BD7CF0D21C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1857E-37C7-2CF5-AD1B-CBEC94684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91484-41CC-637F-F494-16238E64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CE7F-D253-4B61-860F-FA88468C8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95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158E4-AB26-A87F-5A67-DFC888DA1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749B1-7A35-A633-81E2-0E17D2790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11F59-360A-9193-FC74-66E6C915F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06600-3FF9-74F1-E3B4-D4D9B5CDC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8E96-0BB5-4739-BA2F-C5BD7CF0D21C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475D5-ADCA-9BA0-2A39-24F17A84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77250-E618-281D-83C2-A4824D86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CE7F-D253-4B61-860F-FA88468C8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D7AAF-C5AC-B574-66F3-9BC5ED100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E3267-D537-BCF0-8BB8-2CFD09697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18D24-703D-2522-ADE0-2C2DC03BB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A467D-EC62-E95F-F5BC-2BEAEB05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88E96-0BB5-4739-BA2F-C5BD7CF0D21C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462C5-6701-E945-7C60-92D87001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A3515-7586-1F80-24F4-ADC5D82C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CE7F-D253-4B61-860F-FA88468C8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95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2CFF25-14DF-E080-9393-E4A85B4E9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B1958-C1B2-9848-6391-568577DAD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075AE-7047-96ED-D5C1-8CAF4BE3F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88E96-0BB5-4739-BA2F-C5BD7CF0D21C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45AD3-91CC-9066-31B4-8AD05B44E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8D0C-1668-EAE2-B889-0D9ABD665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FCE7F-D253-4B61-860F-FA88468C8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96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36E4-784B-2F19-449F-31C0EEF8D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5518" y="1122363"/>
            <a:ext cx="8674217" cy="2387600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A Day with the Smart Water Bottle</a:t>
            </a:r>
            <a:br>
              <a:rPr lang="en-IN" sz="6000" dirty="0">
                <a:latin typeface="Arial Black" panose="020B0A0402010202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1A7B5-8BFB-FC2B-24C2-768868CE1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727" y="3602038"/>
            <a:ext cx="10553351" cy="74345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Story board concept </a:t>
            </a:r>
          </a:p>
          <a:p>
            <a:endParaRPr lang="en-US" sz="3200" dirty="0">
              <a:latin typeface="Algerian" panose="04020705040A02060702" pitchFamily="82" charset="0"/>
            </a:endParaRPr>
          </a:p>
          <a:p>
            <a:endParaRPr lang="en-IN" sz="3200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CCED22-93A3-2697-091A-EA084CCE124C}"/>
              </a:ext>
            </a:extLst>
          </p:cNvPr>
          <p:cNvSpPr txBox="1"/>
          <p:nvPr/>
        </p:nvSpPr>
        <p:spPr>
          <a:xfrm>
            <a:off x="67111" y="4521774"/>
            <a:ext cx="11996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33CC"/>
                </a:solidFill>
                <a:latin typeface="Bahnschrift SemiBold SemiConden" panose="020B0502040204020203" pitchFamily="34" charset="0"/>
              </a:rPr>
              <a:t>Sri Venkateshwara college of Engineering and Technology- Task-5-Story Boarding</a:t>
            </a:r>
            <a:endParaRPr lang="en-IN" sz="2800" dirty="0">
              <a:solidFill>
                <a:srgbClr val="FF33CC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52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045AB8-5946-A141-42E2-39CAA5F4447D}"/>
              </a:ext>
            </a:extLst>
          </p:cNvPr>
          <p:cNvSpPr txBox="1"/>
          <p:nvPr/>
        </p:nvSpPr>
        <p:spPr>
          <a:xfrm>
            <a:off x="117446" y="0"/>
            <a:ext cx="11778143" cy="7140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Storyboard: "A Day with the Smart Water Bottle"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1. Morning Wake-Up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Scene:</a:t>
            </a:r>
            <a:r>
              <a:rPr lang="en-US" sz="1600" dirty="0"/>
              <a:t> A person wakes up feeling sluggish, rubbing their eyes while sitting on the bed.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Smart Bottle Action:</a:t>
            </a:r>
            <a:r>
              <a:rPr lang="en-US" sz="1600" dirty="0"/>
              <a:t> The bottle glows softly as a hydration reminder.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User Reaction:</a:t>
            </a:r>
            <a:r>
              <a:rPr lang="en-US" sz="1600" dirty="0"/>
              <a:t> The person picks up the bottle, drinks water, and feels refreshed.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Emotion:</a:t>
            </a:r>
            <a:r>
              <a:rPr lang="en-US" sz="1600" dirty="0"/>
              <a:t> Tired → Energized.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2. On the 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Scene:</a:t>
            </a:r>
            <a:r>
              <a:rPr lang="en-US" sz="1600" dirty="0"/>
              <a:t> The user is commuting—either walking, driving, or on public transport—carrying the bottle.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Smart Bottle Action:</a:t>
            </a:r>
            <a:r>
              <a:rPr lang="en-US" sz="1600" dirty="0"/>
              <a:t> Tracks their water intake and gently vibrates to remind them if they haven't sipped in a while.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User Reaction:</a:t>
            </a:r>
            <a:r>
              <a:rPr lang="en-US" sz="1600" dirty="0"/>
              <a:t> They take a sip while continuing their commute.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Emotion:</a:t>
            </a:r>
            <a:r>
              <a:rPr lang="en-US" sz="1600" dirty="0"/>
              <a:t> Busy → Mindful.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3. Workout Boost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Scene:</a:t>
            </a:r>
            <a:r>
              <a:rPr lang="en-US" sz="1600" dirty="0"/>
              <a:t> The user is at the gym, lifting weights or running on a treadmill, sweating.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Smart Bottle Action:</a:t>
            </a:r>
            <a:r>
              <a:rPr lang="en-US" sz="1600" dirty="0"/>
              <a:t> A hydration reminder appears on the bottle’s small display, suggesting how much water to drink based on activity level.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User Reaction:</a:t>
            </a:r>
            <a:r>
              <a:rPr lang="en-US" sz="1600" dirty="0"/>
              <a:t> They pause to drink and feel re-energized.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Emotion:</a:t>
            </a:r>
            <a:r>
              <a:rPr lang="en-US" sz="1600" dirty="0"/>
              <a:t> Tired → Refreshed.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4. Afternoon Slump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Scene:</a:t>
            </a:r>
            <a:r>
              <a:rPr lang="en-US" sz="1600" dirty="0"/>
              <a:t> The user is at their work desk, staring at a screen, feeling sluggish and losing focus.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Smart Bottle Action:</a:t>
            </a:r>
            <a:r>
              <a:rPr lang="en-US" sz="1600" dirty="0"/>
              <a:t> The bottle flashes a reminder: "Dehydration causes fatigue—drink up!"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User Reaction:</a:t>
            </a:r>
            <a:r>
              <a:rPr lang="en-US" sz="1600" dirty="0"/>
              <a:t> The user drinks water and starts feeling more focused.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Emotion:</a:t>
            </a:r>
            <a:r>
              <a:rPr lang="en-US" sz="1600" dirty="0"/>
              <a:t> Fatigued → Recharged.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5. Evening Wind Down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Scene:</a:t>
            </a:r>
            <a:r>
              <a:rPr lang="en-US" sz="1600" dirty="0"/>
              <a:t> The user is in bed, scrolling through their phone, getting ready to sleep.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Smart Bottle Action:</a:t>
            </a:r>
            <a:r>
              <a:rPr lang="en-US" sz="1600" dirty="0"/>
              <a:t> A final reminder appears: "Last sip for better sleep!"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User Reaction:</a:t>
            </a:r>
            <a:r>
              <a:rPr lang="en-US" sz="1600" dirty="0"/>
              <a:t> They take a final sip, place the bottle on their nightstand, and turn off the lights.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Emotion:</a:t>
            </a:r>
            <a:r>
              <a:rPr lang="en-US" sz="1600" dirty="0"/>
              <a:t> Restless → Relaxed.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2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DB5C4E-1C83-B283-0E85-CB3AD8288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61" y="880844"/>
            <a:ext cx="11157358" cy="55115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D075F1-A8C6-782B-DD45-602D2951B75E}"/>
              </a:ext>
            </a:extLst>
          </p:cNvPr>
          <p:cNvSpPr txBox="1"/>
          <p:nvPr/>
        </p:nvSpPr>
        <p:spPr>
          <a:xfrm>
            <a:off x="1853967" y="111646"/>
            <a:ext cx="9924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Vision Board of Smart Water Bottle </a:t>
            </a:r>
            <a:endParaRPr lang="en-IN" sz="4000" dirty="0">
              <a:solidFill>
                <a:srgbClr val="FF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65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355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Algerian</vt:lpstr>
      <vt:lpstr>Arial</vt:lpstr>
      <vt:lpstr>Arial Black</vt:lpstr>
      <vt:lpstr>Bahnschrift SemiBold SemiConden</vt:lpstr>
      <vt:lpstr>Calibri</vt:lpstr>
      <vt:lpstr>Calibri Light</vt:lpstr>
      <vt:lpstr>Office Theme</vt:lpstr>
      <vt:lpstr>A Day with the Smart Water Bottle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 Sumedha</dc:creator>
  <cp:lastModifiedBy>Shiva Sumedha</cp:lastModifiedBy>
  <cp:revision>2</cp:revision>
  <dcterms:created xsi:type="dcterms:W3CDTF">2025-02-22T14:31:55Z</dcterms:created>
  <dcterms:modified xsi:type="dcterms:W3CDTF">2025-02-22T14:51:00Z</dcterms:modified>
</cp:coreProperties>
</file>