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8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6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296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1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9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95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2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1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8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0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0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6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6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82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2795" y="2272140"/>
            <a:ext cx="6662039" cy="113607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Appliances energy prediction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87273" y="4073237"/>
            <a:ext cx="3851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Name   :   </a:t>
            </a:r>
            <a:r>
              <a:rPr lang="en-US" sz="2400" dirty="0" err="1" smtClean="0"/>
              <a:t>K.SivaTeja</a:t>
            </a:r>
            <a:endParaRPr lang="en-US" sz="2400" dirty="0" smtClean="0"/>
          </a:p>
          <a:p>
            <a:pPr algn="just"/>
            <a:r>
              <a:rPr lang="en-US" sz="2400" dirty="0" smtClean="0"/>
              <a:t>Reg.no :   221FA14011</a:t>
            </a:r>
          </a:p>
          <a:p>
            <a:pPr algn="just"/>
            <a:r>
              <a:rPr lang="en-US" sz="2400" dirty="0" smtClean="0"/>
              <a:t>Branch :   Bioinformatics</a:t>
            </a:r>
          </a:p>
          <a:p>
            <a:pPr algn="just"/>
            <a:r>
              <a:rPr lang="en-US" sz="2400" dirty="0" smtClean="0"/>
              <a:t>Section:   A 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82981" y="609860"/>
            <a:ext cx="7324438" cy="76944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  PROGRAMMING </a:t>
            </a:r>
            <a:endParaRPr lang="en-IN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0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46" y="914602"/>
            <a:ext cx="9716817" cy="52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8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02" y="1406442"/>
            <a:ext cx="9032752" cy="451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595" y="1357154"/>
            <a:ext cx="10353762" cy="3981463"/>
          </a:xfrm>
        </p:spPr>
        <p:txBody>
          <a:bodyPr>
            <a:normAutofit lnSpcReduction="10000"/>
          </a:bodyPr>
          <a:lstStyle/>
          <a:p>
            <a:r>
              <a:rPr lang="en-IN" sz="2600" dirty="0" smtClean="0"/>
              <a:t>References</a:t>
            </a:r>
          </a:p>
          <a:p>
            <a:r>
              <a:rPr lang="en-IN" dirty="0" smtClean="0"/>
              <a:t> </a:t>
            </a:r>
            <a:r>
              <a:rPr lang="en-IN" dirty="0"/>
              <a:t>❑ </a:t>
            </a:r>
            <a:r>
              <a:rPr lang="en-IN" dirty="0" err="1" smtClean="0"/>
              <a:t>Kaggle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❑ </a:t>
            </a:r>
            <a:r>
              <a:rPr lang="en-IN" dirty="0" err="1" smtClean="0"/>
              <a:t>Youtube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❑ </a:t>
            </a:r>
            <a:r>
              <a:rPr lang="en-IN" dirty="0" err="1"/>
              <a:t>Github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❑ </a:t>
            </a:r>
            <a:r>
              <a:rPr lang="en-IN" dirty="0"/>
              <a:t>Towards data </a:t>
            </a:r>
            <a:r>
              <a:rPr lang="en-IN" dirty="0" smtClean="0"/>
              <a:t>science</a:t>
            </a:r>
          </a:p>
          <a:p>
            <a:r>
              <a:rPr lang="en-IN" dirty="0" smtClean="0"/>
              <a:t> </a:t>
            </a:r>
            <a:r>
              <a:rPr lang="en-IN" dirty="0"/>
              <a:t>❑ Analytics </a:t>
            </a:r>
            <a:r>
              <a:rPr lang="en-IN" dirty="0" err="1" smtClean="0"/>
              <a:t>Vidya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❑ Code </a:t>
            </a:r>
            <a:r>
              <a:rPr lang="en-IN" dirty="0" smtClean="0"/>
              <a:t>basics</a:t>
            </a:r>
          </a:p>
          <a:p>
            <a:r>
              <a:rPr lang="en-IN" dirty="0" smtClean="0"/>
              <a:t> </a:t>
            </a:r>
            <a:r>
              <a:rPr lang="en-IN" dirty="0"/>
              <a:t>❑ Stack over flow</a:t>
            </a:r>
          </a:p>
        </p:txBody>
      </p:sp>
    </p:spTree>
    <p:extLst>
      <p:ext uri="{BB962C8B-B14F-4D97-AF65-F5344CB8AC3E}">
        <p14:creationId xmlns:p14="http://schemas.microsoft.com/office/powerpoint/2010/main" val="354752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654" y="2530173"/>
            <a:ext cx="8930757" cy="1478409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chemeClr val="bg1"/>
                </a:solidFill>
              </a:rPr>
              <a:t>THANK YOU</a:t>
            </a:r>
            <a:endParaRPr lang="en-I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6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9264678" cy="3695136"/>
          </a:xfrm>
        </p:spPr>
        <p:txBody>
          <a:bodyPr>
            <a:normAutofit/>
          </a:bodyPr>
          <a:lstStyle/>
          <a:p>
            <a:r>
              <a:rPr lang="en-US" sz="2400" dirty="0"/>
              <a:t>Problem Statement </a:t>
            </a:r>
            <a:endParaRPr lang="en-US" sz="2400" dirty="0" smtClean="0"/>
          </a:p>
          <a:p>
            <a:r>
              <a:rPr lang="en-US" sz="2400" dirty="0" smtClean="0"/>
              <a:t>➢ </a:t>
            </a:r>
            <a:r>
              <a:rPr lang="en-US" sz="2400" dirty="0"/>
              <a:t>To predict Appliance energy consumption for a house based on factors like temperature, humidity &amp; pressure 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➢ In order to achieve this, we need to develop a supervised learning model using regression algorithms.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845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359" y="1071418"/>
            <a:ext cx="9001462" cy="512632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Reading the Data </a:t>
            </a:r>
            <a:r>
              <a:rPr lang="en-US" sz="2000" dirty="0" smtClean="0"/>
              <a:t>Set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Data set has 19735 rows and 28 columns. The columns in data set have information as mentioned below 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● date : date in (</a:t>
            </a:r>
            <a:r>
              <a:rPr lang="en-US" sz="1800" dirty="0" err="1"/>
              <a:t>yy</a:t>
            </a:r>
            <a:r>
              <a:rPr lang="en-US" sz="1800" dirty="0"/>
              <a:t>-mm-</a:t>
            </a:r>
            <a:r>
              <a:rPr lang="en-US" sz="1800" dirty="0" err="1"/>
              <a:t>dd</a:t>
            </a:r>
            <a:r>
              <a:rPr lang="en-US" sz="1800" dirty="0"/>
              <a:t>) and time in (</a:t>
            </a:r>
            <a:r>
              <a:rPr lang="en-US" sz="1800" dirty="0" err="1"/>
              <a:t>hr:min:sec</a:t>
            </a:r>
            <a:r>
              <a:rPr lang="en-US" sz="1800" dirty="0"/>
              <a:t>) </a:t>
            </a:r>
            <a:r>
              <a:rPr lang="en-US" sz="1800" dirty="0" smtClean="0"/>
              <a:t>●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Appliances : energy use in </a:t>
            </a:r>
            <a:r>
              <a:rPr lang="en-US" sz="1800" dirty="0" err="1"/>
              <a:t>Wh</a:t>
            </a:r>
            <a:r>
              <a:rPr lang="en-US" sz="1800" dirty="0"/>
              <a:t> </a:t>
            </a:r>
            <a:r>
              <a:rPr lang="en-US" sz="1800" dirty="0" smtClean="0"/>
              <a:t>●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lights : energy use of light fixtures in the house, in </a:t>
            </a:r>
            <a:r>
              <a:rPr lang="en-US" sz="1800" dirty="0" err="1"/>
              <a:t>Wh</a:t>
            </a:r>
            <a:r>
              <a:rPr lang="en-US" sz="1800" dirty="0"/>
              <a:t> </a:t>
            </a:r>
            <a:r>
              <a:rPr lang="en-US" sz="1800" dirty="0" smtClean="0"/>
              <a:t>●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T1 : Temperature in kitchen area, in Celsius </a:t>
            </a:r>
            <a:r>
              <a:rPr lang="en-US" sz="1800" dirty="0" smtClean="0"/>
              <a:t>●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RH1 : Humidity in kitchen area, in % </a:t>
            </a:r>
            <a:r>
              <a:rPr lang="en-US" sz="1800" dirty="0" smtClean="0"/>
              <a:t>●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T2 : Temperature in living room area, in Celsius </a:t>
            </a:r>
            <a:r>
              <a:rPr lang="en-US" sz="1800" dirty="0" smtClean="0"/>
              <a:t>●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RH2 : Humidity in living room area, in ●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T3 </a:t>
            </a:r>
            <a:r>
              <a:rPr lang="en-US" sz="1800" dirty="0"/>
              <a:t>: Temperature in laundry room area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5481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51" y="665017"/>
            <a:ext cx="9001462" cy="775999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Data </a:t>
            </a:r>
            <a:r>
              <a:rPr lang="en-US" sz="2400" dirty="0" smtClean="0"/>
              <a:t>Cleaning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➢ Data set has no null values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17" y="2147379"/>
            <a:ext cx="7696596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6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68" y="645955"/>
            <a:ext cx="10353762" cy="1580009"/>
          </a:xfrm>
        </p:spPr>
        <p:txBody>
          <a:bodyPr/>
          <a:lstStyle/>
          <a:p>
            <a:r>
              <a:rPr lang="en-US" dirty="0"/>
              <a:t>Dealing with Outliers </a:t>
            </a:r>
            <a:endParaRPr lang="en-US" dirty="0" smtClean="0"/>
          </a:p>
          <a:p>
            <a:r>
              <a:rPr lang="en-US" dirty="0" smtClean="0"/>
              <a:t>➢ </a:t>
            </a:r>
            <a:r>
              <a:rPr lang="en-US" dirty="0"/>
              <a:t>Energy consumption of appliances cannot be negative and appliances having high energy consumption ( greater than 790 </a:t>
            </a:r>
            <a:r>
              <a:rPr lang="en-US" dirty="0" err="1"/>
              <a:t>Wh</a:t>
            </a:r>
            <a:r>
              <a:rPr lang="en-US" dirty="0"/>
              <a:t> ) are removed from data set.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09" y="2041236"/>
            <a:ext cx="7093337" cy="46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062" y="1495335"/>
            <a:ext cx="10163247" cy="41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8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479" y="785090"/>
            <a:ext cx="8873482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8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116" y="953570"/>
            <a:ext cx="10094767" cy="51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7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01" y="856587"/>
            <a:ext cx="9626538" cy="52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7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135</TotalTime>
  <Words>122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Appliances energy prediction</vt:lpstr>
      <vt:lpstr>PowerPoint Presentation</vt:lpstr>
      <vt:lpstr>Reading the Data Set  Data set has 19735 rows and 28 columns. The columns in data set have information as mentioned below :   ● date : date in (yy-mm-dd) and time in (hr:min:sec) ●  Appliances : energy use in Wh ●  lights : energy use of light fixtures in the house, in Wh ●   T1 : Temperature in kitchen area, in Celsius ●  RH1 : Humidity in kitchen area, in % ●  T2 : Temperature in living room area, in Celsius ●   RH2 : Humidity in living room area, in ●  T3 : Temperature in laundry room area</vt:lpstr>
      <vt:lpstr>Data Cleaning  ➢ Data set has no null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Appliances energy prediction</dc:title>
  <dc:creator>DELL 3400</dc:creator>
  <cp:lastModifiedBy>DELL 3400</cp:lastModifiedBy>
  <cp:revision>11</cp:revision>
  <dcterms:created xsi:type="dcterms:W3CDTF">2024-09-18T14:06:19Z</dcterms:created>
  <dcterms:modified xsi:type="dcterms:W3CDTF">2024-09-18T16:21:28Z</dcterms:modified>
</cp:coreProperties>
</file>