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Old Standard TT"/>
      <p:regular r:id="rId15"/>
      <p:bold r:id="rId16"/>
      <p:italic r:id="rId17"/>
    </p:embeddedFont>
    <p:embeddedFont>
      <p:font typeface="Helvetica Neue Light"/>
      <p:regular r:id="rId18"/>
      <p:bold r:id="rId19"/>
      <p:italic r:id="rId20"/>
      <p:boldItalic r:id="rId21"/>
    </p:embeddedFont>
    <p:embeddedFont>
      <p:font typeface="Century Gothic"/>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http://customooxmlschemas.google.com/">
      <go:slidesCustomData xmlns:go="http://customooxmlschemas.google.com/" r:id="rId26" roundtripDataSignature="AMtx7mhRovN6RQ6eEnmFDqDz1vhw41TC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Light-italic.fntdata"/><Relationship Id="rId22" Type="http://schemas.openxmlformats.org/officeDocument/2006/relationships/font" Target="fonts/CenturyGothic-regular.fntdata"/><Relationship Id="rId21" Type="http://schemas.openxmlformats.org/officeDocument/2006/relationships/font" Target="fonts/HelveticaNeueLight-boldItalic.fntdata"/><Relationship Id="rId24" Type="http://schemas.openxmlformats.org/officeDocument/2006/relationships/font" Target="fonts/CenturyGothic-italic.fntdata"/><Relationship Id="rId23" Type="http://schemas.openxmlformats.org/officeDocument/2006/relationships/font" Target="fonts/CenturyGothic-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OldStandardTT-regular.fntdata"/><Relationship Id="rId14" Type="http://schemas.openxmlformats.org/officeDocument/2006/relationships/slide" Target="slides/slide9.xml"/><Relationship Id="rId17" Type="http://schemas.openxmlformats.org/officeDocument/2006/relationships/font" Target="fonts/OldStandardTT-italic.fntdata"/><Relationship Id="rId16" Type="http://schemas.openxmlformats.org/officeDocument/2006/relationships/font" Target="fonts/OldStandardTT-bold.fntdata"/><Relationship Id="rId19" Type="http://schemas.openxmlformats.org/officeDocument/2006/relationships/font" Target="fonts/HelveticaNeueLight-bold.fntdata"/><Relationship Id="rId18" Type="http://schemas.openxmlformats.org/officeDocument/2006/relationships/font" Target="fonts/HelveticaNeueLigh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1"/>
          <p:cNvSpPr/>
          <p:nvPr/>
        </p:nvSpPr>
        <p:spPr>
          <a:xfrm>
            <a:off x="0" y="-2381"/>
            <a:ext cx="9144000" cy="3902869"/>
          </a:xfrm>
          <a:custGeom>
            <a:rect b="b" l="l" r="r" t="t"/>
            <a:pathLst>
              <a:path extrusionOk="0" h="3278" w="5760">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3" name="Google Shape;13;p11"/>
          <p:cNvSpPr txBox="1"/>
          <p:nvPr>
            <p:ph type="ctrTitle"/>
          </p:nvPr>
        </p:nvSpPr>
        <p:spPr>
          <a:xfrm>
            <a:off x="607501" y="1086861"/>
            <a:ext cx="7929000" cy="2228288"/>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4050"/>
              <a:buFont typeface="Century Gothic"/>
              <a:buNone/>
              <a:defRPr sz="405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1"/>
          <p:cNvSpPr txBox="1"/>
          <p:nvPr>
            <p:ph idx="1" type="subTitle"/>
          </p:nvPr>
        </p:nvSpPr>
        <p:spPr>
          <a:xfrm>
            <a:off x="607501" y="3960635"/>
            <a:ext cx="7929000" cy="326231"/>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lvl="0" algn="l">
              <a:spcBef>
                <a:spcPts val="270"/>
              </a:spcBef>
              <a:spcAft>
                <a:spcPts val="0"/>
              </a:spcAft>
              <a:buSzPts val="1350"/>
              <a:buNone/>
              <a:defRPr>
                <a:solidFill>
                  <a:schemeClr val="lt1"/>
                </a:solidFill>
              </a:defRPr>
            </a:lvl1pPr>
            <a:lvl2pPr lvl="1" algn="ctr">
              <a:spcBef>
                <a:spcPts val="450"/>
              </a:spcBef>
              <a:spcAft>
                <a:spcPts val="0"/>
              </a:spcAft>
              <a:buSzPts val="1200"/>
              <a:buNone/>
              <a:defRPr>
                <a:solidFill>
                  <a:schemeClr val="lt1"/>
                </a:solidFill>
              </a:defRPr>
            </a:lvl2pPr>
            <a:lvl3pPr lvl="2" algn="ctr">
              <a:spcBef>
                <a:spcPts val="450"/>
              </a:spcBef>
              <a:spcAft>
                <a:spcPts val="0"/>
              </a:spcAft>
              <a:buSzPts val="1050"/>
              <a:buNone/>
              <a:defRPr>
                <a:solidFill>
                  <a:schemeClr val="lt1"/>
                </a:solidFill>
              </a:defRPr>
            </a:lvl3pPr>
            <a:lvl4pPr lvl="3" algn="ctr">
              <a:spcBef>
                <a:spcPts val="450"/>
              </a:spcBef>
              <a:spcAft>
                <a:spcPts val="0"/>
              </a:spcAft>
              <a:buSzPts val="900"/>
              <a:buNone/>
              <a:defRPr>
                <a:solidFill>
                  <a:schemeClr val="lt1"/>
                </a:solidFill>
              </a:defRPr>
            </a:lvl4pPr>
            <a:lvl5pPr lvl="4" algn="ctr">
              <a:spcBef>
                <a:spcPts val="450"/>
              </a:spcBef>
              <a:spcAft>
                <a:spcPts val="0"/>
              </a:spcAft>
              <a:buSzPts val="900"/>
              <a:buNone/>
              <a:defRPr>
                <a:solidFill>
                  <a:schemeClr val="lt1"/>
                </a:solidFill>
              </a:defRPr>
            </a:lvl5pPr>
            <a:lvl6pPr lvl="5" algn="ctr">
              <a:spcBef>
                <a:spcPts val="450"/>
              </a:spcBef>
              <a:spcAft>
                <a:spcPts val="0"/>
              </a:spcAft>
              <a:buSzPts val="900"/>
              <a:buNone/>
              <a:defRPr>
                <a:solidFill>
                  <a:schemeClr val="lt1"/>
                </a:solidFill>
              </a:defRPr>
            </a:lvl6pPr>
            <a:lvl7pPr lvl="6" algn="ctr">
              <a:spcBef>
                <a:spcPts val="450"/>
              </a:spcBef>
              <a:spcAft>
                <a:spcPts val="0"/>
              </a:spcAft>
              <a:buSzPts val="900"/>
              <a:buNone/>
              <a:defRPr>
                <a:solidFill>
                  <a:schemeClr val="lt1"/>
                </a:solidFill>
              </a:defRPr>
            </a:lvl7pPr>
            <a:lvl8pPr lvl="7" algn="ctr">
              <a:spcBef>
                <a:spcPts val="450"/>
              </a:spcBef>
              <a:spcAft>
                <a:spcPts val="0"/>
              </a:spcAft>
              <a:buSzPts val="900"/>
              <a:buNone/>
              <a:defRPr>
                <a:solidFill>
                  <a:schemeClr val="lt1"/>
                </a:solidFill>
              </a:defRPr>
            </a:lvl8pPr>
            <a:lvl9pPr lvl="8" algn="ctr">
              <a:spcBef>
                <a:spcPts val="450"/>
              </a:spcBef>
              <a:spcAft>
                <a:spcPts val="450"/>
              </a:spcAft>
              <a:buSzPts val="900"/>
              <a:buNone/>
              <a:defRPr>
                <a:solidFill>
                  <a:schemeClr val="lt1"/>
                </a:solidFill>
              </a:defRPr>
            </a:lvl9pPr>
          </a:lstStyle>
          <a:p/>
        </p:txBody>
      </p:sp>
      <p:sp>
        <p:nvSpPr>
          <p:cNvPr id="15" name="Google Shape;15;p11"/>
          <p:cNvSpPr txBox="1"/>
          <p:nvPr>
            <p:ph idx="10" type="dt"/>
          </p:nvPr>
        </p:nvSpPr>
        <p:spPr>
          <a:xfrm>
            <a:off x="7000969" y="4531022"/>
            <a:ext cx="1007780" cy="273844"/>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1"/>
          <p:cNvSpPr txBox="1"/>
          <p:nvPr>
            <p:ph idx="11" type="ftr"/>
          </p:nvPr>
        </p:nvSpPr>
        <p:spPr>
          <a:xfrm>
            <a:off x="338636" y="4531022"/>
            <a:ext cx="6483240" cy="27384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1"/>
          <p:cNvSpPr txBox="1"/>
          <p:nvPr>
            <p:ph idx="12" type="sldNum"/>
          </p:nvPr>
        </p:nvSpPr>
        <p:spPr>
          <a:xfrm>
            <a:off x="8008749" y="4436917"/>
            <a:ext cx="796616" cy="367949"/>
          </a:xfrm>
          <a:prstGeom prst="rect">
            <a:avLst/>
          </a:prstGeom>
          <a:noFill/>
          <a:ln>
            <a:noFill/>
          </a:ln>
        </p:spPr>
        <p:txBody>
          <a:bodyPr anchorCtr="0" anchor="b" bIns="10800" lIns="91425" spcFirstLastPara="1" rIns="91425" wrap="square" tIns="45700">
            <a:noAutofit/>
          </a:bodyPr>
          <a:lstStyle>
            <a:lvl1pPr indent="0" lvl="0" marL="0" algn="r">
              <a:lnSpc>
                <a:spcPct val="100000"/>
              </a:lnSpc>
              <a:spcBef>
                <a:spcPts val="0"/>
              </a:spcBef>
              <a:spcAft>
                <a:spcPts val="0"/>
              </a:spcAft>
              <a:buSzPts val="1500"/>
              <a:buNone/>
              <a:defRPr/>
            </a:lvl1pPr>
            <a:lvl2pPr indent="0" lvl="1" marL="0" algn="r">
              <a:lnSpc>
                <a:spcPct val="100000"/>
              </a:lnSpc>
              <a:spcBef>
                <a:spcPts val="0"/>
              </a:spcBef>
              <a:spcAft>
                <a:spcPts val="0"/>
              </a:spcAft>
              <a:buSzPts val="1500"/>
              <a:buNone/>
              <a:defRPr/>
            </a:lvl2pPr>
            <a:lvl3pPr indent="0" lvl="2" marL="0" algn="r">
              <a:lnSpc>
                <a:spcPct val="100000"/>
              </a:lnSpc>
              <a:spcBef>
                <a:spcPts val="0"/>
              </a:spcBef>
              <a:spcAft>
                <a:spcPts val="0"/>
              </a:spcAft>
              <a:buSzPts val="1500"/>
              <a:buNone/>
              <a:defRPr/>
            </a:lvl3pPr>
            <a:lvl4pPr indent="0" lvl="3" marL="0" algn="r">
              <a:lnSpc>
                <a:spcPct val="100000"/>
              </a:lnSpc>
              <a:spcBef>
                <a:spcPts val="0"/>
              </a:spcBef>
              <a:spcAft>
                <a:spcPts val="0"/>
              </a:spcAft>
              <a:buSzPts val="1500"/>
              <a:buNone/>
              <a:defRPr/>
            </a:lvl4pPr>
            <a:lvl5pPr indent="0" lvl="4" marL="0" algn="r">
              <a:lnSpc>
                <a:spcPct val="100000"/>
              </a:lnSpc>
              <a:spcBef>
                <a:spcPts val="0"/>
              </a:spcBef>
              <a:spcAft>
                <a:spcPts val="0"/>
              </a:spcAft>
              <a:buSzPts val="1500"/>
              <a:buNone/>
              <a:defRPr/>
            </a:lvl5pPr>
            <a:lvl6pPr indent="0" lvl="5" marL="0" algn="r">
              <a:lnSpc>
                <a:spcPct val="100000"/>
              </a:lnSpc>
              <a:spcBef>
                <a:spcPts val="0"/>
              </a:spcBef>
              <a:spcAft>
                <a:spcPts val="0"/>
              </a:spcAft>
              <a:buSzPts val="1500"/>
              <a:buNone/>
              <a:defRPr/>
            </a:lvl6pPr>
            <a:lvl7pPr indent="0" lvl="6" marL="0" algn="r">
              <a:lnSpc>
                <a:spcPct val="100000"/>
              </a:lnSpc>
              <a:spcBef>
                <a:spcPts val="0"/>
              </a:spcBef>
              <a:spcAft>
                <a:spcPts val="0"/>
              </a:spcAft>
              <a:buSzPts val="1500"/>
              <a:buNone/>
              <a:defRPr/>
            </a:lvl7pPr>
            <a:lvl8pPr indent="0" lvl="7" marL="0" algn="r">
              <a:lnSpc>
                <a:spcPct val="100000"/>
              </a:lnSpc>
              <a:spcBef>
                <a:spcPts val="0"/>
              </a:spcBef>
              <a:spcAft>
                <a:spcPts val="0"/>
              </a:spcAft>
              <a:buSzPts val="1500"/>
              <a:buNone/>
              <a:defRPr/>
            </a:lvl8pPr>
            <a:lvl9pPr indent="0" lvl="8" marL="0" algn="r">
              <a:lnSpc>
                <a:spcPct val="100000"/>
              </a:lnSpc>
              <a:spcBef>
                <a:spcPts val="0"/>
              </a:spcBef>
              <a:spcAft>
                <a:spcPts val="0"/>
              </a:spcAft>
              <a:buSzPts val="15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20"/>
          <p:cNvSpPr/>
          <p:nvPr/>
        </p:nvSpPr>
        <p:spPr>
          <a:xfrm>
            <a:off x="804864" y="334566"/>
            <a:ext cx="2660650" cy="1360988"/>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68" name="Google Shape;68;p20"/>
          <p:cNvSpPr txBox="1"/>
          <p:nvPr>
            <p:ph type="title"/>
          </p:nvPr>
        </p:nvSpPr>
        <p:spPr>
          <a:xfrm>
            <a:off x="804864" y="334566"/>
            <a:ext cx="2660650" cy="1213797"/>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500"/>
              <a:buFont typeface="Century Gothic"/>
              <a:buNone/>
              <a:defRPr b="1" sz="15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0"/>
          <p:cNvSpPr txBox="1"/>
          <p:nvPr>
            <p:ph idx="1" type="body"/>
          </p:nvPr>
        </p:nvSpPr>
        <p:spPr>
          <a:xfrm>
            <a:off x="3641725" y="334567"/>
            <a:ext cx="4689475" cy="4061222"/>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450"/>
              </a:spcBef>
              <a:spcAft>
                <a:spcPts val="0"/>
              </a:spcAft>
              <a:buSzPts val="1800"/>
              <a:buChar char="🞆"/>
              <a:defRPr/>
            </a:lvl2pPr>
            <a:lvl3pPr indent="-342900" lvl="2" marL="1371600" algn="l">
              <a:spcBef>
                <a:spcPts val="450"/>
              </a:spcBef>
              <a:spcAft>
                <a:spcPts val="0"/>
              </a:spcAft>
              <a:buSzPts val="1800"/>
              <a:buChar char="🞆"/>
              <a:defRPr/>
            </a:lvl3pPr>
            <a:lvl4pPr indent="-342900" lvl="3" marL="1828800" algn="l">
              <a:spcBef>
                <a:spcPts val="45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450"/>
              </a:spcAft>
              <a:buSzPts val="1800"/>
              <a:buChar char="🞆"/>
              <a:defRPr/>
            </a:lvl9pPr>
          </a:lstStyle>
          <a:p/>
        </p:txBody>
      </p:sp>
      <p:sp>
        <p:nvSpPr>
          <p:cNvPr id="70" name="Google Shape;70;p20"/>
          <p:cNvSpPr txBox="1"/>
          <p:nvPr>
            <p:ph idx="2" type="body"/>
          </p:nvPr>
        </p:nvSpPr>
        <p:spPr>
          <a:xfrm>
            <a:off x="804864" y="1695554"/>
            <a:ext cx="2660650" cy="2700233"/>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228600" lvl="0" marL="457200" algn="l">
              <a:spcBef>
                <a:spcPts val="210"/>
              </a:spcBef>
              <a:spcAft>
                <a:spcPts val="0"/>
              </a:spcAft>
              <a:buSzPts val="1050"/>
              <a:buNone/>
              <a:defRPr sz="1050"/>
            </a:lvl1pPr>
            <a:lvl2pPr indent="-228600" lvl="1" marL="914400" algn="l">
              <a:spcBef>
                <a:spcPts val="450"/>
              </a:spcBef>
              <a:spcAft>
                <a:spcPts val="0"/>
              </a:spcAft>
              <a:buSzPts val="900"/>
              <a:buNone/>
              <a:defRPr sz="900"/>
            </a:lvl2pPr>
            <a:lvl3pPr indent="-228600" lvl="2" marL="1371600" algn="l">
              <a:spcBef>
                <a:spcPts val="450"/>
              </a:spcBef>
              <a:spcAft>
                <a:spcPts val="0"/>
              </a:spcAft>
              <a:buSzPts val="750"/>
              <a:buNone/>
              <a:defRPr sz="750"/>
            </a:lvl3pPr>
            <a:lvl4pPr indent="-228600" lvl="3" marL="1828800" algn="l">
              <a:spcBef>
                <a:spcPts val="450"/>
              </a:spcBef>
              <a:spcAft>
                <a:spcPts val="0"/>
              </a:spcAft>
              <a:buSzPts val="675"/>
              <a:buNone/>
              <a:defRPr sz="675"/>
            </a:lvl4pPr>
            <a:lvl5pPr indent="-228600" lvl="4" marL="2286000" algn="l">
              <a:spcBef>
                <a:spcPts val="450"/>
              </a:spcBef>
              <a:spcAft>
                <a:spcPts val="0"/>
              </a:spcAft>
              <a:buSzPts val="675"/>
              <a:buNone/>
              <a:defRPr sz="675"/>
            </a:lvl5pPr>
            <a:lvl6pPr indent="-228600" lvl="5" marL="2743200" algn="l">
              <a:spcBef>
                <a:spcPts val="450"/>
              </a:spcBef>
              <a:spcAft>
                <a:spcPts val="0"/>
              </a:spcAft>
              <a:buSzPts val="675"/>
              <a:buNone/>
              <a:defRPr sz="675"/>
            </a:lvl6pPr>
            <a:lvl7pPr indent="-228600" lvl="6" marL="3200400" algn="l">
              <a:spcBef>
                <a:spcPts val="450"/>
              </a:spcBef>
              <a:spcAft>
                <a:spcPts val="0"/>
              </a:spcAft>
              <a:buSzPts val="675"/>
              <a:buNone/>
              <a:defRPr sz="675"/>
            </a:lvl7pPr>
            <a:lvl8pPr indent="-228600" lvl="7" marL="3657600" algn="l">
              <a:spcBef>
                <a:spcPts val="450"/>
              </a:spcBef>
              <a:spcAft>
                <a:spcPts val="0"/>
              </a:spcAft>
              <a:buSzPts val="675"/>
              <a:buNone/>
              <a:defRPr sz="675"/>
            </a:lvl8pPr>
            <a:lvl9pPr indent="-228600" lvl="8" marL="4114800" algn="l">
              <a:spcBef>
                <a:spcPts val="450"/>
              </a:spcBef>
              <a:spcAft>
                <a:spcPts val="450"/>
              </a:spcAft>
              <a:buSzPts val="675"/>
              <a:buNone/>
              <a:defRPr sz="675"/>
            </a:lvl9pPr>
          </a:lstStyle>
          <a:p/>
        </p:txBody>
      </p:sp>
      <p:sp>
        <p:nvSpPr>
          <p:cNvPr id="71" name="Google Shape;71;p20"/>
          <p:cNvSpPr txBox="1"/>
          <p:nvPr>
            <p:ph idx="10" type="dt"/>
          </p:nvPr>
        </p:nvSpPr>
        <p:spPr>
          <a:xfrm>
            <a:off x="7000969" y="4531022"/>
            <a:ext cx="1007780" cy="273844"/>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0"/>
          <p:cNvSpPr txBox="1"/>
          <p:nvPr>
            <p:ph idx="11" type="ftr"/>
          </p:nvPr>
        </p:nvSpPr>
        <p:spPr>
          <a:xfrm>
            <a:off x="338636" y="4531022"/>
            <a:ext cx="6483240" cy="27384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0"/>
          <p:cNvSpPr txBox="1"/>
          <p:nvPr>
            <p:ph idx="12" type="sldNum"/>
          </p:nvPr>
        </p:nvSpPr>
        <p:spPr>
          <a:xfrm>
            <a:off x="8008749" y="4436917"/>
            <a:ext cx="796616" cy="367949"/>
          </a:xfrm>
          <a:prstGeom prst="rect">
            <a:avLst/>
          </a:prstGeom>
          <a:noFill/>
          <a:ln>
            <a:noFill/>
          </a:ln>
        </p:spPr>
        <p:txBody>
          <a:bodyPr anchorCtr="0" anchor="b" bIns="10800" lIns="91425" spcFirstLastPara="1" rIns="91425" wrap="square" tIns="45700">
            <a:noAutofit/>
          </a:bodyPr>
          <a:lstStyle>
            <a:lvl1pPr indent="0" lvl="0" marL="0" algn="r">
              <a:lnSpc>
                <a:spcPct val="100000"/>
              </a:lnSpc>
              <a:spcBef>
                <a:spcPts val="0"/>
              </a:spcBef>
              <a:spcAft>
                <a:spcPts val="0"/>
              </a:spcAft>
              <a:buSzPts val="1500"/>
              <a:buNone/>
              <a:defRPr/>
            </a:lvl1pPr>
            <a:lvl2pPr indent="0" lvl="1" marL="0" algn="r">
              <a:lnSpc>
                <a:spcPct val="100000"/>
              </a:lnSpc>
              <a:spcBef>
                <a:spcPts val="0"/>
              </a:spcBef>
              <a:spcAft>
                <a:spcPts val="0"/>
              </a:spcAft>
              <a:buSzPts val="1500"/>
              <a:buNone/>
              <a:defRPr/>
            </a:lvl2pPr>
            <a:lvl3pPr indent="0" lvl="2" marL="0" algn="r">
              <a:lnSpc>
                <a:spcPct val="100000"/>
              </a:lnSpc>
              <a:spcBef>
                <a:spcPts val="0"/>
              </a:spcBef>
              <a:spcAft>
                <a:spcPts val="0"/>
              </a:spcAft>
              <a:buSzPts val="1500"/>
              <a:buNone/>
              <a:defRPr/>
            </a:lvl3pPr>
            <a:lvl4pPr indent="0" lvl="3" marL="0" algn="r">
              <a:lnSpc>
                <a:spcPct val="100000"/>
              </a:lnSpc>
              <a:spcBef>
                <a:spcPts val="0"/>
              </a:spcBef>
              <a:spcAft>
                <a:spcPts val="0"/>
              </a:spcAft>
              <a:buSzPts val="1500"/>
              <a:buNone/>
              <a:defRPr/>
            </a:lvl4pPr>
            <a:lvl5pPr indent="0" lvl="4" marL="0" algn="r">
              <a:lnSpc>
                <a:spcPct val="100000"/>
              </a:lnSpc>
              <a:spcBef>
                <a:spcPts val="0"/>
              </a:spcBef>
              <a:spcAft>
                <a:spcPts val="0"/>
              </a:spcAft>
              <a:buSzPts val="1500"/>
              <a:buNone/>
              <a:defRPr/>
            </a:lvl5pPr>
            <a:lvl6pPr indent="0" lvl="5" marL="0" algn="r">
              <a:lnSpc>
                <a:spcPct val="100000"/>
              </a:lnSpc>
              <a:spcBef>
                <a:spcPts val="0"/>
              </a:spcBef>
              <a:spcAft>
                <a:spcPts val="0"/>
              </a:spcAft>
              <a:buSzPts val="1500"/>
              <a:buNone/>
              <a:defRPr/>
            </a:lvl6pPr>
            <a:lvl7pPr indent="0" lvl="6" marL="0" algn="r">
              <a:lnSpc>
                <a:spcPct val="100000"/>
              </a:lnSpc>
              <a:spcBef>
                <a:spcPts val="0"/>
              </a:spcBef>
              <a:spcAft>
                <a:spcPts val="0"/>
              </a:spcAft>
              <a:buSzPts val="1500"/>
              <a:buNone/>
              <a:defRPr/>
            </a:lvl7pPr>
            <a:lvl8pPr indent="0" lvl="7" marL="0" algn="r">
              <a:lnSpc>
                <a:spcPct val="100000"/>
              </a:lnSpc>
              <a:spcBef>
                <a:spcPts val="0"/>
              </a:spcBef>
              <a:spcAft>
                <a:spcPts val="0"/>
              </a:spcAft>
              <a:buSzPts val="1500"/>
              <a:buNone/>
              <a:defRPr/>
            </a:lvl8pPr>
            <a:lvl9pPr indent="0" lvl="8" marL="0" algn="r">
              <a:lnSpc>
                <a:spcPct val="100000"/>
              </a:lnSpc>
              <a:spcBef>
                <a:spcPts val="0"/>
              </a:spcBef>
              <a:spcAft>
                <a:spcPts val="0"/>
              </a:spcAft>
              <a:buSzPts val="15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sp>
        <p:nvSpPr>
          <p:cNvPr id="75" name="Google Shape;75;p21"/>
          <p:cNvSpPr txBox="1"/>
          <p:nvPr>
            <p:ph type="title"/>
          </p:nvPr>
        </p:nvSpPr>
        <p:spPr>
          <a:xfrm>
            <a:off x="611046" y="545642"/>
            <a:ext cx="3639741" cy="1212872"/>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rmAutofit/>
          </a:bodyPr>
          <a:lstStyle>
            <a:lvl1pPr lvl="0" algn="l">
              <a:spcBef>
                <a:spcPts val="0"/>
              </a:spcBef>
              <a:spcAft>
                <a:spcPts val="0"/>
              </a:spcAft>
              <a:buClr>
                <a:srgbClr val="FEFEFE"/>
              </a:buClr>
              <a:buSzPts val="1800"/>
              <a:buFont typeface="Century Gothic"/>
              <a:buNone/>
              <a:defRPr b="0"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1"/>
          <p:cNvSpPr/>
          <p:nvPr>
            <p:ph idx="2" type="pic"/>
          </p:nvPr>
        </p:nvSpPr>
        <p:spPr>
          <a:xfrm>
            <a:off x="4573588" y="0"/>
            <a:ext cx="4570412" cy="5143500"/>
          </a:xfrm>
          <a:prstGeom prst="rect">
            <a:avLst/>
          </a:prstGeom>
          <a:noFill/>
          <a:ln cap="flat" cmpd="sng" w="9525">
            <a:solidFill>
              <a:schemeClr val="lt2"/>
            </a:solidFill>
            <a:prstDash val="solid"/>
            <a:round/>
            <a:headEnd len="sm" w="sm" type="none"/>
            <a:tailEnd len="sm" w="sm" type="none"/>
          </a:ln>
        </p:spPr>
      </p:sp>
      <p:sp>
        <p:nvSpPr>
          <p:cNvPr id="77" name="Google Shape;77;p21"/>
          <p:cNvSpPr txBox="1"/>
          <p:nvPr>
            <p:ph idx="1" type="body"/>
          </p:nvPr>
        </p:nvSpPr>
        <p:spPr>
          <a:xfrm>
            <a:off x="611046" y="1758513"/>
            <a:ext cx="3639741" cy="2637274"/>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228600" lvl="0" marL="457200" algn="l">
              <a:spcBef>
                <a:spcPts val="180"/>
              </a:spcBef>
              <a:spcAft>
                <a:spcPts val="0"/>
              </a:spcAft>
              <a:buSzPts val="900"/>
              <a:buNone/>
              <a:defRPr sz="900"/>
            </a:lvl1pPr>
            <a:lvl2pPr indent="-228600" lvl="1" marL="914400" algn="l">
              <a:spcBef>
                <a:spcPts val="450"/>
              </a:spcBef>
              <a:spcAft>
                <a:spcPts val="0"/>
              </a:spcAft>
              <a:buSzPts val="900"/>
              <a:buNone/>
              <a:defRPr sz="900"/>
            </a:lvl2pPr>
            <a:lvl3pPr indent="-228600" lvl="2" marL="1371600" algn="l">
              <a:spcBef>
                <a:spcPts val="450"/>
              </a:spcBef>
              <a:spcAft>
                <a:spcPts val="0"/>
              </a:spcAft>
              <a:buSzPts val="750"/>
              <a:buNone/>
              <a:defRPr sz="750"/>
            </a:lvl3pPr>
            <a:lvl4pPr indent="-228600" lvl="3" marL="1828800" algn="l">
              <a:spcBef>
                <a:spcPts val="450"/>
              </a:spcBef>
              <a:spcAft>
                <a:spcPts val="0"/>
              </a:spcAft>
              <a:buSzPts val="675"/>
              <a:buNone/>
              <a:defRPr sz="675"/>
            </a:lvl4pPr>
            <a:lvl5pPr indent="-228600" lvl="4" marL="2286000" algn="l">
              <a:spcBef>
                <a:spcPts val="450"/>
              </a:spcBef>
              <a:spcAft>
                <a:spcPts val="0"/>
              </a:spcAft>
              <a:buSzPts val="675"/>
              <a:buNone/>
              <a:defRPr sz="675"/>
            </a:lvl5pPr>
            <a:lvl6pPr indent="-228600" lvl="5" marL="2743200" algn="l">
              <a:spcBef>
                <a:spcPts val="450"/>
              </a:spcBef>
              <a:spcAft>
                <a:spcPts val="0"/>
              </a:spcAft>
              <a:buSzPts val="675"/>
              <a:buNone/>
              <a:defRPr sz="675"/>
            </a:lvl6pPr>
            <a:lvl7pPr indent="-228600" lvl="6" marL="3200400" algn="l">
              <a:spcBef>
                <a:spcPts val="450"/>
              </a:spcBef>
              <a:spcAft>
                <a:spcPts val="0"/>
              </a:spcAft>
              <a:buSzPts val="675"/>
              <a:buNone/>
              <a:defRPr sz="675"/>
            </a:lvl7pPr>
            <a:lvl8pPr indent="-228600" lvl="7" marL="3657600" algn="l">
              <a:spcBef>
                <a:spcPts val="450"/>
              </a:spcBef>
              <a:spcAft>
                <a:spcPts val="0"/>
              </a:spcAft>
              <a:buSzPts val="675"/>
              <a:buNone/>
              <a:defRPr sz="675"/>
            </a:lvl8pPr>
            <a:lvl9pPr indent="-228600" lvl="8" marL="4114800" algn="l">
              <a:spcBef>
                <a:spcPts val="450"/>
              </a:spcBef>
              <a:spcAft>
                <a:spcPts val="450"/>
              </a:spcAft>
              <a:buSzPts val="675"/>
              <a:buNone/>
              <a:defRPr sz="675"/>
            </a:lvl9pPr>
          </a:lstStyle>
          <a:p/>
        </p:txBody>
      </p:sp>
      <p:sp>
        <p:nvSpPr>
          <p:cNvPr id="78" name="Google Shape;78;p21"/>
          <p:cNvSpPr txBox="1"/>
          <p:nvPr>
            <p:ph idx="10" type="dt"/>
          </p:nvPr>
        </p:nvSpPr>
        <p:spPr>
          <a:xfrm>
            <a:off x="2914358" y="4531022"/>
            <a:ext cx="732659" cy="273844"/>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1"/>
          <p:cNvSpPr txBox="1"/>
          <p:nvPr>
            <p:ph idx="11" type="ftr"/>
          </p:nvPr>
        </p:nvSpPr>
        <p:spPr>
          <a:xfrm>
            <a:off x="442797" y="4531022"/>
            <a:ext cx="2471560" cy="27384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1"/>
          <p:cNvSpPr txBox="1"/>
          <p:nvPr>
            <p:ph idx="12" type="sldNum"/>
          </p:nvPr>
        </p:nvSpPr>
        <p:spPr>
          <a:xfrm>
            <a:off x="3647017" y="4436917"/>
            <a:ext cx="796616" cy="367949"/>
          </a:xfrm>
          <a:prstGeom prst="rect">
            <a:avLst/>
          </a:prstGeom>
          <a:noFill/>
          <a:ln>
            <a:noFill/>
          </a:ln>
        </p:spPr>
        <p:txBody>
          <a:bodyPr anchorCtr="0" anchor="b" bIns="10800" lIns="91425" spcFirstLastPara="1" rIns="91425" wrap="square" tIns="45700">
            <a:noAutofit/>
          </a:bodyPr>
          <a:lstStyle>
            <a:lvl1pPr indent="0" lvl="0" marL="0" algn="r">
              <a:lnSpc>
                <a:spcPct val="100000"/>
              </a:lnSpc>
              <a:spcBef>
                <a:spcPts val="0"/>
              </a:spcBef>
              <a:spcAft>
                <a:spcPts val="0"/>
              </a:spcAft>
              <a:buSzPts val="1500"/>
              <a:buNone/>
              <a:defRPr/>
            </a:lvl1pPr>
            <a:lvl2pPr indent="0" lvl="1" marL="0" algn="r">
              <a:lnSpc>
                <a:spcPct val="100000"/>
              </a:lnSpc>
              <a:spcBef>
                <a:spcPts val="0"/>
              </a:spcBef>
              <a:spcAft>
                <a:spcPts val="0"/>
              </a:spcAft>
              <a:buSzPts val="1500"/>
              <a:buNone/>
              <a:defRPr/>
            </a:lvl2pPr>
            <a:lvl3pPr indent="0" lvl="2" marL="0" algn="r">
              <a:lnSpc>
                <a:spcPct val="100000"/>
              </a:lnSpc>
              <a:spcBef>
                <a:spcPts val="0"/>
              </a:spcBef>
              <a:spcAft>
                <a:spcPts val="0"/>
              </a:spcAft>
              <a:buSzPts val="1500"/>
              <a:buNone/>
              <a:defRPr/>
            </a:lvl3pPr>
            <a:lvl4pPr indent="0" lvl="3" marL="0" algn="r">
              <a:lnSpc>
                <a:spcPct val="100000"/>
              </a:lnSpc>
              <a:spcBef>
                <a:spcPts val="0"/>
              </a:spcBef>
              <a:spcAft>
                <a:spcPts val="0"/>
              </a:spcAft>
              <a:buSzPts val="1500"/>
              <a:buNone/>
              <a:defRPr/>
            </a:lvl4pPr>
            <a:lvl5pPr indent="0" lvl="4" marL="0" algn="r">
              <a:lnSpc>
                <a:spcPct val="100000"/>
              </a:lnSpc>
              <a:spcBef>
                <a:spcPts val="0"/>
              </a:spcBef>
              <a:spcAft>
                <a:spcPts val="0"/>
              </a:spcAft>
              <a:buSzPts val="1500"/>
              <a:buNone/>
              <a:defRPr/>
            </a:lvl5pPr>
            <a:lvl6pPr indent="0" lvl="5" marL="0" algn="r">
              <a:lnSpc>
                <a:spcPct val="100000"/>
              </a:lnSpc>
              <a:spcBef>
                <a:spcPts val="0"/>
              </a:spcBef>
              <a:spcAft>
                <a:spcPts val="0"/>
              </a:spcAft>
              <a:buSzPts val="1500"/>
              <a:buNone/>
              <a:defRPr/>
            </a:lvl6pPr>
            <a:lvl7pPr indent="0" lvl="6" marL="0" algn="r">
              <a:lnSpc>
                <a:spcPct val="100000"/>
              </a:lnSpc>
              <a:spcBef>
                <a:spcPts val="0"/>
              </a:spcBef>
              <a:spcAft>
                <a:spcPts val="0"/>
              </a:spcAft>
              <a:buSzPts val="1500"/>
              <a:buNone/>
              <a:defRPr/>
            </a:lvl7pPr>
            <a:lvl8pPr indent="0" lvl="7" marL="0" algn="r">
              <a:lnSpc>
                <a:spcPct val="100000"/>
              </a:lnSpc>
              <a:spcBef>
                <a:spcPts val="0"/>
              </a:spcBef>
              <a:spcAft>
                <a:spcPts val="0"/>
              </a:spcAft>
              <a:buSzPts val="1500"/>
              <a:buNone/>
              <a:defRPr/>
            </a:lvl8pPr>
            <a:lvl9pPr indent="0" lvl="8" marL="0" algn="r">
              <a:lnSpc>
                <a:spcPct val="100000"/>
              </a:lnSpc>
              <a:spcBef>
                <a:spcPts val="0"/>
              </a:spcBef>
              <a:spcAft>
                <a:spcPts val="0"/>
              </a:spcAft>
              <a:buSzPts val="15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1" name="Shape 81"/>
        <p:cNvGrpSpPr/>
        <p:nvPr/>
      </p:nvGrpSpPr>
      <p:grpSpPr>
        <a:xfrm>
          <a:off x="0" y="0"/>
          <a:ext cx="0" cy="0"/>
          <a:chOff x="0" y="0"/>
          <a:chExt cx="0" cy="0"/>
        </a:xfrm>
      </p:grpSpPr>
      <p:sp>
        <p:nvSpPr>
          <p:cNvPr id="82" name="Google Shape;82;p22"/>
          <p:cNvSpPr txBox="1"/>
          <p:nvPr>
            <p:ph type="title"/>
          </p:nvPr>
        </p:nvSpPr>
        <p:spPr>
          <a:xfrm>
            <a:off x="607500" y="3600450"/>
            <a:ext cx="7921064" cy="425054"/>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rmAutofit/>
          </a:bodyPr>
          <a:lstStyle>
            <a:lvl1pPr lvl="0" algn="l">
              <a:spcBef>
                <a:spcPts val="0"/>
              </a:spcBef>
              <a:spcAft>
                <a:spcPts val="0"/>
              </a:spcAft>
              <a:buClr>
                <a:srgbClr val="FEFEFE"/>
              </a:buClr>
              <a:buSzPts val="1800"/>
              <a:buFont typeface="Century Gothic"/>
              <a:buNone/>
              <a:defRPr b="0"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p:nvPr>
            <p:ph idx="2" type="pic"/>
          </p:nvPr>
        </p:nvSpPr>
        <p:spPr>
          <a:xfrm>
            <a:off x="0" y="0"/>
            <a:ext cx="9144000" cy="3600450"/>
          </a:xfrm>
          <a:prstGeom prst="rect">
            <a:avLst/>
          </a:prstGeom>
          <a:noFill/>
          <a:ln cap="rnd" cmpd="sng" w="9525">
            <a:solidFill>
              <a:schemeClr val="lt2"/>
            </a:solidFill>
            <a:prstDash val="solid"/>
            <a:round/>
            <a:headEnd len="sm" w="sm" type="none"/>
            <a:tailEnd len="sm" w="sm" type="none"/>
          </a:ln>
          <a:effectLst>
            <a:outerShdw blurRad="50800">
              <a:srgbClr val="000000">
                <a:alpha val="40000"/>
              </a:srgbClr>
            </a:outerShdw>
          </a:effectLst>
        </p:spPr>
      </p:sp>
      <p:sp>
        <p:nvSpPr>
          <p:cNvPr id="84" name="Google Shape;84;p22"/>
          <p:cNvSpPr txBox="1"/>
          <p:nvPr>
            <p:ph idx="1" type="body"/>
          </p:nvPr>
        </p:nvSpPr>
        <p:spPr>
          <a:xfrm>
            <a:off x="607500" y="4025504"/>
            <a:ext cx="7921064" cy="37028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228600" lvl="0" marL="457200" algn="l">
              <a:spcBef>
                <a:spcPts val="180"/>
              </a:spcBef>
              <a:spcAft>
                <a:spcPts val="0"/>
              </a:spcAft>
              <a:buSzPts val="900"/>
              <a:buNone/>
              <a:defRPr sz="900"/>
            </a:lvl1pPr>
            <a:lvl2pPr indent="-228600" lvl="1" marL="914400" algn="l">
              <a:spcBef>
                <a:spcPts val="450"/>
              </a:spcBef>
              <a:spcAft>
                <a:spcPts val="0"/>
              </a:spcAft>
              <a:buSzPts val="900"/>
              <a:buNone/>
              <a:defRPr sz="900"/>
            </a:lvl2pPr>
            <a:lvl3pPr indent="-228600" lvl="2" marL="1371600" algn="l">
              <a:spcBef>
                <a:spcPts val="450"/>
              </a:spcBef>
              <a:spcAft>
                <a:spcPts val="0"/>
              </a:spcAft>
              <a:buSzPts val="750"/>
              <a:buNone/>
              <a:defRPr sz="750"/>
            </a:lvl3pPr>
            <a:lvl4pPr indent="-228600" lvl="3" marL="1828800" algn="l">
              <a:spcBef>
                <a:spcPts val="450"/>
              </a:spcBef>
              <a:spcAft>
                <a:spcPts val="0"/>
              </a:spcAft>
              <a:buSzPts val="675"/>
              <a:buNone/>
              <a:defRPr sz="675"/>
            </a:lvl4pPr>
            <a:lvl5pPr indent="-228600" lvl="4" marL="2286000" algn="l">
              <a:spcBef>
                <a:spcPts val="450"/>
              </a:spcBef>
              <a:spcAft>
                <a:spcPts val="0"/>
              </a:spcAft>
              <a:buSzPts val="675"/>
              <a:buNone/>
              <a:defRPr sz="675"/>
            </a:lvl5pPr>
            <a:lvl6pPr indent="-228600" lvl="5" marL="2743200" algn="l">
              <a:spcBef>
                <a:spcPts val="450"/>
              </a:spcBef>
              <a:spcAft>
                <a:spcPts val="0"/>
              </a:spcAft>
              <a:buSzPts val="675"/>
              <a:buNone/>
              <a:defRPr sz="675"/>
            </a:lvl6pPr>
            <a:lvl7pPr indent="-228600" lvl="6" marL="3200400" algn="l">
              <a:spcBef>
                <a:spcPts val="450"/>
              </a:spcBef>
              <a:spcAft>
                <a:spcPts val="0"/>
              </a:spcAft>
              <a:buSzPts val="675"/>
              <a:buNone/>
              <a:defRPr sz="675"/>
            </a:lvl7pPr>
            <a:lvl8pPr indent="-228600" lvl="7" marL="3657600" algn="l">
              <a:spcBef>
                <a:spcPts val="450"/>
              </a:spcBef>
              <a:spcAft>
                <a:spcPts val="0"/>
              </a:spcAft>
              <a:buSzPts val="675"/>
              <a:buNone/>
              <a:defRPr sz="675"/>
            </a:lvl8pPr>
            <a:lvl9pPr indent="-228600" lvl="8" marL="4114800" algn="l">
              <a:spcBef>
                <a:spcPts val="450"/>
              </a:spcBef>
              <a:spcAft>
                <a:spcPts val="450"/>
              </a:spcAft>
              <a:buSzPts val="675"/>
              <a:buNone/>
              <a:defRPr sz="675"/>
            </a:lvl9pPr>
          </a:lstStyle>
          <a:p/>
        </p:txBody>
      </p:sp>
      <p:sp>
        <p:nvSpPr>
          <p:cNvPr id="85" name="Google Shape;85;p22"/>
          <p:cNvSpPr txBox="1"/>
          <p:nvPr>
            <p:ph idx="10" type="dt"/>
          </p:nvPr>
        </p:nvSpPr>
        <p:spPr>
          <a:xfrm>
            <a:off x="7000969" y="4531022"/>
            <a:ext cx="1007780" cy="273844"/>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2"/>
          <p:cNvSpPr txBox="1"/>
          <p:nvPr>
            <p:ph idx="11" type="ftr"/>
          </p:nvPr>
        </p:nvSpPr>
        <p:spPr>
          <a:xfrm>
            <a:off x="338636" y="4531022"/>
            <a:ext cx="6483240" cy="27384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2"/>
          <p:cNvSpPr txBox="1"/>
          <p:nvPr>
            <p:ph idx="12" type="sldNum"/>
          </p:nvPr>
        </p:nvSpPr>
        <p:spPr>
          <a:xfrm>
            <a:off x="8008749" y="4436917"/>
            <a:ext cx="796616" cy="367949"/>
          </a:xfrm>
          <a:prstGeom prst="rect">
            <a:avLst/>
          </a:prstGeom>
          <a:noFill/>
          <a:ln>
            <a:noFill/>
          </a:ln>
        </p:spPr>
        <p:txBody>
          <a:bodyPr anchorCtr="0" anchor="b" bIns="10800" lIns="91425" spcFirstLastPara="1" rIns="91425" wrap="square" tIns="45700">
            <a:noAutofit/>
          </a:bodyPr>
          <a:lstStyle>
            <a:lvl1pPr indent="0" lvl="0" marL="0" algn="r">
              <a:lnSpc>
                <a:spcPct val="100000"/>
              </a:lnSpc>
              <a:spcBef>
                <a:spcPts val="0"/>
              </a:spcBef>
              <a:spcAft>
                <a:spcPts val="0"/>
              </a:spcAft>
              <a:buSzPts val="1500"/>
              <a:buNone/>
              <a:defRPr/>
            </a:lvl1pPr>
            <a:lvl2pPr indent="0" lvl="1" marL="0" algn="r">
              <a:lnSpc>
                <a:spcPct val="100000"/>
              </a:lnSpc>
              <a:spcBef>
                <a:spcPts val="0"/>
              </a:spcBef>
              <a:spcAft>
                <a:spcPts val="0"/>
              </a:spcAft>
              <a:buSzPts val="1500"/>
              <a:buNone/>
              <a:defRPr/>
            </a:lvl2pPr>
            <a:lvl3pPr indent="0" lvl="2" marL="0" algn="r">
              <a:lnSpc>
                <a:spcPct val="100000"/>
              </a:lnSpc>
              <a:spcBef>
                <a:spcPts val="0"/>
              </a:spcBef>
              <a:spcAft>
                <a:spcPts val="0"/>
              </a:spcAft>
              <a:buSzPts val="1500"/>
              <a:buNone/>
              <a:defRPr/>
            </a:lvl3pPr>
            <a:lvl4pPr indent="0" lvl="3" marL="0" algn="r">
              <a:lnSpc>
                <a:spcPct val="100000"/>
              </a:lnSpc>
              <a:spcBef>
                <a:spcPts val="0"/>
              </a:spcBef>
              <a:spcAft>
                <a:spcPts val="0"/>
              </a:spcAft>
              <a:buSzPts val="1500"/>
              <a:buNone/>
              <a:defRPr/>
            </a:lvl4pPr>
            <a:lvl5pPr indent="0" lvl="4" marL="0" algn="r">
              <a:lnSpc>
                <a:spcPct val="100000"/>
              </a:lnSpc>
              <a:spcBef>
                <a:spcPts val="0"/>
              </a:spcBef>
              <a:spcAft>
                <a:spcPts val="0"/>
              </a:spcAft>
              <a:buSzPts val="1500"/>
              <a:buNone/>
              <a:defRPr/>
            </a:lvl5pPr>
            <a:lvl6pPr indent="0" lvl="5" marL="0" algn="r">
              <a:lnSpc>
                <a:spcPct val="100000"/>
              </a:lnSpc>
              <a:spcBef>
                <a:spcPts val="0"/>
              </a:spcBef>
              <a:spcAft>
                <a:spcPts val="0"/>
              </a:spcAft>
              <a:buSzPts val="1500"/>
              <a:buNone/>
              <a:defRPr/>
            </a:lvl6pPr>
            <a:lvl7pPr indent="0" lvl="6" marL="0" algn="r">
              <a:lnSpc>
                <a:spcPct val="100000"/>
              </a:lnSpc>
              <a:spcBef>
                <a:spcPts val="0"/>
              </a:spcBef>
              <a:spcAft>
                <a:spcPts val="0"/>
              </a:spcAft>
              <a:buSzPts val="1500"/>
              <a:buNone/>
              <a:defRPr/>
            </a:lvl7pPr>
            <a:lvl8pPr indent="0" lvl="7" marL="0" algn="r">
              <a:lnSpc>
                <a:spcPct val="100000"/>
              </a:lnSpc>
              <a:spcBef>
                <a:spcPts val="0"/>
              </a:spcBef>
              <a:spcAft>
                <a:spcPts val="0"/>
              </a:spcAft>
              <a:buSzPts val="1500"/>
              <a:buNone/>
              <a:defRPr/>
            </a:lvl8pPr>
            <a:lvl9pPr indent="0" lvl="8" marL="0" algn="r">
              <a:lnSpc>
                <a:spcPct val="100000"/>
              </a:lnSpc>
              <a:spcBef>
                <a:spcPts val="0"/>
              </a:spcBef>
              <a:spcAft>
                <a:spcPts val="0"/>
              </a:spcAft>
              <a:buSzPts val="15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8" name="Shape 88"/>
        <p:cNvGrpSpPr/>
        <p:nvPr/>
      </p:nvGrpSpPr>
      <p:grpSpPr>
        <a:xfrm>
          <a:off x="0" y="0"/>
          <a:ext cx="0" cy="0"/>
          <a:chOff x="0" y="0"/>
          <a:chExt cx="0" cy="0"/>
        </a:xfrm>
      </p:grpSpPr>
      <p:sp>
        <p:nvSpPr>
          <p:cNvPr id="89" name="Google Shape;89;p23"/>
          <p:cNvSpPr/>
          <p:nvPr/>
        </p:nvSpPr>
        <p:spPr>
          <a:xfrm>
            <a:off x="473773" y="811092"/>
            <a:ext cx="4749312" cy="2429391"/>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90" name="Google Shape;90;p23"/>
          <p:cNvSpPr txBox="1"/>
          <p:nvPr>
            <p:ph type="title"/>
          </p:nvPr>
        </p:nvSpPr>
        <p:spPr>
          <a:xfrm>
            <a:off x="638239" y="928877"/>
            <a:ext cx="4420380" cy="1984434"/>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3150"/>
              <a:buFont typeface="Century Gothic"/>
              <a:buNone/>
              <a:defRPr b="1" sz="315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3"/>
          <p:cNvSpPr txBox="1"/>
          <p:nvPr>
            <p:ph idx="1" type="body"/>
          </p:nvPr>
        </p:nvSpPr>
        <p:spPr>
          <a:xfrm>
            <a:off x="639893" y="3332760"/>
            <a:ext cx="4418727" cy="534931"/>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algn="l">
              <a:spcBef>
                <a:spcPts val="270"/>
              </a:spcBef>
              <a:spcAft>
                <a:spcPts val="0"/>
              </a:spcAft>
              <a:buSzPts val="1350"/>
              <a:buNone/>
              <a:defRPr sz="1350">
                <a:solidFill>
                  <a:schemeClr val="lt1"/>
                </a:solidFill>
              </a:defRPr>
            </a:lvl1pPr>
            <a:lvl2pPr indent="-228600" lvl="1" marL="914400" algn="l">
              <a:spcBef>
                <a:spcPts val="450"/>
              </a:spcBef>
              <a:spcAft>
                <a:spcPts val="0"/>
              </a:spcAft>
              <a:buSzPts val="1350"/>
              <a:buNone/>
              <a:defRPr sz="1350">
                <a:solidFill>
                  <a:schemeClr val="lt1"/>
                </a:solidFill>
              </a:defRPr>
            </a:lvl2pPr>
            <a:lvl3pPr indent="-228600" lvl="2" marL="1371600" algn="l">
              <a:spcBef>
                <a:spcPts val="450"/>
              </a:spcBef>
              <a:spcAft>
                <a:spcPts val="0"/>
              </a:spcAft>
              <a:buSzPts val="1200"/>
              <a:buNone/>
              <a:defRPr sz="1200">
                <a:solidFill>
                  <a:schemeClr val="lt1"/>
                </a:solidFill>
              </a:defRPr>
            </a:lvl3pPr>
            <a:lvl4pPr indent="-228600" lvl="3" marL="1828800" algn="l">
              <a:spcBef>
                <a:spcPts val="450"/>
              </a:spcBef>
              <a:spcAft>
                <a:spcPts val="0"/>
              </a:spcAft>
              <a:buSzPts val="1050"/>
              <a:buNone/>
              <a:defRPr sz="1050">
                <a:solidFill>
                  <a:schemeClr val="lt1"/>
                </a:solidFill>
              </a:defRPr>
            </a:lvl4pPr>
            <a:lvl5pPr indent="-228600" lvl="4" marL="2286000" algn="l">
              <a:spcBef>
                <a:spcPts val="450"/>
              </a:spcBef>
              <a:spcAft>
                <a:spcPts val="0"/>
              </a:spcAft>
              <a:buSzPts val="1050"/>
              <a:buNone/>
              <a:defRPr sz="1050">
                <a:solidFill>
                  <a:schemeClr val="lt1"/>
                </a:solidFill>
              </a:defRPr>
            </a:lvl5pPr>
            <a:lvl6pPr indent="-228600" lvl="5" marL="2743200" algn="l">
              <a:spcBef>
                <a:spcPts val="450"/>
              </a:spcBef>
              <a:spcAft>
                <a:spcPts val="0"/>
              </a:spcAft>
              <a:buSzPts val="1050"/>
              <a:buNone/>
              <a:defRPr sz="1050">
                <a:solidFill>
                  <a:schemeClr val="lt1"/>
                </a:solidFill>
              </a:defRPr>
            </a:lvl6pPr>
            <a:lvl7pPr indent="-228600" lvl="6" marL="3200400" algn="l">
              <a:spcBef>
                <a:spcPts val="450"/>
              </a:spcBef>
              <a:spcAft>
                <a:spcPts val="0"/>
              </a:spcAft>
              <a:buSzPts val="1050"/>
              <a:buNone/>
              <a:defRPr sz="1050">
                <a:solidFill>
                  <a:schemeClr val="lt1"/>
                </a:solidFill>
              </a:defRPr>
            </a:lvl7pPr>
            <a:lvl8pPr indent="-228600" lvl="7" marL="3657600" algn="l">
              <a:spcBef>
                <a:spcPts val="450"/>
              </a:spcBef>
              <a:spcAft>
                <a:spcPts val="0"/>
              </a:spcAft>
              <a:buSzPts val="1050"/>
              <a:buNone/>
              <a:defRPr sz="1050">
                <a:solidFill>
                  <a:schemeClr val="lt1"/>
                </a:solidFill>
              </a:defRPr>
            </a:lvl8pPr>
            <a:lvl9pPr indent="-228600" lvl="8" marL="4114800" algn="l">
              <a:spcBef>
                <a:spcPts val="450"/>
              </a:spcBef>
              <a:spcAft>
                <a:spcPts val="450"/>
              </a:spcAft>
              <a:buSzPts val="1050"/>
              <a:buNone/>
              <a:defRPr sz="1050">
                <a:solidFill>
                  <a:schemeClr val="lt1"/>
                </a:solidFill>
              </a:defRPr>
            </a:lvl9pPr>
          </a:lstStyle>
          <a:p/>
        </p:txBody>
      </p:sp>
      <p:sp>
        <p:nvSpPr>
          <p:cNvPr id="92" name="Google Shape;92;p23"/>
          <p:cNvSpPr txBox="1"/>
          <p:nvPr>
            <p:ph idx="2" type="body"/>
          </p:nvPr>
        </p:nvSpPr>
        <p:spPr>
          <a:xfrm>
            <a:off x="5680982" y="811092"/>
            <a:ext cx="2857501" cy="3056599"/>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228600" lvl="0" marL="457200" algn="l">
              <a:spcBef>
                <a:spcPts val="270"/>
              </a:spcBef>
              <a:spcAft>
                <a:spcPts val="0"/>
              </a:spcAft>
              <a:buSzPts val="1350"/>
              <a:buFont typeface="Century Gothic"/>
              <a:buNone/>
              <a:defRPr/>
            </a:lvl1pPr>
            <a:lvl2pPr indent="-342900" lvl="1" marL="914400" algn="l">
              <a:spcBef>
                <a:spcPts val="450"/>
              </a:spcBef>
              <a:spcAft>
                <a:spcPts val="0"/>
              </a:spcAft>
              <a:buSzPts val="1800"/>
              <a:buChar char="🞆"/>
              <a:defRPr/>
            </a:lvl2pPr>
            <a:lvl3pPr indent="-342900" lvl="2" marL="1371600" algn="l">
              <a:spcBef>
                <a:spcPts val="450"/>
              </a:spcBef>
              <a:spcAft>
                <a:spcPts val="0"/>
              </a:spcAft>
              <a:buSzPts val="1800"/>
              <a:buChar char="🞆"/>
              <a:defRPr/>
            </a:lvl3pPr>
            <a:lvl4pPr indent="-342900" lvl="3" marL="1828800" algn="l">
              <a:spcBef>
                <a:spcPts val="45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450"/>
              </a:spcAft>
              <a:buSzPts val="1800"/>
              <a:buChar char="🞆"/>
              <a:defRPr/>
            </a:lvl9pPr>
          </a:lstStyle>
          <a:p/>
        </p:txBody>
      </p:sp>
      <p:sp>
        <p:nvSpPr>
          <p:cNvPr id="93" name="Google Shape;93;p23"/>
          <p:cNvSpPr txBox="1"/>
          <p:nvPr>
            <p:ph idx="10" type="dt"/>
          </p:nvPr>
        </p:nvSpPr>
        <p:spPr>
          <a:xfrm>
            <a:off x="7000969" y="4531022"/>
            <a:ext cx="1007780" cy="273844"/>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3"/>
          <p:cNvSpPr txBox="1"/>
          <p:nvPr>
            <p:ph idx="11" type="ftr"/>
          </p:nvPr>
        </p:nvSpPr>
        <p:spPr>
          <a:xfrm>
            <a:off x="338636" y="4531022"/>
            <a:ext cx="6483240" cy="27384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23"/>
          <p:cNvSpPr txBox="1"/>
          <p:nvPr>
            <p:ph idx="12" type="sldNum"/>
          </p:nvPr>
        </p:nvSpPr>
        <p:spPr>
          <a:xfrm>
            <a:off x="8008749" y="4436917"/>
            <a:ext cx="796616" cy="367949"/>
          </a:xfrm>
          <a:prstGeom prst="rect">
            <a:avLst/>
          </a:prstGeom>
          <a:noFill/>
          <a:ln>
            <a:noFill/>
          </a:ln>
        </p:spPr>
        <p:txBody>
          <a:bodyPr anchorCtr="0" anchor="b" bIns="10800" lIns="91425" spcFirstLastPara="1" rIns="91425" wrap="square" tIns="45700">
            <a:noAutofit/>
          </a:bodyPr>
          <a:lstStyle>
            <a:lvl1pPr indent="0" lvl="0" marL="0" algn="r">
              <a:lnSpc>
                <a:spcPct val="100000"/>
              </a:lnSpc>
              <a:spcBef>
                <a:spcPts val="0"/>
              </a:spcBef>
              <a:spcAft>
                <a:spcPts val="0"/>
              </a:spcAft>
              <a:buSzPts val="1500"/>
              <a:buNone/>
              <a:defRPr/>
            </a:lvl1pPr>
            <a:lvl2pPr indent="0" lvl="1" marL="0" algn="r">
              <a:lnSpc>
                <a:spcPct val="100000"/>
              </a:lnSpc>
              <a:spcBef>
                <a:spcPts val="0"/>
              </a:spcBef>
              <a:spcAft>
                <a:spcPts val="0"/>
              </a:spcAft>
              <a:buSzPts val="1500"/>
              <a:buNone/>
              <a:defRPr/>
            </a:lvl2pPr>
            <a:lvl3pPr indent="0" lvl="2" marL="0" algn="r">
              <a:lnSpc>
                <a:spcPct val="100000"/>
              </a:lnSpc>
              <a:spcBef>
                <a:spcPts val="0"/>
              </a:spcBef>
              <a:spcAft>
                <a:spcPts val="0"/>
              </a:spcAft>
              <a:buSzPts val="1500"/>
              <a:buNone/>
              <a:defRPr/>
            </a:lvl3pPr>
            <a:lvl4pPr indent="0" lvl="3" marL="0" algn="r">
              <a:lnSpc>
                <a:spcPct val="100000"/>
              </a:lnSpc>
              <a:spcBef>
                <a:spcPts val="0"/>
              </a:spcBef>
              <a:spcAft>
                <a:spcPts val="0"/>
              </a:spcAft>
              <a:buSzPts val="1500"/>
              <a:buNone/>
              <a:defRPr/>
            </a:lvl4pPr>
            <a:lvl5pPr indent="0" lvl="4" marL="0" algn="r">
              <a:lnSpc>
                <a:spcPct val="100000"/>
              </a:lnSpc>
              <a:spcBef>
                <a:spcPts val="0"/>
              </a:spcBef>
              <a:spcAft>
                <a:spcPts val="0"/>
              </a:spcAft>
              <a:buSzPts val="1500"/>
              <a:buNone/>
              <a:defRPr/>
            </a:lvl5pPr>
            <a:lvl6pPr indent="0" lvl="5" marL="0" algn="r">
              <a:lnSpc>
                <a:spcPct val="100000"/>
              </a:lnSpc>
              <a:spcBef>
                <a:spcPts val="0"/>
              </a:spcBef>
              <a:spcAft>
                <a:spcPts val="0"/>
              </a:spcAft>
              <a:buSzPts val="1500"/>
              <a:buNone/>
              <a:defRPr/>
            </a:lvl6pPr>
            <a:lvl7pPr indent="0" lvl="6" marL="0" algn="r">
              <a:lnSpc>
                <a:spcPct val="100000"/>
              </a:lnSpc>
              <a:spcBef>
                <a:spcPts val="0"/>
              </a:spcBef>
              <a:spcAft>
                <a:spcPts val="0"/>
              </a:spcAft>
              <a:buSzPts val="1500"/>
              <a:buNone/>
              <a:defRPr/>
            </a:lvl7pPr>
            <a:lvl8pPr indent="0" lvl="7" marL="0" algn="r">
              <a:lnSpc>
                <a:spcPct val="100000"/>
              </a:lnSpc>
              <a:spcBef>
                <a:spcPts val="0"/>
              </a:spcBef>
              <a:spcAft>
                <a:spcPts val="0"/>
              </a:spcAft>
              <a:buSzPts val="1500"/>
              <a:buNone/>
              <a:defRPr/>
            </a:lvl8pPr>
            <a:lvl9pPr indent="0" lvl="8" marL="0" algn="r">
              <a:lnSpc>
                <a:spcPct val="100000"/>
              </a:lnSpc>
              <a:spcBef>
                <a:spcPts val="0"/>
              </a:spcBef>
              <a:spcAft>
                <a:spcPts val="0"/>
              </a:spcAft>
              <a:buSzPts val="15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6" name="Shape 96"/>
        <p:cNvGrpSpPr/>
        <p:nvPr/>
      </p:nvGrpSpPr>
      <p:grpSpPr>
        <a:xfrm>
          <a:off x="0" y="0"/>
          <a:ext cx="0" cy="0"/>
          <a:chOff x="0" y="0"/>
          <a:chExt cx="0" cy="0"/>
        </a:xfrm>
      </p:grpSpPr>
      <p:sp>
        <p:nvSpPr>
          <p:cNvPr id="97" name="Google Shape;97;p24"/>
          <p:cNvSpPr/>
          <p:nvPr/>
        </p:nvSpPr>
        <p:spPr>
          <a:xfrm>
            <a:off x="855664" y="1714939"/>
            <a:ext cx="3671336" cy="1877979"/>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98" name="Google Shape;98;p24"/>
          <p:cNvSpPr txBox="1"/>
          <p:nvPr>
            <p:ph type="title"/>
          </p:nvPr>
        </p:nvSpPr>
        <p:spPr>
          <a:xfrm>
            <a:off x="1017817" y="1826968"/>
            <a:ext cx="3286891" cy="1505842"/>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2400"/>
              <a:buFont typeface="Century Gothic"/>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4"/>
          <p:cNvSpPr txBox="1"/>
          <p:nvPr>
            <p:ph idx="1" type="body"/>
          </p:nvPr>
        </p:nvSpPr>
        <p:spPr>
          <a:xfrm>
            <a:off x="4617000" y="1714500"/>
            <a:ext cx="3660225" cy="1721644"/>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228600" lvl="0" marL="457200" algn="l">
              <a:spcBef>
                <a:spcPts val="270"/>
              </a:spcBef>
              <a:spcAft>
                <a:spcPts val="0"/>
              </a:spcAft>
              <a:buSzPts val="1350"/>
              <a:buFont typeface="Century Gothic"/>
              <a:buNone/>
              <a:defRPr/>
            </a:lvl1pPr>
            <a:lvl2pPr indent="-342900" lvl="1" marL="914400" algn="l">
              <a:spcBef>
                <a:spcPts val="450"/>
              </a:spcBef>
              <a:spcAft>
                <a:spcPts val="0"/>
              </a:spcAft>
              <a:buSzPts val="1800"/>
              <a:buChar char="🞆"/>
              <a:defRPr/>
            </a:lvl2pPr>
            <a:lvl3pPr indent="-342900" lvl="2" marL="1371600" algn="l">
              <a:spcBef>
                <a:spcPts val="450"/>
              </a:spcBef>
              <a:spcAft>
                <a:spcPts val="0"/>
              </a:spcAft>
              <a:buSzPts val="1800"/>
              <a:buChar char="🞆"/>
              <a:defRPr/>
            </a:lvl3pPr>
            <a:lvl4pPr indent="-342900" lvl="3" marL="1828800" algn="l">
              <a:spcBef>
                <a:spcPts val="45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450"/>
              </a:spcAft>
              <a:buSzPts val="1800"/>
              <a:buChar char="🞆"/>
              <a:defRPr/>
            </a:lvl9pPr>
          </a:lstStyle>
          <a:p/>
        </p:txBody>
      </p:sp>
      <p:sp>
        <p:nvSpPr>
          <p:cNvPr id="100" name="Google Shape;100;p24"/>
          <p:cNvSpPr txBox="1"/>
          <p:nvPr>
            <p:ph idx="10" type="dt"/>
          </p:nvPr>
        </p:nvSpPr>
        <p:spPr>
          <a:xfrm>
            <a:off x="7000969" y="4531022"/>
            <a:ext cx="1007780" cy="273844"/>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4"/>
          <p:cNvSpPr txBox="1"/>
          <p:nvPr>
            <p:ph idx="11" type="ftr"/>
          </p:nvPr>
        </p:nvSpPr>
        <p:spPr>
          <a:xfrm>
            <a:off x="338636" y="4531022"/>
            <a:ext cx="6483240" cy="27384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4"/>
          <p:cNvSpPr txBox="1"/>
          <p:nvPr>
            <p:ph idx="12" type="sldNum"/>
          </p:nvPr>
        </p:nvSpPr>
        <p:spPr>
          <a:xfrm>
            <a:off x="8008749" y="4436917"/>
            <a:ext cx="796616" cy="367949"/>
          </a:xfrm>
          <a:prstGeom prst="rect">
            <a:avLst/>
          </a:prstGeom>
          <a:noFill/>
          <a:ln>
            <a:noFill/>
          </a:ln>
        </p:spPr>
        <p:txBody>
          <a:bodyPr anchorCtr="0" anchor="b" bIns="10800" lIns="91425" spcFirstLastPara="1" rIns="91425" wrap="square" tIns="45700">
            <a:noAutofit/>
          </a:bodyPr>
          <a:lstStyle>
            <a:lvl1pPr indent="0" lvl="0" marL="0" algn="r">
              <a:lnSpc>
                <a:spcPct val="100000"/>
              </a:lnSpc>
              <a:spcBef>
                <a:spcPts val="0"/>
              </a:spcBef>
              <a:spcAft>
                <a:spcPts val="0"/>
              </a:spcAft>
              <a:buSzPts val="1500"/>
              <a:buNone/>
              <a:defRPr/>
            </a:lvl1pPr>
            <a:lvl2pPr indent="0" lvl="1" marL="0" algn="r">
              <a:lnSpc>
                <a:spcPct val="100000"/>
              </a:lnSpc>
              <a:spcBef>
                <a:spcPts val="0"/>
              </a:spcBef>
              <a:spcAft>
                <a:spcPts val="0"/>
              </a:spcAft>
              <a:buSzPts val="1500"/>
              <a:buNone/>
              <a:defRPr/>
            </a:lvl2pPr>
            <a:lvl3pPr indent="0" lvl="2" marL="0" algn="r">
              <a:lnSpc>
                <a:spcPct val="100000"/>
              </a:lnSpc>
              <a:spcBef>
                <a:spcPts val="0"/>
              </a:spcBef>
              <a:spcAft>
                <a:spcPts val="0"/>
              </a:spcAft>
              <a:buSzPts val="1500"/>
              <a:buNone/>
              <a:defRPr/>
            </a:lvl3pPr>
            <a:lvl4pPr indent="0" lvl="3" marL="0" algn="r">
              <a:lnSpc>
                <a:spcPct val="100000"/>
              </a:lnSpc>
              <a:spcBef>
                <a:spcPts val="0"/>
              </a:spcBef>
              <a:spcAft>
                <a:spcPts val="0"/>
              </a:spcAft>
              <a:buSzPts val="1500"/>
              <a:buNone/>
              <a:defRPr/>
            </a:lvl4pPr>
            <a:lvl5pPr indent="0" lvl="4" marL="0" algn="r">
              <a:lnSpc>
                <a:spcPct val="100000"/>
              </a:lnSpc>
              <a:spcBef>
                <a:spcPts val="0"/>
              </a:spcBef>
              <a:spcAft>
                <a:spcPts val="0"/>
              </a:spcAft>
              <a:buSzPts val="1500"/>
              <a:buNone/>
              <a:defRPr/>
            </a:lvl5pPr>
            <a:lvl6pPr indent="0" lvl="5" marL="0" algn="r">
              <a:lnSpc>
                <a:spcPct val="100000"/>
              </a:lnSpc>
              <a:spcBef>
                <a:spcPts val="0"/>
              </a:spcBef>
              <a:spcAft>
                <a:spcPts val="0"/>
              </a:spcAft>
              <a:buSzPts val="1500"/>
              <a:buNone/>
              <a:defRPr/>
            </a:lvl6pPr>
            <a:lvl7pPr indent="0" lvl="6" marL="0" algn="r">
              <a:lnSpc>
                <a:spcPct val="100000"/>
              </a:lnSpc>
              <a:spcBef>
                <a:spcPts val="0"/>
              </a:spcBef>
              <a:spcAft>
                <a:spcPts val="0"/>
              </a:spcAft>
              <a:buSzPts val="1500"/>
              <a:buNone/>
              <a:defRPr/>
            </a:lvl7pPr>
            <a:lvl8pPr indent="0" lvl="7" marL="0" algn="r">
              <a:lnSpc>
                <a:spcPct val="100000"/>
              </a:lnSpc>
              <a:spcBef>
                <a:spcPts val="0"/>
              </a:spcBef>
              <a:spcAft>
                <a:spcPts val="0"/>
              </a:spcAft>
              <a:buSzPts val="1500"/>
              <a:buNone/>
              <a:defRPr/>
            </a:lvl8pPr>
            <a:lvl9pPr indent="0" lvl="8" marL="0" algn="r">
              <a:lnSpc>
                <a:spcPct val="100000"/>
              </a:lnSpc>
              <a:spcBef>
                <a:spcPts val="0"/>
              </a:spcBef>
              <a:spcAft>
                <a:spcPts val="0"/>
              </a:spcAft>
              <a:buSzPts val="15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3" name="Shape 103"/>
        <p:cNvGrpSpPr/>
        <p:nvPr/>
      </p:nvGrpSpPr>
      <p:grpSpPr>
        <a:xfrm>
          <a:off x="0" y="0"/>
          <a:ext cx="0" cy="0"/>
          <a:chOff x="0" y="0"/>
          <a:chExt cx="0" cy="0"/>
        </a:xfrm>
      </p:grpSpPr>
      <p:sp>
        <p:nvSpPr>
          <p:cNvPr id="104" name="Google Shape;104;p25"/>
          <p:cNvSpPr/>
          <p:nvPr/>
        </p:nvSpPr>
        <p:spPr>
          <a:xfrm>
            <a:off x="0" y="0"/>
            <a:ext cx="9144000" cy="1639491"/>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05" name="Google Shape;105;p25"/>
          <p:cNvSpPr txBox="1"/>
          <p:nvPr>
            <p:ph type="title"/>
          </p:nvPr>
        </p:nvSpPr>
        <p:spPr>
          <a:xfrm>
            <a:off x="607500" y="335391"/>
            <a:ext cx="7928999" cy="727838"/>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5"/>
          <p:cNvSpPr txBox="1"/>
          <p:nvPr>
            <p:ph idx="1" type="body"/>
          </p:nvPr>
        </p:nvSpPr>
        <p:spPr>
          <a:xfrm rot="5400000">
            <a:off x="3190833" y="-945032"/>
            <a:ext cx="2755798" cy="7922464"/>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450"/>
              </a:spcBef>
              <a:spcAft>
                <a:spcPts val="0"/>
              </a:spcAft>
              <a:buSzPts val="1800"/>
              <a:buChar char="🞆"/>
              <a:defRPr/>
            </a:lvl2pPr>
            <a:lvl3pPr indent="-342900" lvl="2" marL="1371600" algn="l">
              <a:spcBef>
                <a:spcPts val="450"/>
              </a:spcBef>
              <a:spcAft>
                <a:spcPts val="0"/>
              </a:spcAft>
              <a:buSzPts val="1800"/>
              <a:buChar char="🞆"/>
              <a:defRPr/>
            </a:lvl3pPr>
            <a:lvl4pPr indent="-342900" lvl="3" marL="1828800" algn="l">
              <a:spcBef>
                <a:spcPts val="45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450"/>
              </a:spcAft>
              <a:buSzPts val="1800"/>
              <a:buChar char="🞆"/>
              <a:defRPr/>
            </a:lvl9pPr>
          </a:lstStyle>
          <a:p/>
        </p:txBody>
      </p:sp>
      <p:sp>
        <p:nvSpPr>
          <p:cNvPr id="107" name="Google Shape;107;p25"/>
          <p:cNvSpPr txBox="1"/>
          <p:nvPr>
            <p:ph idx="10" type="dt"/>
          </p:nvPr>
        </p:nvSpPr>
        <p:spPr>
          <a:xfrm>
            <a:off x="7000969" y="4531022"/>
            <a:ext cx="1007780" cy="273844"/>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25"/>
          <p:cNvSpPr txBox="1"/>
          <p:nvPr>
            <p:ph idx="11" type="ftr"/>
          </p:nvPr>
        </p:nvSpPr>
        <p:spPr>
          <a:xfrm>
            <a:off x="338636" y="4531022"/>
            <a:ext cx="6483240" cy="27384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25"/>
          <p:cNvSpPr txBox="1"/>
          <p:nvPr>
            <p:ph idx="12" type="sldNum"/>
          </p:nvPr>
        </p:nvSpPr>
        <p:spPr>
          <a:xfrm>
            <a:off x="8008749" y="4436917"/>
            <a:ext cx="796616" cy="367949"/>
          </a:xfrm>
          <a:prstGeom prst="rect">
            <a:avLst/>
          </a:prstGeom>
          <a:noFill/>
          <a:ln>
            <a:noFill/>
          </a:ln>
        </p:spPr>
        <p:txBody>
          <a:bodyPr anchorCtr="0" anchor="b" bIns="10800" lIns="91425" spcFirstLastPara="1" rIns="91425" wrap="square" tIns="45700">
            <a:noAutofit/>
          </a:bodyPr>
          <a:lstStyle>
            <a:lvl1pPr indent="0" lvl="0" marL="0" algn="r">
              <a:lnSpc>
                <a:spcPct val="100000"/>
              </a:lnSpc>
              <a:spcBef>
                <a:spcPts val="0"/>
              </a:spcBef>
              <a:spcAft>
                <a:spcPts val="0"/>
              </a:spcAft>
              <a:buSzPts val="1500"/>
              <a:buNone/>
              <a:defRPr/>
            </a:lvl1pPr>
            <a:lvl2pPr indent="0" lvl="1" marL="0" algn="r">
              <a:lnSpc>
                <a:spcPct val="100000"/>
              </a:lnSpc>
              <a:spcBef>
                <a:spcPts val="0"/>
              </a:spcBef>
              <a:spcAft>
                <a:spcPts val="0"/>
              </a:spcAft>
              <a:buSzPts val="1500"/>
              <a:buNone/>
              <a:defRPr/>
            </a:lvl2pPr>
            <a:lvl3pPr indent="0" lvl="2" marL="0" algn="r">
              <a:lnSpc>
                <a:spcPct val="100000"/>
              </a:lnSpc>
              <a:spcBef>
                <a:spcPts val="0"/>
              </a:spcBef>
              <a:spcAft>
                <a:spcPts val="0"/>
              </a:spcAft>
              <a:buSzPts val="1500"/>
              <a:buNone/>
              <a:defRPr/>
            </a:lvl3pPr>
            <a:lvl4pPr indent="0" lvl="3" marL="0" algn="r">
              <a:lnSpc>
                <a:spcPct val="100000"/>
              </a:lnSpc>
              <a:spcBef>
                <a:spcPts val="0"/>
              </a:spcBef>
              <a:spcAft>
                <a:spcPts val="0"/>
              </a:spcAft>
              <a:buSzPts val="1500"/>
              <a:buNone/>
              <a:defRPr/>
            </a:lvl4pPr>
            <a:lvl5pPr indent="0" lvl="4" marL="0" algn="r">
              <a:lnSpc>
                <a:spcPct val="100000"/>
              </a:lnSpc>
              <a:spcBef>
                <a:spcPts val="0"/>
              </a:spcBef>
              <a:spcAft>
                <a:spcPts val="0"/>
              </a:spcAft>
              <a:buSzPts val="1500"/>
              <a:buNone/>
              <a:defRPr/>
            </a:lvl5pPr>
            <a:lvl6pPr indent="0" lvl="5" marL="0" algn="r">
              <a:lnSpc>
                <a:spcPct val="100000"/>
              </a:lnSpc>
              <a:spcBef>
                <a:spcPts val="0"/>
              </a:spcBef>
              <a:spcAft>
                <a:spcPts val="0"/>
              </a:spcAft>
              <a:buSzPts val="1500"/>
              <a:buNone/>
              <a:defRPr/>
            </a:lvl6pPr>
            <a:lvl7pPr indent="0" lvl="6" marL="0" algn="r">
              <a:lnSpc>
                <a:spcPct val="100000"/>
              </a:lnSpc>
              <a:spcBef>
                <a:spcPts val="0"/>
              </a:spcBef>
              <a:spcAft>
                <a:spcPts val="0"/>
              </a:spcAft>
              <a:buSzPts val="1500"/>
              <a:buNone/>
              <a:defRPr/>
            </a:lvl7pPr>
            <a:lvl8pPr indent="0" lvl="7" marL="0" algn="r">
              <a:lnSpc>
                <a:spcPct val="100000"/>
              </a:lnSpc>
              <a:spcBef>
                <a:spcPts val="0"/>
              </a:spcBef>
              <a:spcAft>
                <a:spcPts val="0"/>
              </a:spcAft>
              <a:buSzPts val="1500"/>
              <a:buNone/>
              <a:defRPr/>
            </a:lvl8pPr>
            <a:lvl9pPr indent="0" lvl="8" marL="0" algn="r">
              <a:lnSpc>
                <a:spcPct val="100000"/>
              </a:lnSpc>
              <a:spcBef>
                <a:spcPts val="0"/>
              </a:spcBef>
              <a:spcAft>
                <a:spcPts val="0"/>
              </a:spcAft>
              <a:buSzPts val="15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0" name="Shape 110"/>
        <p:cNvGrpSpPr/>
        <p:nvPr/>
      </p:nvGrpSpPr>
      <p:grpSpPr>
        <a:xfrm>
          <a:off x="0" y="0"/>
          <a:ext cx="0" cy="0"/>
          <a:chOff x="0" y="0"/>
          <a:chExt cx="0" cy="0"/>
        </a:xfrm>
      </p:grpSpPr>
      <p:sp>
        <p:nvSpPr>
          <p:cNvPr id="111" name="Google Shape;111;p26"/>
          <p:cNvSpPr/>
          <p:nvPr/>
        </p:nvSpPr>
        <p:spPr>
          <a:xfrm>
            <a:off x="5752239" y="334567"/>
            <a:ext cx="3391762" cy="4061222"/>
          </a:xfrm>
          <a:custGeom>
            <a:rect b="b" l="l" r="r" t="t"/>
            <a:pathLst>
              <a:path extrusionOk="0" h="4320" w="2879">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12" name="Google Shape;112;p26"/>
          <p:cNvSpPr txBox="1"/>
          <p:nvPr>
            <p:ph type="title"/>
          </p:nvPr>
        </p:nvSpPr>
        <p:spPr>
          <a:xfrm rot="5400000">
            <a:off x="5147653" y="1429631"/>
            <a:ext cx="3851099" cy="1871093"/>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6"/>
          <p:cNvSpPr txBox="1"/>
          <p:nvPr>
            <p:ph idx="1" type="body"/>
          </p:nvPr>
        </p:nvSpPr>
        <p:spPr>
          <a:xfrm rot="5400000">
            <a:off x="1056218" y="-114150"/>
            <a:ext cx="4061222" cy="495865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450"/>
              </a:spcBef>
              <a:spcAft>
                <a:spcPts val="0"/>
              </a:spcAft>
              <a:buSzPts val="1800"/>
              <a:buChar char="🞆"/>
              <a:defRPr/>
            </a:lvl2pPr>
            <a:lvl3pPr indent="-342900" lvl="2" marL="1371600" algn="l">
              <a:spcBef>
                <a:spcPts val="450"/>
              </a:spcBef>
              <a:spcAft>
                <a:spcPts val="0"/>
              </a:spcAft>
              <a:buSzPts val="1800"/>
              <a:buChar char="🞆"/>
              <a:defRPr/>
            </a:lvl3pPr>
            <a:lvl4pPr indent="-342900" lvl="3" marL="1828800" algn="l">
              <a:spcBef>
                <a:spcPts val="45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450"/>
              </a:spcAft>
              <a:buSzPts val="1800"/>
              <a:buChar char="🞆"/>
              <a:defRPr/>
            </a:lvl9pPr>
          </a:lstStyle>
          <a:p/>
        </p:txBody>
      </p:sp>
      <p:sp>
        <p:nvSpPr>
          <p:cNvPr id="114" name="Google Shape;114;p26"/>
          <p:cNvSpPr txBox="1"/>
          <p:nvPr>
            <p:ph idx="10" type="dt"/>
          </p:nvPr>
        </p:nvSpPr>
        <p:spPr>
          <a:xfrm>
            <a:off x="7000969" y="4531022"/>
            <a:ext cx="1007780" cy="273844"/>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26"/>
          <p:cNvSpPr txBox="1"/>
          <p:nvPr>
            <p:ph idx="11" type="ftr"/>
          </p:nvPr>
        </p:nvSpPr>
        <p:spPr>
          <a:xfrm>
            <a:off x="338636" y="4531022"/>
            <a:ext cx="6483240" cy="27384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26"/>
          <p:cNvSpPr txBox="1"/>
          <p:nvPr>
            <p:ph idx="12" type="sldNum"/>
          </p:nvPr>
        </p:nvSpPr>
        <p:spPr>
          <a:xfrm>
            <a:off x="8008749" y="4436917"/>
            <a:ext cx="796616" cy="367949"/>
          </a:xfrm>
          <a:prstGeom prst="rect">
            <a:avLst/>
          </a:prstGeom>
          <a:noFill/>
          <a:ln>
            <a:noFill/>
          </a:ln>
        </p:spPr>
        <p:txBody>
          <a:bodyPr anchorCtr="0" anchor="b" bIns="10800" lIns="91425" spcFirstLastPara="1" rIns="91425" wrap="square" tIns="45700">
            <a:noAutofit/>
          </a:bodyPr>
          <a:lstStyle>
            <a:lvl1pPr indent="0" lvl="0" marL="0" algn="r">
              <a:lnSpc>
                <a:spcPct val="100000"/>
              </a:lnSpc>
              <a:spcBef>
                <a:spcPts val="0"/>
              </a:spcBef>
              <a:spcAft>
                <a:spcPts val="0"/>
              </a:spcAft>
              <a:buSzPts val="1500"/>
              <a:buNone/>
              <a:defRPr/>
            </a:lvl1pPr>
            <a:lvl2pPr indent="0" lvl="1" marL="0" algn="r">
              <a:lnSpc>
                <a:spcPct val="100000"/>
              </a:lnSpc>
              <a:spcBef>
                <a:spcPts val="0"/>
              </a:spcBef>
              <a:spcAft>
                <a:spcPts val="0"/>
              </a:spcAft>
              <a:buSzPts val="1500"/>
              <a:buNone/>
              <a:defRPr/>
            </a:lvl2pPr>
            <a:lvl3pPr indent="0" lvl="2" marL="0" algn="r">
              <a:lnSpc>
                <a:spcPct val="100000"/>
              </a:lnSpc>
              <a:spcBef>
                <a:spcPts val="0"/>
              </a:spcBef>
              <a:spcAft>
                <a:spcPts val="0"/>
              </a:spcAft>
              <a:buSzPts val="1500"/>
              <a:buNone/>
              <a:defRPr/>
            </a:lvl3pPr>
            <a:lvl4pPr indent="0" lvl="3" marL="0" algn="r">
              <a:lnSpc>
                <a:spcPct val="100000"/>
              </a:lnSpc>
              <a:spcBef>
                <a:spcPts val="0"/>
              </a:spcBef>
              <a:spcAft>
                <a:spcPts val="0"/>
              </a:spcAft>
              <a:buSzPts val="1500"/>
              <a:buNone/>
              <a:defRPr/>
            </a:lvl4pPr>
            <a:lvl5pPr indent="0" lvl="4" marL="0" algn="r">
              <a:lnSpc>
                <a:spcPct val="100000"/>
              </a:lnSpc>
              <a:spcBef>
                <a:spcPts val="0"/>
              </a:spcBef>
              <a:spcAft>
                <a:spcPts val="0"/>
              </a:spcAft>
              <a:buSzPts val="1500"/>
              <a:buNone/>
              <a:defRPr/>
            </a:lvl5pPr>
            <a:lvl6pPr indent="0" lvl="5" marL="0" algn="r">
              <a:lnSpc>
                <a:spcPct val="100000"/>
              </a:lnSpc>
              <a:spcBef>
                <a:spcPts val="0"/>
              </a:spcBef>
              <a:spcAft>
                <a:spcPts val="0"/>
              </a:spcAft>
              <a:buSzPts val="1500"/>
              <a:buNone/>
              <a:defRPr/>
            </a:lvl6pPr>
            <a:lvl7pPr indent="0" lvl="6" marL="0" algn="r">
              <a:lnSpc>
                <a:spcPct val="100000"/>
              </a:lnSpc>
              <a:spcBef>
                <a:spcPts val="0"/>
              </a:spcBef>
              <a:spcAft>
                <a:spcPts val="0"/>
              </a:spcAft>
              <a:buSzPts val="1500"/>
              <a:buNone/>
              <a:defRPr/>
            </a:lvl7pPr>
            <a:lvl8pPr indent="0" lvl="7" marL="0" algn="r">
              <a:lnSpc>
                <a:spcPct val="100000"/>
              </a:lnSpc>
              <a:spcBef>
                <a:spcPts val="0"/>
              </a:spcBef>
              <a:spcAft>
                <a:spcPts val="0"/>
              </a:spcAft>
              <a:buSzPts val="1500"/>
              <a:buNone/>
              <a:defRPr/>
            </a:lvl8pPr>
            <a:lvl9pPr indent="0" lvl="8" marL="0" algn="r">
              <a:lnSpc>
                <a:spcPct val="100000"/>
              </a:lnSpc>
              <a:spcBef>
                <a:spcPts val="0"/>
              </a:spcBef>
              <a:spcAft>
                <a:spcPts val="0"/>
              </a:spcAft>
              <a:buSzPts val="15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12"/>
          <p:cNvSpPr txBox="1"/>
          <p:nvPr>
            <p:ph type="title"/>
          </p:nvPr>
        </p:nvSpPr>
        <p:spPr>
          <a:xfrm>
            <a:off x="512700" y="1893300"/>
            <a:ext cx="8118600" cy="1522800"/>
          </a:xfrm>
          <a:prstGeom prst="rect">
            <a:avLst/>
          </a:prstGeom>
          <a:noFill/>
          <a:ln>
            <a:noFill/>
          </a:ln>
          <a:effectLst>
            <a:outerShdw blurRad="50800">
              <a:srgbClr val="000000">
                <a:alpha val="60000"/>
              </a:srgbClr>
            </a:outerShdw>
          </a:effectLst>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6000"/>
              <a:buFont typeface="Century Gothic"/>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p:txBody>
      </p:sp>
      <p:sp>
        <p:nvSpPr>
          <p:cNvPr id="20" name="Google Shape;2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13"/>
          <p:cNvSpPr txBox="1"/>
          <p:nvPr>
            <p:ph idx="10" type="dt"/>
          </p:nvPr>
        </p:nvSpPr>
        <p:spPr>
          <a:xfrm>
            <a:off x="7000969" y="4531022"/>
            <a:ext cx="1007780" cy="273844"/>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1" type="ftr"/>
          </p:nvPr>
        </p:nvSpPr>
        <p:spPr>
          <a:xfrm>
            <a:off x="338636" y="4531022"/>
            <a:ext cx="6483240" cy="27384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3"/>
          <p:cNvSpPr txBox="1"/>
          <p:nvPr>
            <p:ph idx="12" type="sldNum"/>
          </p:nvPr>
        </p:nvSpPr>
        <p:spPr>
          <a:xfrm>
            <a:off x="8008749" y="4436917"/>
            <a:ext cx="796616" cy="367949"/>
          </a:xfrm>
          <a:prstGeom prst="rect">
            <a:avLst/>
          </a:prstGeom>
          <a:noFill/>
          <a:ln>
            <a:noFill/>
          </a:ln>
        </p:spPr>
        <p:txBody>
          <a:bodyPr anchorCtr="0" anchor="b" bIns="10800" lIns="91425" spcFirstLastPara="1" rIns="91425" wrap="square" tIns="45700">
            <a:noAutofit/>
          </a:bodyPr>
          <a:lstStyle>
            <a:lvl1pPr indent="0" lvl="0" marL="0" algn="r">
              <a:lnSpc>
                <a:spcPct val="100000"/>
              </a:lnSpc>
              <a:spcBef>
                <a:spcPts val="0"/>
              </a:spcBef>
              <a:spcAft>
                <a:spcPts val="0"/>
              </a:spcAft>
              <a:buSzPts val="1500"/>
              <a:buNone/>
              <a:defRPr/>
            </a:lvl1pPr>
            <a:lvl2pPr indent="0" lvl="1" marL="0" algn="r">
              <a:lnSpc>
                <a:spcPct val="100000"/>
              </a:lnSpc>
              <a:spcBef>
                <a:spcPts val="0"/>
              </a:spcBef>
              <a:spcAft>
                <a:spcPts val="0"/>
              </a:spcAft>
              <a:buSzPts val="1500"/>
              <a:buNone/>
              <a:defRPr/>
            </a:lvl2pPr>
            <a:lvl3pPr indent="0" lvl="2" marL="0" algn="r">
              <a:lnSpc>
                <a:spcPct val="100000"/>
              </a:lnSpc>
              <a:spcBef>
                <a:spcPts val="0"/>
              </a:spcBef>
              <a:spcAft>
                <a:spcPts val="0"/>
              </a:spcAft>
              <a:buSzPts val="1500"/>
              <a:buNone/>
              <a:defRPr/>
            </a:lvl3pPr>
            <a:lvl4pPr indent="0" lvl="3" marL="0" algn="r">
              <a:lnSpc>
                <a:spcPct val="100000"/>
              </a:lnSpc>
              <a:spcBef>
                <a:spcPts val="0"/>
              </a:spcBef>
              <a:spcAft>
                <a:spcPts val="0"/>
              </a:spcAft>
              <a:buSzPts val="1500"/>
              <a:buNone/>
              <a:defRPr/>
            </a:lvl4pPr>
            <a:lvl5pPr indent="0" lvl="4" marL="0" algn="r">
              <a:lnSpc>
                <a:spcPct val="100000"/>
              </a:lnSpc>
              <a:spcBef>
                <a:spcPts val="0"/>
              </a:spcBef>
              <a:spcAft>
                <a:spcPts val="0"/>
              </a:spcAft>
              <a:buSzPts val="1500"/>
              <a:buNone/>
              <a:defRPr/>
            </a:lvl5pPr>
            <a:lvl6pPr indent="0" lvl="5" marL="0" algn="r">
              <a:lnSpc>
                <a:spcPct val="100000"/>
              </a:lnSpc>
              <a:spcBef>
                <a:spcPts val="0"/>
              </a:spcBef>
              <a:spcAft>
                <a:spcPts val="0"/>
              </a:spcAft>
              <a:buSzPts val="1500"/>
              <a:buNone/>
              <a:defRPr/>
            </a:lvl6pPr>
            <a:lvl7pPr indent="0" lvl="6" marL="0" algn="r">
              <a:lnSpc>
                <a:spcPct val="100000"/>
              </a:lnSpc>
              <a:spcBef>
                <a:spcPts val="0"/>
              </a:spcBef>
              <a:spcAft>
                <a:spcPts val="0"/>
              </a:spcAft>
              <a:buSzPts val="1500"/>
              <a:buNone/>
              <a:defRPr/>
            </a:lvl7pPr>
            <a:lvl8pPr indent="0" lvl="7" marL="0" algn="r">
              <a:lnSpc>
                <a:spcPct val="100000"/>
              </a:lnSpc>
              <a:spcBef>
                <a:spcPts val="0"/>
              </a:spcBef>
              <a:spcAft>
                <a:spcPts val="0"/>
              </a:spcAft>
              <a:buSzPts val="1500"/>
              <a:buNone/>
              <a:defRPr/>
            </a:lvl8pPr>
            <a:lvl9pPr indent="0" lvl="8" marL="0" algn="r">
              <a:lnSpc>
                <a:spcPct val="100000"/>
              </a:lnSpc>
              <a:spcBef>
                <a:spcPts val="0"/>
              </a:spcBef>
              <a:spcAft>
                <a:spcPts val="0"/>
              </a:spcAft>
              <a:buSzPts val="15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25" name="Shape 25"/>
        <p:cNvGrpSpPr/>
        <p:nvPr/>
      </p:nvGrpSpPr>
      <p:grpSpPr>
        <a:xfrm>
          <a:off x="0" y="0"/>
          <a:ext cx="0" cy="0"/>
          <a:chOff x="0" y="0"/>
          <a:chExt cx="0" cy="0"/>
        </a:xfrm>
      </p:grpSpPr>
      <p:sp>
        <p:nvSpPr>
          <p:cNvPr id="26" name="Google Shape;26;p14"/>
          <p:cNvSpPr txBox="1"/>
          <p:nvPr>
            <p:ph type="title"/>
          </p:nvPr>
        </p:nvSpPr>
        <p:spPr>
          <a:xfrm>
            <a:off x="490250" y="526350"/>
            <a:ext cx="5604000" cy="4090800"/>
          </a:xfrm>
          <a:prstGeom prst="rect">
            <a:avLst/>
          </a:prstGeom>
          <a:noFill/>
          <a:ln>
            <a:noFill/>
          </a:ln>
          <a:effectLst>
            <a:outerShdw blurRad="50800">
              <a:srgbClr val="000000">
                <a:alpha val="60000"/>
              </a:srgb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400"/>
              <a:buFont typeface="Century Gothic"/>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p:txBody>
      </p:sp>
      <p:sp>
        <p:nvSpPr>
          <p:cNvPr id="27" name="Google Shape;2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5"/>
          <p:cNvSpPr/>
          <p:nvPr/>
        </p:nvSpPr>
        <p:spPr>
          <a:xfrm>
            <a:off x="0" y="0"/>
            <a:ext cx="9144000" cy="1639491"/>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30" name="Google Shape;30;p15"/>
          <p:cNvSpPr txBox="1"/>
          <p:nvPr>
            <p:ph type="title"/>
          </p:nvPr>
        </p:nvSpPr>
        <p:spPr>
          <a:xfrm>
            <a:off x="607500" y="335391"/>
            <a:ext cx="7928999" cy="727838"/>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 type="body"/>
          </p:nvPr>
        </p:nvSpPr>
        <p:spPr>
          <a:xfrm>
            <a:off x="614034" y="1666716"/>
            <a:ext cx="7915931" cy="2727383"/>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450"/>
              </a:spcBef>
              <a:spcAft>
                <a:spcPts val="0"/>
              </a:spcAft>
              <a:buSzPts val="1800"/>
              <a:buChar char="🞆"/>
              <a:defRPr/>
            </a:lvl2pPr>
            <a:lvl3pPr indent="-342900" lvl="2" marL="1371600" algn="l">
              <a:spcBef>
                <a:spcPts val="450"/>
              </a:spcBef>
              <a:spcAft>
                <a:spcPts val="0"/>
              </a:spcAft>
              <a:buSzPts val="1800"/>
              <a:buChar char="🞆"/>
              <a:defRPr/>
            </a:lvl3pPr>
            <a:lvl4pPr indent="-342900" lvl="3" marL="1828800" algn="l">
              <a:spcBef>
                <a:spcPts val="45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450"/>
              </a:spcAft>
              <a:buSzPts val="1800"/>
              <a:buChar char="🞆"/>
              <a:defRPr/>
            </a:lvl9pPr>
          </a:lstStyle>
          <a:p/>
        </p:txBody>
      </p:sp>
      <p:sp>
        <p:nvSpPr>
          <p:cNvPr id="32" name="Google Shape;32;p15"/>
          <p:cNvSpPr txBox="1"/>
          <p:nvPr>
            <p:ph idx="10" type="dt"/>
          </p:nvPr>
        </p:nvSpPr>
        <p:spPr>
          <a:xfrm>
            <a:off x="7000969" y="4531022"/>
            <a:ext cx="1007780" cy="273844"/>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5"/>
          <p:cNvSpPr txBox="1"/>
          <p:nvPr>
            <p:ph idx="11" type="ftr"/>
          </p:nvPr>
        </p:nvSpPr>
        <p:spPr>
          <a:xfrm>
            <a:off x="338636" y="4531022"/>
            <a:ext cx="6483240" cy="27384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5"/>
          <p:cNvSpPr txBox="1"/>
          <p:nvPr>
            <p:ph idx="12" type="sldNum"/>
          </p:nvPr>
        </p:nvSpPr>
        <p:spPr>
          <a:xfrm>
            <a:off x="8008749" y="4436917"/>
            <a:ext cx="796616" cy="367949"/>
          </a:xfrm>
          <a:prstGeom prst="rect">
            <a:avLst/>
          </a:prstGeom>
          <a:noFill/>
          <a:ln>
            <a:noFill/>
          </a:ln>
        </p:spPr>
        <p:txBody>
          <a:bodyPr anchorCtr="0" anchor="b" bIns="10800" lIns="91425" spcFirstLastPara="1" rIns="91425" wrap="square" tIns="45700">
            <a:noAutofit/>
          </a:bodyPr>
          <a:lstStyle>
            <a:lvl1pPr indent="0" lvl="0" marL="0" algn="r">
              <a:lnSpc>
                <a:spcPct val="100000"/>
              </a:lnSpc>
              <a:spcBef>
                <a:spcPts val="0"/>
              </a:spcBef>
              <a:spcAft>
                <a:spcPts val="0"/>
              </a:spcAft>
              <a:buSzPts val="1500"/>
              <a:buNone/>
              <a:defRPr/>
            </a:lvl1pPr>
            <a:lvl2pPr indent="0" lvl="1" marL="0" algn="r">
              <a:lnSpc>
                <a:spcPct val="100000"/>
              </a:lnSpc>
              <a:spcBef>
                <a:spcPts val="0"/>
              </a:spcBef>
              <a:spcAft>
                <a:spcPts val="0"/>
              </a:spcAft>
              <a:buSzPts val="1500"/>
              <a:buNone/>
              <a:defRPr/>
            </a:lvl2pPr>
            <a:lvl3pPr indent="0" lvl="2" marL="0" algn="r">
              <a:lnSpc>
                <a:spcPct val="100000"/>
              </a:lnSpc>
              <a:spcBef>
                <a:spcPts val="0"/>
              </a:spcBef>
              <a:spcAft>
                <a:spcPts val="0"/>
              </a:spcAft>
              <a:buSzPts val="1500"/>
              <a:buNone/>
              <a:defRPr/>
            </a:lvl3pPr>
            <a:lvl4pPr indent="0" lvl="3" marL="0" algn="r">
              <a:lnSpc>
                <a:spcPct val="100000"/>
              </a:lnSpc>
              <a:spcBef>
                <a:spcPts val="0"/>
              </a:spcBef>
              <a:spcAft>
                <a:spcPts val="0"/>
              </a:spcAft>
              <a:buSzPts val="1500"/>
              <a:buNone/>
              <a:defRPr/>
            </a:lvl4pPr>
            <a:lvl5pPr indent="0" lvl="4" marL="0" algn="r">
              <a:lnSpc>
                <a:spcPct val="100000"/>
              </a:lnSpc>
              <a:spcBef>
                <a:spcPts val="0"/>
              </a:spcBef>
              <a:spcAft>
                <a:spcPts val="0"/>
              </a:spcAft>
              <a:buSzPts val="1500"/>
              <a:buNone/>
              <a:defRPr/>
            </a:lvl5pPr>
            <a:lvl6pPr indent="0" lvl="5" marL="0" algn="r">
              <a:lnSpc>
                <a:spcPct val="100000"/>
              </a:lnSpc>
              <a:spcBef>
                <a:spcPts val="0"/>
              </a:spcBef>
              <a:spcAft>
                <a:spcPts val="0"/>
              </a:spcAft>
              <a:buSzPts val="1500"/>
              <a:buNone/>
              <a:defRPr/>
            </a:lvl6pPr>
            <a:lvl7pPr indent="0" lvl="6" marL="0" algn="r">
              <a:lnSpc>
                <a:spcPct val="100000"/>
              </a:lnSpc>
              <a:spcBef>
                <a:spcPts val="0"/>
              </a:spcBef>
              <a:spcAft>
                <a:spcPts val="0"/>
              </a:spcAft>
              <a:buSzPts val="1500"/>
              <a:buNone/>
              <a:defRPr/>
            </a:lvl7pPr>
            <a:lvl8pPr indent="0" lvl="7" marL="0" algn="r">
              <a:lnSpc>
                <a:spcPct val="100000"/>
              </a:lnSpc>
              <a:spcBef>
                <a:spcPts val="0"/>
              </a:spcBef>
              <a:spcAft>
                <a:spcPts val="0"/>
              </a:spcAft>
              <a:buSzPts val="1500"/>
              <a:buNone/>
              <a:defRPr/>
            </a:lvl8pPr>
            <a:lvl9pPr indent="0" lvl="8" marL="0" algn="r">
              <a:lnSpc>
                <a:spcPct val="100000"/>
              </a:lnSpc>
              <a:spcBef>
                <a:spcPts val="0"/>
              </a:spcBef>
              <a:spcAft>
                <a:spcPts val="0"/>
              </a:spcAft>
              <a:buSzPts val="15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5" name="Shape 35"/>
        <p:cNvGrpSpPr/>
        <p:nvPr/>
      </p:nvGrpSpPr>
      <p:grpSpPr>
        <a:xfrm>
          <a:off x="0" y="0"/>
          <a:ext cx="0" cy="0"/>
          <a:chOff x="0" y="0"/>
          <a:chExt cx="0" cy="0"/>
        </a:xfrm>
      </p:grpSpPr>
      <p:sp>
        <p:nvSpPr>
          <p:cNvPr id="36" name="Google Shape;36;p16"/>
          <p:cNvSpPr/>
          <p:nvPr/>
        </p:nvSpPr>
        <p:spPr>
          <a:xfrm>
            <a:off x="0" y="1"/>
            <a:ext cx="9144000" cy="3902869"/>
          </a:xfrm>
          <a:custGeom>
            <a:rect b="b" l="l" r="r" t="t"/>
            <a:pathLst>
              <a:path extrusionOk="0" h="3278" w="5760">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37" name="Google Shape;37;p16"/>
          <p:cNvSpPr txBox="1"/>
          <p:nvPr>
            <p:ph type="title"/>
          </p:nvPr>
        </p:nvSpPr>
        <p:spPr>
          <a:xfrm>
            <a:off x="607500" y="2213547"/>
            <a:ext cx="7921064" cy="11016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r">
              <a:spcBef>
                <a:spcPts val="0"/>
              </a:spcBef>
              <a:spcAft>
                <a:spcPts val="0"/>
              </a:spcAft>
              <a:buClr>
                <a:srgbClr val="FEFEFE"/>
              </a:buClr>
              <a:buSzPts val="3600"/>
              <a:buFont typeface="Century Gothic"/>
              <a:buNone/>
              <a:defRPr b="1" sz="36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 type="body"/>
          </p:nvPr>
        </p:nvSpPr>
        <p:spPr>
          <a:xfrm>
            <a:off x="607500" y="3960901"/>
            <a:ext cx="7921064" cy="325466"/>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algn="r">
              <a:spcBef>
                <a:spcPts val="270"/>
              </a:spcBef>
              <a:spcAft>
                <a:spcPts val="0"/>
              </a:spcAft>
              <a:buSzPts val="1350"/>
              <a:buNone/>
              <a:defRPr sz="1350">
                <a:solidFill>
                  <a:schemeClr val="lt1"/>
                </a:solidFill>
              </a:defRPr>
            </a:lvl1pPr>
            <a:lvl2pPr indent="-228600" lvl="1" marL="914400" algn="l">
              <a:spcBef>
                <a:spcPts val="450"/>
              </a:spcBef>
              <a:spcAft>
                <a:spcPts val="0"/>
              </a:spcAft>
              <a:buSzPts val="1350"/>
              <a:buNone/>
              <a:defRPr sz="1350">
                <a:solidFill>
                  <a:schemeClr val="lt1"/>
                </a:solidFill>
              </a:defRPr>
            </a:lvl2pPr>
            <a:lvl3pPr indent="-228600" lvl="2" marL="1371600" algn="l">
              <a:spcBef>
                <a:spcPts val="450"/>
              </a:spcBef>
              <a:spcAft>
                <a:spcPts val="0"/>
              </a:spcAft>
              <a:buSzPts val="1200"/>
              <a:buNone/>
              <a:defRPr sz="1200">
                <a:solidFill>
                  <a:schemeClr val="lt1"/>
                </a:solidFill>
              </a:defRPr>
            </a:lvl3pPr>
            <a:lvl4pPr indent="-228600" lvl="3" marL="1828800" algn="l">
              <a:spcBef>
                <a:spcPts val="450"/>
              </a:spcBef>
              <a:spcAft>
                <a:spcPts val="0"/>
              </a:spcAft>
              <a:buSzPts val="1050"/>
              <a:buNone/>
              <a:defRPr sz="1050">
                <a:solidFill>
                  <a:schemeClr val="lt1"/>
                </a:solidFill>
              </a:defRPr>
            </a:lvl4pPr>
            <a:lvl5pPr indent="-228600" lvl="4" marL="2286000" algn="l">
              <a:spcBef>
                <a:spcPts val="450"/>
              </a:spcBef>
              <a:spcAft>
                <a:spcPts val="0"/>
              </a:spcAft>
              <a:buSzPts val="1050"/>
              <a:buNone/>
              <a:defRPr sz="1050">
                <a:solidFill>
                  <a:schemeClr val="lt1"/>
                </a:solidFill>
              </a:defRPr>
            </a:lvl5pPr>
            <a:lvl6pPr indent="-228600" lvl="5" marL="2743200" algn="l">
              <a:spcBef>
                <a:spcPts val="450"/>
              </a:spcBef>
              <a:spcAft>
                <a:spcPts val="0"/>
              </a:spcAft>
              <a:buSzPts val="1050"/>
              <a:buNone/>
              <a:defRPr sz="1050">
                <a:solidFill>
                  <a:schemeClr val="lt1"/>
                </a:solidFill>
              </a:defRPr>
            </a:lvl6pPr>
            <a:lvl7pPr indent="-228600" lvl="6" marL="3200400" algn="l">
              <a:spcBef>
                <a:spcPts val="450"/>
              </a:spcBef>
              <a:spcAft>
                <a:spcPts val="0"/>
              </a:spcAft>
              <a:buSzPts val="1050"/>
              <a:buNone/>
              <a:defRPr sz="1050">
                <a:solidFill>
                  <a:schemeClr val="lt1"/>
                </a:solidFill>
              </a:defRPr>
            </a:lvl7pPr>
            <a:lvl8pPr indent="-228600" lvl="7" marL="3657600" algn="l">
              <a:spcBef>
                <a:spcPts val="450"/>
              </a:spcBef>
              <a:spcAft>
                <a:spcPts val="0"/>
              </a:spcAft>
              <a:buSzPts val="1050"/>
              <a:buNone/>
              <a:defRPr sz="1050">
                <a:solidFill>
                  <a:schemeClr val="lt1"/>
                </a:solidFill>
              </a:defRPr>
            </a:lvl8pPr>
            <a:lvl9pPr indent="-228600" lvl="8" marL="4114800" algn="l">
              <a:spcBef>
                <a:spcPts val="450"/>
              </a:spcBef>
              <a:spcAft>
                <a:spcPts val="450"/>
              </a:spcAft>
              <a:buSzPts val="1050"/>
              <a:buNone/>
              <a:defRPr sz="1050">
                <a:solidFill>
                  <a:schemeClr val="lt1"/>
                </a:solidFill>
              </a:defRPr>
            </a:lvl9pPr>
          </a:lstStyle>
          <a:p/>
        </p:txBody>
      </p:sp>
      <p:sp>
        <p:nvSpPr>
          <p:cNvPr id="39" name="Google Shape;39;p16"/>
          <p:cNvSpPr txBox="1"/>
          <p:nvPr>
            <p:ph idx="10" type="dt"/>
          </p:nvPr>
        </p:nvSpPr>
        <p:spPr>
          <a:xfrm>
            <a:off x="7000969" y="4531022"/>
            <a:ext cx="1007780" cy="273844"/>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6"/>
          <p:cNvSpPr txBox="1"/>
          <p:nvPr>
            <p:ph idx="11" type="ftr"/>
          </p:nvPr>
        </p:nvSpPr>
        <p:spPr>
          <a:xfrm>
            <a:off x="338636" y="4531022"/>
            <a:ext cx="6483240" cy="27384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6"/>
          <p:cNvSpPr txBox="1"/>
          <p:nvPr>
            <p:ph idx="12" type="sldNum"/>
          </p:nvPr>
        </p:nvSpPr>
        <p:spPr>
          <a:xfrm>
            <a:off x="8008749" y="4436917"/>
            <a:ext cx="796616" cy="367949"/>
          </a:xfrm>
          <a:prstGeom prst="rect">
            <a:avLst/>
          </a:prstGeom>
          <a:noFill/>
          <a:ln>
            <a:noFill/>
          </a:ln>
        </p:spPr>
        <p:txBody>
          <a:bodyPr anchorCtr="0" anchor="b" bIns="10800" lIns="91425" spcFirstLastPara="1" rIns="91425" wrap="square" tIns="45700">
            <a:noAutofit/>
          </a:bodyPr>
          <a:lstStyle>
            <a:lvl1pPr indent="0" lvl="0" marL="0" algn="r">
              <a:lnSpc>
                <a:spcPct val="100000"/>
              </a:lnSpc>
              <a:spcBef>
                <a:spcPts val="0"/>
              </a:spcBef>
              <a:spcAft>
                <a:spcPts val="0"/>
              </a:spcAft>
              <a:buSzPts val="1500"/>
              <a:buNone/>
              <a:defRPr/>
            </a:lvl1pPr>
            <a:lvl2pPr indent="0" lvl="1" marL="0" algn="r">
              <a:lnSpc>
                <a:spcPct val="100000"/>
              </a:lnSpc>
              <a:spcBef>
                <a:spcPts val="0"/>
              </a:spcBef>
              <a:spcAft>
                <a:spcPts val="0"/>
              </a:spcAft>
              <a:buSzPts val="1500"/>
              <a:buNone/>
              <a:defRPr/>
            </a:lvl2pPr>
            <a:lvl3pPr indent="0" lvl="2" marL="0" algn="r">
              <a:lnSpc>
                <a:spcPct val="100000"/>
              </a:lnSpc>
              <a:spcBef>
                <a:spcPts val="0"/>
              </a:spcBef>
              <a:spcAft>
                <a:spcPts val="0"/>
              </a:spcAft>
              <a:buSzPts val="1500"/>
              <a:buNone/>
              <a:defRPr/>
            </a:lvl3pPr>
            <a:lvl4pPr indent="0" lvl="3" marL="0" algn="r">
              <a:lnSpc>
                <a:spcPct val="100000"/>
              </a:lnSpc>
              <a:spcBef>
                <a:spcPts val="0"/>
              </a:spcBef>
              <a:spcAft>
                <a:spcPts val="0"/>
              </a:spcAft>
              <a:buSzPts val="1500"/>
              <a:buNone/>
              <a:defRPr/>
            </a:lvl4pPr>
            <a:lvl5pPr indent="0" lvl="4" marL="0" algn="r">
              <a:lnSpc>
                <a:spcPct val="100000"/>
              </a:lnSpc>
              <a:spcBef>
                <a:spcPts val="0"/>
              </a:spcBef>
              <a:spcAft>
                <a:spcPts val="0"/>
              </a:spcAft>
              <a:buSzPts val="1500"/>
              <a:buNone/>
              <a:defRPr/>
            </a:lvl5pPr>
            <a:lvl6pPr indent="0" lvl="5" marL="0" algn="r">
              <a:lnSpc>
                <a:spcPct val="100000"/>
              </a:lnSpc>
              <a:spcBef>
                <a:spcPts val="0"/>
              </a:spcBef>
              <a:spcAft>
                <a:spcPts val="0"/>
              </a:spcAft>
              <a:buSzPts val="1500"/>
              <a:buNone/>
              <a:defRPr/>
            </a:lvl6pPr>
            <a:lvl7pPr indent="0" lvl="6" marL="0" algn="r">
              <a:lnSpc>
                <a:spcPct val="100000"/>
              </a:lnSpc>
              <a:spcBef>
                <a:spcPts val="0"/>
              </a:spcBef>
              <a:spcAft>
                <a:spcPts val="0"/>
              </a:spcAft>
              <a:buSzPts val="1500"/>
              <a:buNone/>
              <a:defRPr/>
            </a:lvl7pPr>
            <a:lvl8pPr indent="0" lvl="7" marL="0" algn="r">
              <a:lnSpc>
                <a:spcPct val="100000"/>
              </a:lnSpc>
              <a:spcBef>
                <a:spcPts val="0"/>
              </a:spcBef>
              <a:spcAft>
                <a:spcPts val="0"/>
              </a:spcAft>
              <a:buSzPts val="1500"/>
              <a:buNone/>
              <a:defRPr/>
            </a:lvl8pPr>
            <a:lvl9pPr indent="0" lvl="8" marL="0" algn="r">
              <a:lnSpc>
                <a:spcPct val="100000"/>
              </a:lnSpc>
              <a:spcBef>
                <a:spcPts val="0"/>
              </a:spcBef>
              <a:spcAft>
                <a:spcPts val="0"/>
              </a:spcAft>
              <a:buSzPts val="15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17"/>
          <p:cNvSpPr/>
          <p:nvPr/>
        </p:nvSpPr>
        <p:spPr>
          <a:xfrm>
            <a:off x="0" y="0"/>
            <a:ext cx="9144000" cy="1639491"/>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44" name="Google Shape;44;p17"/>
          <p:cNvSpPr txBox="1"/>
          <p:nvPr>
            <p:ph type="title"/>
          </p:nvPr>
        </p:nvSpPr>
        <p:spPr>
          <a:xfrm>
            <a:off x="607500" y="335391"/>
            <a:ext cx="7928999" cy="727838"/>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7"/>
          <p:cNvSpPr txBox="1"/>
          <p:nvPr>
            <p:ph idx="1" type="body"/>
          </p:nvPr>
        </p:nvSpPr>
        <p:spPr>
          <a:xfrm>
            <a:off x="614034" y="1666716"/>
            <a:ext cx="3889405" cy="2729072"/>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450"/>
              </a:spcBef>
              <a:spcAft>
                <a:spcPts val="0"/>
              </a:spcAft>
              <a:buSzPts val="1800"/>
              <a:buChar char="🞆"/>
              <a:defRPr/>
            </a:lvl2pPr>
            <a:lvl3pPr indent="-342900" lvl="2" marL="1371600" algn="l">
              <a:spcBef>
                <a:spcPts val="450"/>
              </a:spcBef>
              <a:spcAft>
                <a:spcPts val="0"/>
              </a:spcAft>
              <a:buSzPts val="1800"/>
              <a:buChar char="🞆"/>
              <a:defRPr/>
            </a:lvl3pPr>
            <a:lvl4pPr indent="-342900" lvl="3" marL="1828800" algn="l">
              <a:spcBef>
                <a:spcPts val="45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450"/>
              </a:spcAft>
              <a:buSzPts val="1800"/>
              <a:buChar char="🞆"/>
              <a:defRPr/>
            </a:lvl9pPr>
          </a:lstStyle>
          <a:p/>
        </p:txBody>
      </p:sp>
      <p:sp>
        <p:nvSpPr>
          <p:cNvPr id="46" name="Google Shape;46;p17"/>
          <p:cNvSpPr txBox="1"/>
          <p:nvPr>
            <p:ph idx="2" type="body"/>
          </p:nvPr>
        </p:nvSpPr>
        <p:spPr>
          <a:xfrm>
            <a:off x="4640562" y="1666715"/>
            <a:ext cx="3895937" cy="2729073"/>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450"/>
              </a:spcBef>
              <a:spcAft>
                <a:spcPts val="0"/>
              </a:spcAft>
              <a:buSzPts val="1800"/>
              <a:buChar char="🞆"/>
              <a:defRPr/>
            </a:lvl2pPr>
            <a:lvl3pPr indent="-342900" lvl="2" marL="1371600" algn="l">
              <a:spcBef>
                <a:spcPts val="450"/>
              </a:spcBef>
              <a:spcAft>
                <a:spcPts val="0"/>
              </a:spcAft>
              <a:buSzPts val="1800"/>
              <a:buChar char="🞆"/>
              <a:defRPr/>
            </a:lvl3pPr>
            <a:lvl4pPr indent="-342900" lvl="3" marL="1828800" algn="l">
              <a:spcBef>
                <a:spcPts val="45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450"/>
              </a:spcAft>
              <a:buSzPts val="1800"/>
              <a:buChar char="🞆"/>
              <a:defRPr/>
            </a:lvl9pPr>
          </a:lstStyle>
          <a:p/>
        </p:txBody>
      </p:sp>
      <p:sp>
        <p:nvSpPr>
          <p:cNvPr id="47" name="Google Shape;47;p17"/>
          <p:cNvSpPr txBox="1"/>
          <p:nvPr>
            <p:ph idx="10" type="dt"/>
          </p:nvPr>
        </p:nvSpPr>
        <p:spPr>
          <a:xfrm>
            <a:off x="7000969" y="4531022"/>
            <a:ext cx="1007780" cy="273844"/>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7"/>
          <p:cNvSpPr txBox="1"/>
          <p:nvPr>
            <p:ph idx="11" type="ftr"/>
          </p:nvPr>
        </p:nvSpPr>
        <p:spPr>
          <a:xfrm>
            <a:off x="338636" y="4531022"/>
            <a:ext cx="6483240" cy="27384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7"/>
          <p:cNvSpPr txBox="1"/>
          <p:nvPr>
            <p:ph idx="12" type="sldNum"/>
          </p:nvPr>
        </p:nvSpPr>
        <p:spPr>
          <a:xfrm>
            <a:off x="8008749" y="4436917"/>
            <a:ext cx="796616" cy="367949"/>
          </a:xfrm>
          <a:prstGeom prst="rect">
            <a:avLst/>
          </a:prstGeom>
          <a:noFill/>
          <a:ln>
            <a:noFill/>
          </a:ln>
        </p:spPr>
        <p:txBody>
          <a:bodyPr anchorCtr="0" anchor="b" bIns="10800" lIns="91425" spcFirstLastPara="1" rIns="91425" wrap="square" tIns="45700">
            <a:noAutofit/>
          </a:bodyPr>
          <a:lstStyle>
            <a:lvl1pPr indent="0" lvl="0" marL="0" algn="r">
              <a:lnSpc>
                <a:spcPct val="100000"/>
              </a:lnSpc>
              <a:spcBef>
                <a:spcPts val="0"/>
              </a:spcBef>
              <a:spcAft>
                <a:spcPts val="0"/>
              </a:spcAft>
              <a:buSzPts val="1500"/>
              <a:buNone/>
              <a:defRPr/>
            </a:lvl1pPr>
            <a:lvl2pPr indent="0" lvl="1" marL="0" algn="r">
              <a:lnSpc>
                <a:spcPct val="100000"/>
              </a:lnSpc>
              <a:spcBef>
                <a:spcPts val="0"/>
              </a:spcBef>
              <a:spcAft>
                <a:spcPts val="0"/>
              </a:spcAft>
              <a:buSzPts val="1500"/>
              <a:buNone/>
              <a:defRPr/>
            </a:lvl2pPr>
            <a:lvl3pPr indent="0" lvl="2" marL="0" algn="r">
              <a:lnSpc>
                <a:spcPct val="100000"/>
              </a:lnSpc>
              <a:spcBef>
                <a:spcPts val="0"/>
              </a:spcBef>
              <a:spcAft>
                <a:spcPts val="0"/>
              </a:spcAft>
              <a:buSzPts val="1500"/>
              <a:buNone/>
              <a:defRPr/>
            </a:lvl3pPr>
            <a:lvl4pPr indent="0" lvl="3" marL="0" algn="r">
              <a:lnSpc>
                <a:spcPct val="100000"/>
              </a:lnSpc>
              <a:spcBef>
                <a:spcPts val="0"/>
              </a:spcBef>
              <a:spcAft>
                <a:spcPts val="0"/>
              </a:spcAft>
              <a:buSzPts val="1500"/>
              <a:buNone/>
              <a:defRPr/>
            </a:lvl4pPr>
            <a:lvl5pPr indent="0" lvl="4" marL="0" algn="r">
              <a:lnSpc>
                <a:spcPct val="100000"/>
              </a:lnSpc>
              <a:spcBef>
                <a:spcPts val="0"/>
              </a:spcBef>
              <a:spcAft>
                <a:spcPts val="0"/>
              </a:spcAft>
              <a:buSzPts val="1500"/>
              <a:buNone/>
              <a:defRPr/>
            </a:lvl5pPr>
            <a:lvl6pPr indent="0" lvl="5" marL="0" algn="r">
              <a:lnSpc>
                <a:spcPct val="100000"/>
              </a:lnSpc>
              <a:spcBef>
                <a:spcPts val="0"/>
              </a:spcBef>
              <a:spcAft>
                <a:spcPts val="0"/>
              </a:spcAft>
              <a:buSzPts val="1500"/>
              <a:buNone/>
              <a:defRPr/>
            </a:lvl6pPr>
            <a:lvl7pPr indent="0" lvl="6" marL="0" algn="r">
              <a:lnSpc>
                <a:spcPct val="100000"/>
              </a:lnSpc>
              <a:spcBef>
                <a:spcPts val="0"/>
              </a:spcBef>
              <a:spcAft>
                <a:spcPts val="0"/>
              </a:spcAft>
              <a:buSzPts val="1500"/>
              <a:buNone/>
              <a:defRPr/>
            </a:lvl7pPr>
            <a:lvl8pPr indent="0" lvl="7" marL="0" algn="r">
              <a:lnSpc>
                <a:spcPct val="100000"/>
              </a:lnSpc>
              <a:spcBef>
                <a:spcPts val="0"/>
              </a:spcBef>
              <a:spcAft>
                <a:spcPts val="0"/>
              </a:spcAft>
              <a:buSzPts val="1500"/>
              <a:buNone/>
              <a:defRPr/>
            </a:lvl8pPr>
            <a:lvl9pPr indent="0" lvl="8" marL="0" algn="r">
              <a:lnSpc>
                <a:spcPct val="100000"/>
              </a:lnSpc>
              <a:spcBef>
                <a:spcPts val="0"/>
              </a:spcBef>
              <a:spcAft>
                <a:spcPts val="0"/>
              </a:spcAft>
              <a:buSzPts val="15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18"/>
          <p:cNvSpPr/>
          <p:nvPr/>
        </p:nvSpPr>
        <p:spPr>
          <a:xfrm>
            <a:off x="0" y="0"/>
            <a:ext cx="9144000" cy="1639491"/>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52" name="Google Shape;52;p18"/>
          <p:cNvSpPr txBox="1"/>
          <p:nvPr>
            <p:ph type="title"/>
          </p:nvPr>
        </p:nvSpPr>
        <p:spPr>
          <a:xfrm>
            <a:off x="607500" y="335391"/>
            <a:ext cx="7928999" cy="727838"/>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30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 type="body"/>
          </p:nvPr>
        </p:nvSpPr>
        <p:spPr>
          <a:xfrm>
            <a:off x="611046" y="1631156"/>
            <a:ext cx="3892393" cy="432197"/>
          </a:xfrm>
          <a:prstGeom prst="rect">
            <a:avLst/>
          </a:prstGeom>
          <a:noFill/>
          <a:ln>
            <a:noFill/>
          </a:ln>
          <a:effectLst>
            <a:outerShdw blurRad="50800">
              <a:srgbClr val="000000">
                <a:alpha val="40000"/>
              </a:srgbClr>
            </a:outerShdw>
          </a:effectLst>
        </p:spPr>
        <p:txBody>
          <a:bodyPr anchorCtr="0" anchor="b" bIns="45700" lIns="91425" spcFirstLastPara="1" rIns="91425" wrap="square" tIns="45700">
            <a:noAutofit/>
          </a:bodyPr>
          <a:lstStyle>
            <a:lvl1pPr indent="-228600" lvl="0" marL="457200" algn="ctr">
              <a:spcBef>
                <a:spcPts val="300"/>
              </a:spcBef>
              <a:spcAft>
                <a:spcPts val="0"/>
              </a:spcAft>
              <a:buSzPts val="1500"/>
              <a:buNone/>
              <a:defRPr b="0" sz="1500"/>
            </a:lvl1pPr>
            <a:lvl2pPr indent="-228600" lvl="1" marL="914400" algn="l">
              <a:spcBef>
                <a:spcPts val="450"/>
              </a:spcBef>
              <a:spcAft>
                <a:spcPts val="0"/>
              </a:spcAft>
              <a:buSzPts val="1500"/>
              <a:buNone/>
              <a:defRPr b="1" sz="1500"/>
            </a:lvl2pPr>
            <a:lvl3pPr indent="-228600" lvl="2" marL="1371600" algn="l">
              <a:spcBef>
                <a:spcPts val="450"/>
              </a:spcBef>
              <a:spcAft>
                <a:spcPts val="0"/>
              </a:spcAft>
              <a:buSzPts val="1350"/>
              <a:buNone/>
              <a:defRPr b="1" sz="1350"/>
            </a:lvl3pPr>
            <a:lvl4pPr indent="-228600" lvl="3" marL="1828800" algn="l">
              <a:spcBef>
                <a:spcPts val="450"/>
              </a:spcBef>
              <a:spcAft>
                <a:spcPts val="0"/>
              </a:spcAft>
              <a:buSzPts val="1200"/>
              <a:buNone/>
              <a:defRPr b="1" sz="1200"/>
            </a:lvl4pPr>
            <a:lvl5pPr indent="-228600" lvl="4" marL="2286000" algn="l">
              <a:spcBef>
                <a:spcPts val="450"/>
              </a:spcBef>
              <a:spcAft>
                <a:spcPts val="0"/>
              </a:spcAft>
              <a:buSzPts val="1200"/>
              <a:buNone/>
              <a:defRPr b="1" sz="1200"/>
            </a:lvl5pPr>
            <a:lvl6pPr indent="-228600" lvl="5" marL="2743200" algn="l">
              <a:spcBef>
                <a:spcPts val="450"/>
              </a:spcBef>
              <a:spcAft>
                <a:spcPts val="0"/>
              </a:spcAft>
              <a:buSzPts val="1200"/>
              <a:buNone/>
              <a:defRPr b="1" sz="1200"/>
            </a:lvl6pPr>
            <a:lvl7pPr indent="-228600" lvl="6" marL="3200400" algn="l">
              <a:spcBef>
                <a:spcPts val="450"/>
              </a:spcBef>
              <a:spcAft>
                <a:spcPts val="0"/>
              </a:spcAft>
              <a:buSzPts val="1200"/>
              <a:buNone/>
              <a:defRPr b="1" sz="1200"/>
            </a:lvl7pPr>
            <a:lvl8pPr indent="-228600" lvl="7" marL="3657600" algn="l">
              <a:spcBef>
                <a:spcPts val="450"/>
              </a:spcBef>
              <a:spcAft>
                <a:spcPts val="0"/>
              </a:spcAft>
              <a:buSzPts val="1200"/>
              <a:buNone/>
              <a:defRPr b="1" sz="1200"/>
            </a:lvl8pPr>
            <a:lvl9pPr indent="-228600" lvl="8" marL="4114800" algn="l">
              <a:spcBef>
                <a:spcPts val="450"/>
              </a:spcBef>
              <a:spcAft>
                <a:spcPts val="450"/>
              </a:spcAft>
              <a:buSzPts val="1200"/>
              <a:buNone/>
              <a:defRPr b="1" sz="1200"/>
            </a:lvl9pPr>
          </a:lstStyle>
          <a:p/>
        </p:txBody>
      </p:sp>
      <p:sp>
        <p:nvSpPr>
          <p:cNvPr id="54" name="Google Shape;54;p18"/>
          <p:cNvSpPr txBox="1"/>
          <p:nvPr>
            <p:ph idx="2" type="body"/>
          </p:nvPr>
        </p:nvSpPr>
        <p:spPr>
          <a:xfrm>
            <a:off x="611047" y="2063354"/>
            <a:ext cx="3892392" cy="233243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450"/>
              </a:spcBef>
              <a:spcAft>
                <a:spcPts val="0"/>
              </a:spcAft>
              <a:buSzPts val="1800"/>
              <a:buChar char="🞆"/>
              <a:defRPr/>
            </a:lvl2pPr>
            <a:lvl3pPr indent="-342900" lvl="2" marL="1371600" algn="l">
              <a:spcBef>
                <a:spcPts val="450"/>
              </a:spcBef>
              <a:spcAft>
                <a:spcPts val="0"/>
              </a:spcAft>
              <a:buSzPts val="1800"/>
              <a:buChar char="🞆"/>
              <a:defRPr/>
            </a:lvl3pPr>
            <a:lvl4pPr indent="-342900" lvl="3" marL="1828800" algn="l">
              <a:spcBef>
                <a:spcPts val="45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450"/>
              </a:spcAft>
              <a:buSzPts val="1800"/>
              <a:buChar char="🞆"/>
              <a:defRPr/>
            </a:lvl9pPr>
          </a:lstStyle>
          <a:p/>
        </p:txBody>
      </p:sp>
      <p:sp>
        <p:nvSpPr>
          <p:cNvPr id="55" name="Google Shape;55;p18"/>
          <p:cNvSpPr txBox="1"/>
          <p:nvPr>
            <p:ph idx="3" type="body"/>
          </p:nvPr>
        </p:nvSpPr>
        <p:spPr>
          <a:xfrm>
            <a:off x="4640562" y="1631156"/>
            <a:ext cx="3895937" cy="432197"/>
          </a:xfrm>
          <a:prstGeom prst="rect">
            <a:avLst/>
          </a:prstGeom>
          <a:noFill/>
          <a:ln>
            <a:noFill/>
          </a:ln>
          <a:effectLst>
            <a:outerShdw blurRad="50800">
              <a:srgbClr val="000000">
                <a:alpha val="40000"/>
              </a:srgbClr>
            </a:outerShdw>
          </a:effectLst>
        </p:spPr>
        <p:txBody>
          <a:bodyPr anchorCtr="0" anchor="b" bIns="45700" lIns="91425" spcFirstLastPara="1" rIns="91425" wrap="square" tIns="45700">
            <a:noAutofit/>
          </a:bodyPr>
          <a:lstStyle>
            <a:lvl1pPr indent="-228600" lvl="0" marL="457200" algn="ctr">
              <a:spcBef>
                <a:spcPts val="300"/>
              </a:spcBef>
              <a:spcAft>
                <a:spcPts val="0"/>
              </a:spcAft>
              <a:buSzPts val="1500"/>
              <a:buNone/>
              <a:defRPr b="0" sz="1500"/>
            </a:lvl1pPr>
            <a:lvl2pPr indent="-228600" lvl="1" marL="914400" algn="l">
              <a:spcBef>
                <a:spcPts val="450"/>
              </a:spcBef>
              <a:spcAft>
                <a:spcPts val="0"/>
              </a:spcAft>
              <a:buSzPts val="1500"/>
              <a:buNone/>
              <a:defRPr b="1" sz="1500"/>
            </a:lvl2pPr>
            <a:lvl3pPr indent="-228600" lvl="2" marL="1371600" algn="l">
              <a:spcBef>
                <a:spcPts val="450"/>
              </a:spcBef>
              <a:spcAft>
                <a:spcPts val="0"/>
              </a:spcAft>
              <a:buSzPts val="1350"/>
              <a:buNone/>
              <a:defRPr b="1" sz="1350"/>
            </a:lvl3pPr>
            <a:lvl4pPr indent="-228600" lvl="3" marL="1828800" algn="l">
              <a:spcBef>
                <a:spcPts val="450"/>
              </a:spcBef>
              <a:spcAft>
                <a:spcPts val="0"/>
              </a:spcAft>
              <a:buSzPts val="1200"/>
              <a:buNone/>
              <a:defRPr b="1" sz="1200"/>
            </a:lvl4pPr>
            <a:lvl5pPr indent="-228600" lvl="4" marL="2286000" algn="l">
              <a:spcBef>
                <a:spcPts val="450"/>
              </a:spcBef>
              <a:spcAft>
                <a:spcPts val="0"/>
              </a:spcAft>
              <a:buSzPts val="1200"/>
              <a:buNone/>
              <a:defRPr b="1" sz="1200"/>
            </a:lvl5pPr>
            <a:lvl6pPr indent="-228600" lvl="5" marL="2743200" algn="l">
              <a:spcBef>
                <a:spcPts val="450"/>
              </a:spcBef>
              <a:spcAft>
                <a:spcPts val="0"/>
              </a:spcAft>
              <a:buSzPts val="1200"/>
              <a:buNone/>
              <a:defRPr b="1" sz="1200"/>
            </a:lvl6pPr>
            <a:lvl7pPr indent="-228600" lvl="6" marL="3200400" algn="l">
              <a:spcBef>
                <a:spcPts val="450"/>
              </a:spcBef>
              <a:spcAft>
                <a:spcPts val="0"/>
              </a:spcAft>
              <a:buSzPts val="1200"/>
              <a:buNone/>
              <a:defRPr b="1" sz="1200"/>
            </a:lvl7pPr>
            <a:lvl8pPr indent="-228600" lvl="7" marL="3657600" algn="l">
              <a:spcBef>
                <a:spcPts val="450"/>
              </a:spcBef>
              <a:spcAft>
                <a:spcPts val="0"/>
              </a:spcAft>
              <a:buSzPts val="1200"/>
              <a:buNone/>
              <a:defRPr b="1" sz="1200"/>
            </a:lvl8pPr>
            <a:lvl9pPr indent="-228600" lvl="8" marL="4114800" algn="l">
              <a:spcBef>
                <a:spcPts val="450"/>
              </a:spcBef>
              <a:spcAft>
                <a:spcPts val="450"/>
              </a:spcAft>
              <a:buSzPts val="1200"/>
              <a:buNone/>
              <a:defRPr b="1" sz="1200"/>
            </a:lvl9pPr>
          </a:lstStyle>
          <a:p/>
        </p:txBody>
      </p:sp>
      <p:sp>
        <p:nvSpPr>
          <p:cNvPr id="56" name="Google Shape;56;p18"/>
          <p:cNvSpPr txBox="1"/>
          <p:nvPr>
            <p:ph idx="4" type="body"/>
          </p:nvPr>
        </p:nvSpPr>
        <p:spPr>
          <a:xfrm>
            <a:off x="4640562" y="2063354"/>
            <a:ext cx="3895937" cy="233243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450"/>
              </a:spcBef>
              <a:spcAft>
                <a:spcPts val="0"/>
              </a:spcAft>
              <a:buSzPts val="1800"/>
              <a:buChar char="🞆"/>
              <a:defRPr/>
            </a:lvl2pPr>
            <a:lvl3pPr indent="-342900" lvl="2" marL="1371600" algn="l">
              <a:spcBef>
                <a:spcPts val="450"/>
              </a:spcBef>
              <a:spcAft>
                <a:spcPts val="0"/>
              </a:spcAft>
              <a:buSzPts val="1800"/>
              <a:buChar char="🞆"/>
              <a:defRPr/>
            </a:lvl3pPr>
            <a:lvl4pPr indent="-342900" lvl="3" marL="1828800" algn="l">
              <a:spcBef>
                <a:spcPts val="45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450"/>
              </a:spcAft>
              <a:buSzPts val="1800"/>
              <a:buChar char="🞆"/>
              <a:defRPr/>
            </a:lvl9pPr>
          </a:lstStyle>
          <a:p/>
        </p:txBody>
      </p:sp>
      <p:sp>
        <p:nvSpPr>
          <p:cNvPr id="57" name="Google Shape;57;p18"/>
          <p:cNvSpPr txBox="1"/>
          <p:nvPr>
            <p:ph idx="10" type="dt"/>
          </p:nvPr>
        </p:nvSpPr>
        <p:spPr>
          <a:xfrm>
            <a:off x="7000969" y="4531022"/>
            <a:ext cx="1007780" cy="273844"/>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8"/>
          <p:cNvSpPr txBox="1"/>
          <p:nvPr>
            <p:ph idx="11" type="ftr"/>
          </p:nvPr>
        </p:nvSpPr>
        <p:spPr>
          <a:xfrm>
            <a:off x="338636" y="4531022"/>
            <a:ext cx="6483240" cy="27384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8"/>
          <p:cNvSpPr txBox="1"/>
          <p:nvPr>
            <p:ph idx="12" type="sldNum"/>
          </p:nvPr>
        </p:nvSpPr>
        <p:spPr>
          <a:xfrm>
            <a:off x="8008749" y="4436917"/>
            <a:ext cx="796616" cy="367949"/>
          </a:xfrm>
          <a:prstGeom prst="rect">
            <a:avLst/>
          </a:prstGeom>
          <a:noFill/>
          <a:ln>
            <a:noFill/>
          </a:ln>
        </p:spPr>
        <p:txBody>
          <a:bodyPr anchorCtr="0" anchor="b" bIns="10800" lIns="91425" spcFirstLastPara="1" rIns="91425" wrap="square" tIns="45700">
            <a:noAutofit/>
          </a:bodyPr>
          <a:lstStyle>
            <a:lvl1pPr indent="0" lvl="0" marL="0" algn="r">
              <a:lnSpc>
                <a:spcPct val="100000"/>
              </a:lnSpc>
              <a:spcBef>
                <a:spcPts val="0"/>
              </a:spcBef>
              <a:spcAft>
                <a:spcPts val="0"/>
              </a:spcAft>
              <a:buSzPts val="1500"/>
              <a:buNone/>
              <a:defRPr/>
            </a:lvl1pPr>
            <a:lvl2pPr indent="0" lvl="1" marL="0" algn="r">
              <a:lnSpc>
                <a:spcPct val="100000"/>
              </a:lnSpc>
              <a:spcBef>
                <a:spcPts val="0"/>
              </a:spcBef>
              <a:spcAft>
                <a:spcPts val="0"/>
              </a:spcAft>
              <a:buSzPts val="1500"/>
              <a:buNone/>
              <a:defRPr/>
            </a:lvl2pPr>
            <a:lvl3pPr indent="0" lvl="2" marL="0" algn="r">
              <a:lnSpc>
                <a:spcPct val="100000"/>
              </a:lnSpc>
              <a:spcBef>
                <a:spcPts val="0"/>
              </a:spcBef>
              <a:spcAft>
                <a:spcPts val="0"/>
              </a:spcAft>
              <a:buSzPts val="1500"/>
              <a:buNone/>
              <a:defRPr/>
            </a:lvl3pPr>
            <a:lvl4pPr indent="0" lvl="3" marL="0" algn="r">
              <a:lnSpc>
                <a:spcPct val="100000"/>
              </a:lnSpc>
              <a:spcBef>
                <a:spcPts val="0"/>
              </a:spcBef>
              <a:spcAft>
                <a:spcPts val="0"/>
              </a:spcAft>
              <a:buSzPts val="1500"/>
              <a:buNone/>
              <a:defRPr/>
            </a:lvl4pPr>
            <a:lvl5pPr indent="0" lvl="4" marL="0" algn="r">
              <a:lnSpc>
                <a:spcPct val="100000"/>
              </a:lnSpc>
              <a:spcBef>
                <a:spcPts val="0"/>
              </a:spcBef>
              <a:spcAft>
                <a:spcPts val="0"/>
              </a:spcAft>
              <a:buSzPts val="1500"/>
              <a:buNone/>
              <a:defRPr/>
            </a:lvl5pPr>
            <a:lvl6pPr indent="0" lvl="5" marL="0" algn="r">
              <a:lnSpc>
                <a:spcPct val="100000"/>
              </a:lnSpc>
              <a:spcBef>
                <a:spcPts val="0"/>
              </a:spcBef>
              <a:spcAft>
                <a:spcPts val="0"/>
              </a:spcAft>
              <a:buSzPts val="1500"/>
              <a:buNone/>
              <a:defRPr/>
            </a:lvl6pPr>
            <a:lvl7pPr indent="0" lvl="6" marL="0" algn="r">
              <a:lnSpc>
                <a:spcPct val="100000"/>
              </a:lnSpc>
              <a:spcBef>
                <a:spcPts val="0"/>
              </a:spcBef>
              <a:spcAft>
                <a:spcPts val="0"/>
              </a:spcAft>
              <a:buSzPts val="1500"/>
              <a:buNone/>
              <a:defRPr/>
            </a:lvl7pPr>
            <a:lvl8pPr indent="0" lvl="7" marL="0" algn="r">
              <a:lnSpc>
                <a:spcPct val="100000"/>
              </a:lnSpc>
              <a:spcBef>
                <a:spcPts val="0"/>
              </a:spcBef>
              <a:spcAft>
                <a:spcPts val="0"/>
              </a:spcAft>
              <a:buSzPts val="1500"/>
              <a:buNone/>
              <a:defRPr/>
            </a:lvl8pPr>
            <a:lvl9pPr indent="0" lvl="8" marL="0" algn="r">
              <a:lnSpc>
                <a:spcPct val="100000"/>
              </a:lnSpc>
              <a:spcBef>
                <a:spcPts val="0"/>
              </a:spcBef>
              <a:spcAft>
                <a:spcPts val="0"/>
              </a:spcAft>
              <a:buSzPts val="15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19"/>
          <p:cNvSpPr/>
          <p:nvPr/>
        </p:nvSpPr>
        <p:spPr>
          <a:xfrm>
            <a:off x="0" y="0"/>
            <a:ext cx="9144000" cy="1639491"/>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62" name="Google Shape;62;p19"/>
          <p:cNvSpPr txBox="1"/>
          <p:nvPr>
            <p:ph type="title"/>
          </p:nvPr>
        </p:nvSpPr>
        <p:spPr>
          <a:xfrm>
            <a:off x="607500" y="335391"/>
            <a:ext cx="7928999" cy="727838"/>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p:nvPr>
            <p:ph idx="10" type="dt"/>
          </p:nvPr>
        </p:nvSpPr>
        <p:spPr>
          <a:xfrm>
            <a:off x="7000969" y="4531022"/>
            <a:ext cx="1007780" cy="273844"/>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9"/>
          <p:cNvSpPr txBox="1"/>
          <p:nvPr>
            <p:ph idx="11" type="ftr"/>
          </p:nvPr>
        </p:nvSpPr>
        <p:spPr>
          <a:xfrm>
            <a:off x="338636" y="4531022"/>
            <a:ext cx="6483240" cy="27384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9"/>
          <p:cNvSpPr txBox="1"/>
          <p:nvPr>
            <p:ph idx="12" type="sldNum"/>
          </p:nvPr>
        </p:nvSpPr>
        <p:spPr>
          <a:xfrm>
            <a:off x="8008749" y="4436917"/>
            <a:ext cx="796616" cy="367949"/>
          </a:xfrm>
          <a:prstGeom prst="rect">
            <a:avLst/>
          </a:prstGeom>
          <a:noFill/>
          <a:ln>
            <a:noFill/>
          </a:ln>
        </p:spPr>
        <p:txBody>
          <a:bodyPr anchorCtr="0" anchor="b" bIns="10800" lIns="91425" spcFirstLastPara="1" rIns="91425" wrap="square" tIns="45700">
            <a:noAutofit/>
          </a:bodyPr>
          <a:lstStyle>
            <a:lvl1pPr indent="0" lvl="0" marL="0" algn="r">
              <a:lnSpc>
                <a:spcPct val="100000"/>
              </a:lnSpc>
              <a:spcBef>
                <a:spcPts val="0"/>
              </a:spcBef>
              <a:spcAft>
                <a:spcPts val="0"/>
              </a:spcAft>
              <a:buSzPts val="1500"/>
              <a:buNone/>
              <a:defRPr/>
            </a:lvl1pPr>
            <a:lvl2pPr indent="0" lvl="1" marL="0" algn="r">
              <a:lnSpc>
                <a:spcPct val="100000"/>
              </a:lnSpc>
              <a:spcBef>
                <a:spcPts val="0"/>
              </a:spcBef>
              <a:spcAft>
                <a:spcPts val="0"/>
              </a:spcAft>
              <a:buSzPts val="1500"/>
              <a:buNone/>
              <a:defRPr/>
            </a:lvl2pPr>
            <a:lvl3pPr indent="0" lvl="2" marL="0" algn="r">
              <a:lnSpc>
                <a:spcPct val="100000"/>
              </a:lnSpc>
              <a:spcBef>
                <a:spcPts val="0"/>
              </a:spcBef>
              <a:spcAft>
                <a:spcPts val="0"/>
              </a:spcAft>
              <a:buSzPts val="1500"/>
              <a:buNone/>
              <a:defRPr/>
            </a:lvl3pPr>
            <a:lvl4pPr indent="0" lvl="3" marL="0" algn="r">
              <a:lnSpc>
                <a:spcPct val="100000"/>
              </a:lnSpc>
              <a:spcBef>
                <a:spcPts val="0"/>
              </a:spcBef>
              <a:spcAft>
                <a:spcPts val="0"/>
              </a:spcAft>
              <a:buSzPts val="1500"/>
              <a:buNone/>
              <a:defRPr/>
            </a:lvl4pPr>
            <a:lvl5pPr indent="0" lvl="4" marL="0" algn="r">
              <a:lnSpc>
                <a:spcPct val="100000"/>
              </a:lnSpc>
              <a:spcBef>
                <a:spcPts val="0"/>
              </a:spcBef>
              <a:spcAft>
                <a:spcPts val="0"/>
              </a:spcAft>
              <a:buSzPts val="1500"/>
              <a:buNone/>
              <a:defRPr/>
            </a:lvl5pPr>
            <a:lvl6pPr indent="0" lvl="5" marL="0" algn="r">
              <a:lnSpc>
                <a:spcPct val="100000"/>
              </a:lnSpc>
              <a:spcBef>
                <a:spcPts val="0"/>
              </a:spcBef>
              <a:spcAft>
                <a:spcPts val="0"/>
              </a:spcAft>
              <a:buSzPts val="1500"/>
              <a:buNone/>
              <a:defRPr/>
            </a:lvl6pPr>
            <a:lvl7pPr indent="0" lvl="6" marL="0" algn="r">
              <a:lnSpc>
                <a:spcPct val="100000"/>
              </a:lnSpc>
              <a:spcBef>
                <a:spcPts val="0"/>
              </a:spcBef>
              <a:spcAft>
                <a:spcPts val="0"/>
              </a:spcAft>
              <a:buSzPts val="1500"/>
              <a:buNone/>
              <a:defRPr/>
            </a:lvl7pPr>
            <a:lvl8pPr indent="0" lvl="7" marL="0" algn="r">
              <a:lnSpc>
                <a:spcPct val="100000"/>
              </a:lnSpc>
              <a:spcBef>
                <a:spcPts val="0"/>
              </a:spcBef>
              <a:spcAft>
                <a:spcPts val="0"/>
              </a:spcAft>
              <a:buSzPts val="1500"/>
              <a:buNone/>
              <a:defRPr/>
            </a:lvl8pPr>
            <a:lvl9pPr indent="0" lvl="8" marL="0" algn="r">
              <a:lnSpc>
                <a:spcPct val="100000"/>
              </a:lnSpc>
              <a:spcBef>
                <a:spcPts val="0"/>
              </a:spcBef>
              <a:spcAft>
                <a:spcPts val="0"/>
              </a:spcAft>
              <a:buSzPts val="15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607500" y="335391"/>
            <a:ext cx="7928999" cy="727838"/>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marR="0" rtl="0" algn="l">
              <a:spcBef>
                <a:spcPts val="0"/>
              </a:spcBef>
              <a:spcAft>
                <a:spcPts val="0"/>
              </a:spcAft>
              <a:buClr>
                <a:srgbClr val="FEFEFE"/>
              </a:buClr>
              <a:buSzPts val="3000"/>
              <a:buFont typeface="Century Gothic"/>
              <a:buNone/>
              <a:defRPr b="1" i="0" sz="30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10"/>
          <p:cNvSpPr txBox="1"/>
          <p:nvPr>
            <p:ph idx="1" type="body"/>
          </p:nvPr>
        </p:nvSpPr>
        <p:spPr>
          <a:xfrm>
            <a:off x="607500" y="1638301"/>
            <a:ext cx="7922464" cy="2755798"/>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14325" lvl="0" marL="457200" marR="0" rtl="0" algn="l">
              <a:spcBef>
                <a:spcPts val="270"/>
              </a:spcBef>
              <a:spcAft>
                <a:spcPts val="0"/>
              </a:spcAft>
              <a:buClr>
                <a:schemeClr val="accent1"/>
              </a:buClr>
              <a:buSzPts val="1350"/>
              <a:buFont typeface="Noto Sans Symbols"/>
              <a:buChar char="🞆"/>
              <a:defRPr b="0" i="0" sz="1350" u="none" cap="none" strike="noStrike">
                <a:solidFill>
                  <a:schemeClr val="lt1"/>
                </a:solidFill>
                <a:latin typeface="Century Gothic"/>
                <a:ea typeface="Century Gothic"/>
                <a:cs typeface="Century Gothic"/>
                <a:sym typeface="Century Gothic"/>
              </a:defRPr>
            </a:lvl1pPr>
            <a:lvl2pPr indent="-304800" lvl="1" marL="914400" marR="0" rtl="0" algn="l">
              <a:spcBef>
                <a:spcPts val="45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2pPr>
            <a:lvl3pPr indent="-295275" lvl="2" marL="1371600" marR="0" rtl="0" algn="l">
              <a:spcBef>
                <a:spcPts val="450"/>
              </a:spcBef>
              <a:spcAft>
                <a:spcPts val="0"/>
              </a:spcAft>
              <a:buClr>
                <a:schemeClr val="accent1"/>
              </a:buClr>
              <a:buSzPts val="1050"/>
              <a:buFont typeface="Noto Sans Symbols"/>
              <a:buChar char="🞆"/>
              <a:defRPr b="0" i="0" sz="1050" u="none" cap="none" strike="noStrike">
                <a:solidFill>
                  <a:schemeClr val="lt1"/>
                </a:solidFill>
                <a:latin typeface="Century Gothic"/>
                <a:ea typeface="Century Gothic"/>
                <a:cs typeface="Century Gothic"/>
                <a:sym typeface="Century Gothic"/>
              </a:defRPr>
            </a:lvl3pPr>
            <a:lvl4pPr indent="-285750" lvl="3" marL="1828800" marR="0" rtl="0" algn="l">
              <a:spcBef>
                <a:spcPts val="45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4pPr>
            <a:lvl5pPr indent="-285750" lvl="4" marL="2286000" marR="0" rtl="0" algn="l">
              <a:spcBef>
                <a:spcPts val="45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5pPr>
            <a:lvl6pPr indent="-285750" lvl="5" marL="2743200" marR="0" rtl="0" algn="l">
              <a:spcBef>
                <a:spcPts val="45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6pPr>
            <a:lvl7pPr indent="-285750" lvl="6" marL="3200400" marR="0" rtl="0" algn="l">
              <a:spcBef>
                <a:spcPts val="45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7pPr>
            <a:lvl8pPr indent="-285750" lvl="7" marL="3657600" marR="0" rtl="0" algn="l">
              <a:spcBef>
                <a:spcPts val="45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8pPr>
            <a:lvl9pPr indent="-285750" lvl="8" marL="4114800" marR="0" rtl="0" algn="l">
              <a:spcBef>
                <a:spcPts val="450"/>
              </a:spcBef>
              <a:spcAft>
                <a:spcPts val="45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9pPr>
          </a:lstStyle>
          <a:p/>
        </p:txBody>
      </p:sp>
      <p:sp>
        <p:nvSpPr>
          <p:cNvPr id="8" name="Google Shape;8;p10"/>
          <p:cNvSpPr txBox="1"/>
          <p:nvPr>
            <p:ph idx="11" type="ftr"/>
          </p:nvPr>
        </p:nvSpPr>
        <p:spPr>
          <a:xfrm>
            <a:off x="338636" y="4531022"/>
            <a:ext cx="6483240" cy="273844"/>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675"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9" name="Google Shape;9;p10"/>
          <p:cNvSpPr txBox="1"/>
          <p:nvPr>
            <p:ph idx="10" type="dt"/>
          </p:nvPr>
        </p:nvSpPr>
        <p:spPr>
          <a:xfrm>
            <a:off x="7000969" y="4531022"/>
            <a:ext cx="1007780" cy="273844"/>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675"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0" name="Google Shape;10;p10"/>
          <p:cNvSpPr txBox="1"/>
          <p:nvPr>
            <p:ph idx="12" type="sldNum"/>
          </p:nvPr>
        </p:nvSpPr>
        <p:spPr>
          <a:xfrm>
            <a:off x="8008749" y="4436917"/>
            <a:ext cx="796616" cy="367949"/>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
          <p:cNvSpPr txBox="1"/>
          <p:nvPr>
            <p:ph type="ctrTitle"/>
          </p:nvPr>
        </p:nvSpPr>
        <p:spPr>
          <a:xfrm>
            <a:off x="834641" y="1220728"/>
            <a:ext cx="8118600" cy="1522800"/>
          </a:xfrm>
          <a:prstGeom prst="rect">
            <a:avLst/>
          </a:prstGeom>
          <a:noFill/>
          <a:ln>
            <a:noFill/>
          </a:ln>
          <a:effectLst>
            <a:outerShdw blurRad="50800">
              <a:srgbClr val="000000">
                <a:alpha val="60000"/>
              </a:srgbClr>
            </a:outerShdw>
          </a:effectLst>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FEFEFE"/>
              </a:buClr>
              <a:buSzPts val="4200"/>
              <a:buFont typeface="Century Gothic"/>
              <a:buNone/>
            </a:pPr>
            <a:r>
              <a:rPr lang="en"/>
              <a:t>    </a:t>
            </a:r>
            <a:r>
              <a:rPr b="1" lang="en" sz="2600">
                <a:solidFill>
                  <a:schemeClr val="dk1"/>
                </a:solidFill>
              </a:rPr>
              <a:t>IMAGE COMPRESSION USING DEEP LEARNING</a:t>
            </a:r>
            <a:endParaRPr b="1" sz="2600">
              <a:solidFill>
                <a:schemeClr val="dk1"/>
              </a:solidFill>
            </a:endParaRPr>
          </a:p>
          <a:p>
            <a:pPr indent="0" lvl="0" marL="0" rtl="0" algn="l">
              <a:lnSpc>
                <a:spcPct val="100000"/>
              </a:lnSpc>
              <a:spcBef>
                <a:spcPts val="0"/>
              </a:spcBef>
              <a:spcAft>
                <a:spcPts val="0"/>
              </a:spcAft>
              <a:buClr>
                <a:schemeClr val="dk1"/>
              </a:buClr>
              <a:buSzPts val="4200"/>
              <a:buFont typeface="Century Gothic"/>
              <a:buNone/>
            </a:pPr>
            <a:r>
              <a:rPr lang="en">
                <a:solidFill>
                  <a:schemeClr val="dk1"/>
                </a:solidFill>
              </a:rPr>
              <a:t>         </a:t>
            </a:r>
            <a:r>
              <a:rPr lang="en" sz="1900">
                <a:solidFill>
                  <a:schemeClr val="dk1"/>
                </a:solidFill>
              </a:rPr>
              <a:t>MINOR PROJECT - 2 (DEEP LEARNING)</a:t>
            </a:r>
            <a:endParaRPr sz="1900">
              <a:solidFill>
                <a:schemeClr val="dk1"/>
              </a:solidFill>
            </a:endParaRPr>
          </a:p>
        </p:txBody>
      </p:sp>
      <p:sp>
        <p:nvSpPr>
          <p:cNvPr id="122" name="Google Shape;122;p1"/>
          <p:cNvSpPr txBox="1"/>
          <p:nvPr/>
        </p:nvSpPr>
        <p:spPr>
          <a:xfrm>
            <a:off x="5898324" y="3693906"/>
            <a:ext cx="2655018" cy="1292631"/>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 sz="1400" u="none" cap="none" strike="noStrike">
                <a:solidFill>
                  <a:schemeClr val="accent1"/>
                </a:solidFill>
                <a:latin typeface="Times New Roman"/>
                <a:ea typeface="Times New Roman"/>
                <a:cs typeface="Times New Roman"/>
                <a:sym typeface="Times New Roman"/>
              </a:rPr>
              <a:t>By ,</a:t>
            </a:r>
            <a:endParaRPr b="0" i="0" sz="1400" u="none" cap="none" strike="noStrike">
              <a:solidFill>
                <a:schemeClr val="accen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700"/>
              <a:buFont typeface="Arial"/>
              <a:buNone/>
            </a:pPr>
            <a:r>
              <a:rPr b="0" i="0" lang="en" sz="1400" u="none" cap="none" strike="noStrike">
                <a:solidFill>
                  <a:schemeClr val="accent1"/>
                </a:solidFill>
                <a:latin typeface="Times New Roman"/>
                <a:ea typeface="Times New Roman"/>
                <a:cs typeface="Times New Roman"/>
                <a:sym typeface="Times New Roman"/>
              </a:rPr>
              <a:t>Sarath (160120737167)</a:t>
            </a:r>
            <a:endParaRPr b="0" i="0" sz="1400" u="none" cap="none" strike="noStrike">
              <a:solidFill>
                <a:schemeClr val="accen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700"/>
              <a:buFont typeface="Arial"/>
              <a:buNone/>
            </a:pPr>
            <a:r>
              <a:rPr b="0" i="0" lang="en" sz="1400" u="none" cap="none" strike="noStrike">
                <a:solidFill>
                  <a:schemeClr val="accent1"/>
                </a:solidFill>
                <a:latin typeface="Times New Roman"/>
                <a:ea typeface="Times New Roman"/>
                <a:cs typeface="Times New Roman"/>
                <a:sym typeface="Times New Roman"/>
              </a:rPr>
              <a:t>Shiva Theja (160120737172)</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700"/>
              <a:buFont typeface="Arial"/>
              <a:buNone/>
            </a:pPr>
            <a:r>
              <a:t/>
            </a:r>
            <a:endParaRPr b="0" i="0" sz="1400" u="none" cap="none" strike="noStrike">
              <a:solidFill>
                <a:schemeClr val="accen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
          <p:cNvSpPr txBox="1"/>
          <p:nvPr>
            <p:ph type="title"/>
          </p:nvPr>
        </p:nvSpPr>
        <p:spPr>
          <a:xfrm>
            <a:off x="512700" y="107725"/>
            <a:ext cx="8118600" cy="816300"/>
          </a:xfrm>
          <a:prstGeom prst="rect">
            <a:avLst/>
          </a:prstGeom>
          <a:noFill/>
          <a:ln>
            <a:noFill/>
          </a:ln>
          <a:effectLst>
            <a:outerShdw blurRad="50800">
              <a:srgbClr val="000000">
                <a:alpha val="60000"/>
              </a:srgbClr>
            </a:outerShdw>
          </a:effectLst>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Font typeface="Century Gothic"/>
              <a:buNone/>
            </a:pPr>
            <a:r>
              <a:rPr lang="en" sz="3900"/>
              <a:t>ABSTRACT</a:t>
            </a:r>
            <a:endParaRPr sz="3900"/>
          </a:p>
        </p:txBody>
      </p:sp>
      <p:sp>
        <p:nvSpPr>
          <p:cNvPr id="128" name="Google Shape;128;p2"/>
          <p:cNvSpPr txBox="1"/>
          <p:nvPr/>
        </p:nvSpPr>
        <p:spPr>
          <a:xfrm>
            <a:off x="260175" y="924025"/>
            <a:ext cx="8492700" cy="3139291"/>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b="0" i="0" lang="en" sz="1600" u="none" cap="none" strike="noStrike">
                <a:solidFill>
                  <a:schemeClr val="lt1"/>
                </a:solidFill>
                <a:latin typeface="Arial"/>
                <a:ea typeface="Arial"/>
                <a:cs typeface="Arial"/>
                <a:sym typeface="Arial"/>
              </a:rPr>
              <a:t>Image compression is a process of reducing the size of an image while maintaining its quality. Traditional image compression algorithms such as JPEG use methods such as transform coding and quantization to achieve compression.</a:t>
            </a:r>
            <a:endParaRPr/>
          </a:p>
          <a:p>
            <a:pPr indent="0" lvl="0" marL="0" marR="0" rtl="0" algn="just">
              <a:lnSpc>
                <a:spcPct val="100000"/>
              </a:lnSpc>
              <a:spcBef>
                <a:spcPts val="0"/>
              </a:spcBef>
              <a:spcAft>
                <a:spcPts val="0"/>
              </a:spcAft>
              <a:buNone/>
            </a:pPr>
            <a:r>
              <a:t/>
            </a:r>
            <a:endParaRPr b="0" i="0" sz="1600" u="none" cap="none" strike="noStrike">
              <a:solidFill>
                <a:schemeClr val="lt1"/>
              </a:solidFill>
              <a:latin typeface="Arial"/>
              <a:ea typeface="Arial"/>
              <a:cs typeface="Arial"/>
              <a:sym typeface="Arial"/>
            </a:endParaRPr>
          </a:p>
          <a:p>
            <a:pPr indent="0" lvl="0" marL="0" marR="0" rtl="0" algn="just">
              <a:lnSpc>
                <a:spcPct val="100000"/>
              </a:lnSpc>
              <a:spcBef>
                <a:spcPts val="0"/>
              </a:spcBef>
              <a:spcAft>
                <a:spcPts val="0"/>
              </a:spcAft>
              <a:buNone/>
            </a:pPr>
            <a:r>
              <a:rPr b="0" i="0" lang="en" sz="1600" u="none" cap="none" strike="noStrike">
                <a:solidFill>
                  <a:schemeClr val="lt1"/>
                </a:solidFill>
                <a:latin typeface="Arial"/>
                <a:ea typeface="Arial"/>
                <a:cs typeface="Arial"/>
                <a:sym typeface="Arial"/>
              </a:rPr>
              <a:t>However, these methods can result in a loss of quality and detail in the compressed image. In recent years, CNNs have emerged as a powerful tool for image compression. The project on image compression using CNN aims to develop an image compression algorithm that can compress images while preserving their quality. This project involves building a CNN and Generative model that can learn to encode and decode images, compress and reconstruct images using the trained model, and evaluate the compression performance using metrics such as PSNR and SSIM. The project can have various uses, including improved storage efficiency, and faster image transmission.</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
          <p:cNvSpPr txBox="1"/>
          <p:nvPr/>
        </p:nvSpPr>
        <p:spPr>
          <a:xfrm>
            <a:off x="519250" y="136550"/>
            <a:ext cx="82062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0" i="0" lang="en" sz="2200" u="none" cap="none" strike="noStrike">
                <a:solidFill>
                  <a:schemeClr val="lt1"/>
                </a:solidFill>
                <a:latin typeface="Old Standard TT"/>
                <a:ea typeface="Old Standard TT"/>
                <a:cs typeface="Old Standard TT"/>
                <a:sym typeface="Old Standard TT"/>
              </a:rPr>
              <a:t>LITERATURE SURVEY</a:t>
            </a:r>
            <a:endParaRPr b="0" i="0" sz="2200" u="none" cap="none" strike="noStrike">
              <a:solidFill>
                <a:schemeClr val="lt1"/>
              </a:solidFill>
              <a:latin typeface="Old Standard TT"/>
              <a:ea typeface="Old Standard TT"/>
              <a:cs typeface="Old Standard TT"/>
              <a:sym typeface="Old Standard TT"/>
            </a:endParaRPr>
          </a:p>
        </p:txBody>
      </p:sp>
      <p:pic>
        <p:nvPicPr>
          <p:cNvPr id="134" name="Google Shape;134;p3"/>
          <p:cNvPicPr preferRelativeResize="0"/>
          <p:nvPr/>
        </p:nvPicPr>
        <p:blipFill rotWithShape="1">
          <a:blip r:embed="rId3">
            <a:alphaModFix/>
          </a:blip>
          <a:srcRect b="0" l="0" r="0" t="0"/>
          <a:stretch/>
        </p:blipFill>
        <p:spPr>
          <a:xfrm>
            <a:off x="1775459" y="1220152"/>
            <a:ext cx="5823217" cy="25538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4"/>
          <p:cNvSpPr txBox="1"/>
          <p:nvPr/>
        </p:nvSpPr>
        <p:spPr>
          <a:xfrm>
            <a:off x="419475" y="1330800"/>
            <a:ext cx="3570000" cy="1333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4200"/>
              <a:buFont typeface="Arial"/>
              <a:buNone/>
            </a:pPr>
            <a:r>
              <a:rPr b="0" i="0" lang="en" sz="4200" u="none" cap="none" strike="noStrike">
                <a:solidFill>
                  <a:srgbClr val="26A69A"/>
                </a:solidFill>
                <a:latin typeface="Old Standard TT"/>
                <a:ea typeface="Old Standard TT"/>
                <a:cs typeface="Old Standard TT"/>
                <a:sym typeface="Old Standard TT"/>
              </a:rPr>
              <a:t>Requirements</a:t>
            </a:r>
            <a:endParaRPr b="0" i="0" sz="4200" u="none" cap="none" strike="noStrike">
              <a:solidFill>
                <a:srgbClr val="26A69A"/>
              </a:solidFill>
              <a:latin typeface="Old Standard TT"/>
              <a:ea typeface="Old Standard TT"/>
              <a:cs typeface="Old Standard TT"/>
              <a:sym typeface="Old Standard TT"/>
            </a:endParaRPr>
          </a:p>
        </p:txBody>
      </p:sp>
      <p:sp>
        <p:nvSpPr>
          <p:cNvPr id="140" name="Google Shape;140;p4"/>
          <p:cNvSpPr txBox="1"/>
          <p:nvPr/>
        </p:nvSpPr>
        <p:spPr>
          <a:xfrm>
            <a:off x="3989475" y="492075"/>
            <a:ext cx="4791600" cy="4232100"/>
          </a:xfrm>
          <a:prstGeom prst="rect">
            <a:avLst/>
          </a:prstGeom>
          <a:noFill/>
          <a:ln>
            <a:noFill/>
          </a:ln>
        </p:spPr>
        <p:txBody>
          <a:bodyPr anchorCtr="0" anchor="ctr" bIns="91425" lIns="91425" spcFirstLastPara="1" rIns="91425" wrap="square" tIns="91425">
            <a:noAutofit/>
          </a:bodyPr>
          <a:lstStyle/>
          <a:p>
            <a:pPr indent="-323850" lvl="0" marL="457200" marR="0" rtl="0" algn="l">
              <a:lnSpc>
                <a:spcPct val="100000"/>
              </a:lnSpc>
              <a:spcBef>
                <a:spcPts val="0"/>
              </a:spcBef>
              <a:spcAft>
                <a:spcPts val="0"/>
              </a:spcAft>
              <a:buClr>
                <a:srgbClr val="FFFBF0"/>
              </a:buClr>
              <a:buSzPts val="1500"/>
              <a:buFont typeface="Old Standard TT"/>
              <a:buChar char="●"/>
            </a:pPr>
            <a:r>
              <a:rPr b="0" i="0" lang="en" sz="1500" u="none" cap="none" strike="noStrike">
                <a:solidFill>
                  <a:srgbClr val="FFFBF0"/>
                </a:solidFill>
                <a:latin typeface="Old Standard TT"/>
                <a:ea typeface="Old Standard TT"/>
                <a:cs typeface="Old Standard TT"/>
                <a:sym typeface="Old Standard TT"/>
              </a:rPr>
              <a:t>Operating System: Windows 10</a:t>
            </a:r>
            <a:endParaRPr b="0" i="0" sz="1500" u="none" cap="none" strike="noStrike">
              <a:solidFill>
                <a:srgbClr val="FFFBF0"/>
              </a:solidFill>
              <a:latin typeface="Old Standard TT"/>
              <a:ea typeface="Old Standard TT"/>
              <a:cs typeface="Old Standard TT"/>
              <a:sym typeface="Old Standard TT"/>
            </a:endParaRPr>
          </a:p>
          <a:p>
            <a:pPr indent="-323850" lvl="0" marL="457200" marR="0" rtl="0" algn="l">
              <a:lnSpc>
                <a:spcPct val="100000"/>
              </a:lnSpc>
              <a:spcBef>
                <a:spcPts val="1600"/>
              </a:spcBef>
              <a:spcAft>
                <a:spcPts val="0"/>
              </a:spcAft>
              <a:buClr>
                <a:srgbClr val="FFFBF0"/>
              </a:buClr>
              <a:buSzPts val="1500"/>
              <a:buFont typeface="Old Standard TT"/>
              <a:buChar char="●"/>
            </a:pPr>
            <a:r>
              <a:rPr b="0" i="0" lang="en" sz="1500" u="none" cap="none" strike="noStrike">
                <a:solidFill>
                  <a:srgbClr val="FFFBF0"/>
                </a:solidFill>
                <a:latin typeface="Old Standard TT"/>
                <a:ea typeface="Old Standard TT"/>
                <a:cs typeface="Old Standard TT"/>
                <a:sym typeface="Old Standard TT"/>
              </a:rPr>
              <a:t>Tools:</a:t>
            </a:r>
            <a:endParaRPr b="0" i="0" sz="1500" u="none" cap="none" strike="noStrike">
              <a:solidFill>
                <a:srgbClr val="FFFBF0"/>
              </a:solidFill>
              <a:latin typeface="Old Standard TT"/>
              <a:ea typeface="Old Standard TT"/>
              <a:cs typeface="Old Standard TT"/>
              <a:sym typeface="Old Standard TT"/>
            </a:endParaRPr>
          </a:p>
          <a:p>
            <a:pPr indent="0" lvl="0" marL="457200" marR="0" rtl="0" algn="l">
              <a:lnSpc>
                <a:spcPct val="100000"/>
              </a:lnSpc>
              <a:spcBef>
                <a:spcPts val="1600"/>
              </a:spcBef>
              <a:spcAft>
                <a:spcPts val="0"/>
              </a:spcAft>
              <a:buClr>
                <a:srgbClr val="000000"/>
              </a:buClr>
              <a:buSzPts val="1500"/>
              <a:buFont typeface="Arial"/>
              <a:buNone/>
            </a:pPr>
            <a:r>
              <a:rPr b="0" i="0" lang="en" sz="1500" u="none" cap="none" strike="noStrike">
                <a:solidFill>
                  <a:srgbClr val="FFFBF0"/>
                </a:solidFill>
                <a:latin typeface="Old Standard TT"/>
                <a:ea typeface="Old Standard TT"/>
                <a:cs typeface="Old Standard TT"/>
                <a:sym typeface="Old Standard TT"/>
              </a:rPr>
              <a:t>1.Python</a:t>
            </a:r>
            <a:endParaRPr b="0" i="0" sz="1500" u="none" cap="none" strike="noStrike">
              <a:solidFill>
                <a:srgbClr val="FFFBF0"/>
              </a:solidFill>
              <a:latin typeface="Old Standard TT"/>
              <a:ea typeface="Old Standard TT"/>
              <a:cs typeface="Old Standard TT"/>
              <a:sym typeface="Old Standard TT"/>
            </a:endParaRPr>
          </a:p>
          <a:p>
            <a:pPr indent="0" lvl="0" marL="457200" marR="0" rtl="0" algn="l">
              <a:lnSpc>
                <a:spcPct val="100000"/>
              </a:lnSpc>
              <a:spcBef>
                <a:spcPts val="1600"/>
              </a:spcBef>
              <a:spcAft>
                <a:spcPts val="0"/>
              </a:spcAft>
              <a:buClr>
                <a:srgbClr val="000000"/>
              </a:buClr>
              <a:buSzPts val="1500"/>
              <a:buFont typeface="Arial"/>
              <a:buNone/>
            </a:pPr>
            <a:r>
              <a:rPr b="0" i="0" lang="en" sz="1500" u="none" cap="none" strike="noStrike">
                <a:solidFill>
                  <a:srgbClr val="FFFBF0"/>
                </a:solidFill>
                <a:latin typeface="Old Standard TT"/>
                <a:ea typeface="Old Standard TT"/>
                <a:cs typeface="Old Standard TT"/>
                <a:sym typeface="Old Standard TT"/>
              </a:rPr>
              <a:t>2.Google colab</a:t>
            </a:r>
            <a:endParaRPr b="0" i="0" sz="1500" u="none" cap="none" strike="noStrike">
              <a:solidFill>
                <a:srgbClr val="FFFBF0"/>
              </a:solidFill>
              <a:latin typeface="Old Standard TT"/>
              <a:ea typeface="Old Standard TT"/>
              <a:cs typeface="Old Standard TT"/>
              <a:sym typeface="Old Standard TT"/>
            </a:endParaRPr>
          </a:p>
          <a:p>
            <a:pPr indent="0" lvl="0" marL="457200" marR="0" rtl="0" algn="l">
              <a:lnSpc>
                <a:spcPct val="100000"/>
              </a:lnSpc>
              <a:spcBef>
                <a:spcPts val="1600"/>
              </a:spcBef>
              <a:spcAft>
                <a:spcPts val="0"/>
              </a:spcAft>
              <a:buClr>
                <a:srgbClr val="000000"/>
              </a:buClr>
              <a:buSzPts val="1500"/>
              <a:buFont typeface="Arial"/>
              <a:buNone/>
            </a:pPr>
            <a:r>
              <a:rPr b="0" i="0" lang="en" sz="1500" u="none" cap="none" strike="noStrike">
                <a:solidFill>
                  <a:srgbClr val="FFFBF0"/>
                </a:solidFill>
                <a:latin typeface="Old Standard TT"/>
                <a:ea typeface="Old Standard TT"/>
                <a:cs typeface="Old Standard TT"/>
                <a:sym typeface="Old Standard TT"/>
              </a:rPr>
              <a:t>3.Keras </a:t>
            </a:r>
            <a:endParaRPr b="0" i="0" sz="1500" u="none" cap="none" strike="noStrike">
              <a:solidFill>
                <a:srgbClr val="FFFBF0"/>
              </a:solidFill>
              <a:latin typeface="Old Standard TT"/>
              <a:ea typeface="Old Standard TT"/>
              <a:cs typeface="Old Standard TT"/>
              <a:sym typeface="Old Standard TT"/>
            </a:endParaRPr>
          </a:p>
          <a:p>
            <a:pPr indent="0" lvl="0" marL="457200" marR="0" rtl="0" algn="l">
              <a:lnSpc>
                <a:spcPct val="100000"/>
              </a:lnSpc>
              <a:spcBef>
                <a:spcPts val="1600"/>
              </a:spcBef>
              <a:spcAft>
                <a:spcPts val="0"/>
              </a:spcAft>
              <a:buClr>
                <a:srgbClr val="000000"/>
              </a:buClr>
              <a:buSzPts val="1500"/>
              <a:buFont typeface="Arial"/>
              <a:buNone/>
            </a:pPr>
            <a:r>
              <a:rPr b="0" i="0" lang="en" sz="1500" u="none" cap="none" strike="noStrike">
                <a:solidFill>
                  <a:srgbClr val="FFFBF0"/>
                </a:solidFill>
                <a:latin typeface="Old Standard TT"/>
                <a:ea typeface="Old Standard TT"/>
                <a:cs typeface="Old Standard TT"/>
                <a:sym typeface="Old Standard TT"/>
              </a:rPr>
              <a:t>4.Tensorflow</a:t>
            </a:r>
            <a:endParaRPr b="0" i="0" sz="1800" u="none" cap="none" strike="noStrike">
              <a:solidFill>
                <a:srgbClr val="FFFBF0"/>
              </a:solidFill>
              <a:latin typeface="Old Standard TT"/>
              <a:ea typeface="Old Standard TT"/>
              <a:cs typeface="Old Standard TT"/>
              <a:sym typeface="Old Standard TT"/>
            </a:endParaRPr>
          </a:p>
          <a:p>
            <a:pPr indent="0" lvl="0" marL="457200" marR="0" rtl="0" algn="l">
              <a:lnSpc>
                <a:spcPct val="115000"/>
              </a:lnSpc>
              <a:spcBef>
                <a:spcPts val="1600"/>
              </a:spcBef>
              <a:spcAft>
                <a:spcPts val="1600"/>
              </a:spcAft>
              <a:buClr>
                <a:srgbClr val="000000"/>
              </a:buClr>
              <a:buSzPts val="1800"/>
              <a:buFont typeface="Arial"/>
              <a:buNone/>
            </a:pPr>
            <a:r>
              <a:t/>
            </a:r>
            <a:endParaRPr b="0" i="0" sz="1800" u="none" cap="none" strike="noStrike">
              <a:solidFill>
                <a:srgbClr val="FFFBF0"/>
              </a:solidFill>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5"/>
          <p:cNvSpPr txBox="1"/>
          <p:nvPr/>
        </p:nvSpPr>
        <p:spPr>
          <a:xfrm>
            <a:off x="0" y="62900"/>
            <a:ext cx="91440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0" i="0" lang="en" sz="2200" u="none" cap="none" strike="noStrike">
                <a:solidFill>
                  <a:schemeClr val="lt1"/>
                </a:solidFill>
                <a:latin typeface="Old Standard TT"/>
                <a:ea typeface="Old Standard TT"/>
                <a:cs typeface="Old Standard TT"/>
                <a:sym typeface="Old Standard TT"/>
              </a:rPr>
              <a:t>PROJECT FLOW</a:t>
            </a:r>
            <a:endParaRPr b="0" i="0" sz="1400" u="none" cap="none" strike="noStrike">
              <a:solidFill>
                <a:srgbClr val="000000"/>
              </a:solidFill>
              <a:latin typeface="Arial"/>
              <a:ea typeface="Arial"/>
              <a:cs typeface="Arial"/>
              <a:sym typeface="Arial"/>
            </a:endParaRPr>
          </a:p>
        </p:txBody>
      </p:sp>
      <p:pic>
        <p:nvPicPr>
          <p:cNvPr id="146" name="Google Shape;146;p5"/>
          <p:cNvPicPr preferRelativeResize="0"/>
          <p:nvPr/>
        </p:nvPicPr>
        <p:blipFill rotWithShape="1">
          <a:blip r:embed="rId3">
            <a:alphaModFix/>
          </a:blip>
          <a:srcRect b="0" l="0" r="0" t="0"/>
          <a:stretch/>
        </p:blipFill>
        <p:spPr>
          <a:xfrm>
            <a:off x="1136765" y="1059266"/>
            <a:ext cx="6870468" cy="35141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6"/>
          <p:cNvSpPr txBox="1"/>
          <p:nvPr/>
        </p:nvSpPr>
        <p:spPr>
          <a:xfrm>
            <a:off x="0" y="62900"/>
            <a:ext cx="9144000" cy="492412"/>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0" i="0" lang="en" sz="2000" u="none" cap="none" strike="noStrike">
                <a:solidFill>
                  <a:schemeClr val="lt1"/>
                </a:solidFill>
                <a:latin typeface="Arial"/>
                <a:ea typeface="Arial"/>
                <a:cs typeface="Arial"/>
                <a:sym typeface="Arial"/>
              </a:rPr>
              <a:t>COMPARISON OF VARIOUS MODELS</a:t>
            </a:r>
            <a:endParaRPr b="0" i="0" sz="2000" u="none" cap="none" strike="noStrike">
              <a:solidFill>
                <a:schemeClr val="lt1"/>
              </a:solidFill>
              <a:latin typeface="Arial"/>
              <a:ea typeface="Arial"/>
              <a:cs typeface="Arial"/>
              <a:sym typeface="Arial"/>
            </a:endParaRPr>
          </a:p>
        </p:txBody>
      </p:sp>
      <p:pic>
        <p:nvPicPr>
          <p:cNvPr id="152" name="Google Shape;152;p6"/>
          <p:cNvPicPr preferRelativeResize="0"/>
          <p:nvPr/>
        </p:nvPicPr>
        <p:blipFill>
          <a:blip r:embed="rId3">
            <a:alphaModFix/>
          </a:blip>
          <a:stretch>
            <a:fillRect/>
          </a:stretch>
        </p:blipFill>
        <p:spPr>
          <a:xfrm>
            <a:off x="707175" y="633700"/>
            <a:ext cx="7622749" cy="42833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8"/>
          <p:cNvSpPr txBox="1"/>
          <p:nvPr/>
        </p:nvSpPr>
        <p:spPr>
          <a:xfrm>
            <a:off x="0" y="218550"/>
            <a:ext cx="91440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0" i="0" lang="en" sz="2200" u="none" cap="none" strike="noStrike">
                <a:solidFill>
                  <a:schemeClr val="lt1"/>
                </a:solidFill>
                <a:latin typeface="Old Standard TT"/>
                <a:ea typeface="Old Standard TT"/>
                <a:cs typeface="Old Standard TT"/>
                <a:sym typeface="Old Standard TT"/>
              </a:rPr>
              <a:t>FINAL RESULTS</a:t>
            </a:r>
            <a:endParaRPr b="0" i="0" sz="1400" u="none" cap="none" strike="noStrike">
              <a:solidFill>
                <a:srgbClr val="000000"/>
              </a:solidFill>
              <a:latin typeface="Arial"/>
              <a:ea typeface="Arial"/>
              <a:cs typeface="Arial"/>
              <a:sym typeface="Arial"/>
            </a:endParaRPr>
          </a:p>
        </p:txBody>
      </p:sp>
      <p:pic>
        <p:nvPicPr>
          <p:cNvPr id="158" name="Google Shape;158;p8"/>
          <p:cNvPicPr preferRelativeResize="0"/>
          <p:nvPr/>
        </p:nvPicPr>
        <p:blipFill rotWithShape="1">
          <a:blip r:embed="rId3">
            <a:alphaModFix/>
          </a:blip>
          <a:srcRect b="0" l="0" r="0" t="0"/>
          <a:stretch/>
        </p:blipFill>
        <p:spPr>
          <a:xfrm>
            <a:off x="1101547" y="741750"/>
            <a:ext cx="7103116" cy="4321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7"/>
          <p:cNvSpPr txBox="1"/>
          <p:nvPr/>
        </p:nvSpPr>
        <p:spPr>
          <a:xfrm>
            <a:off x="0" y="218550"/>
            <a:ext cx="91440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0" i="0" lang="en" sz="2200" u="none" cap="none" strike="noStrike">
                <a:solidFill>
                  <a:schemeClr val="lt1"/>
                </a:solidFill>
                <a:latin typeface="Old Standard TT"/>
                <a:ea typeface="Old Standard TT"/>
                <a:cs typeface="Old Standard TT"/>
                <a:sym typeface="Old Standard TT"/>
              </a:rPr>
              <a:t>RESULTS FOR CIFAR-10 AND CIFAR-100</a:t>
            </a:r>
            <a:endParaRPr b="0" i="0" sz="1400" u="none" cap="none" strike="noStrike">
              <a:solidFill>
                <a:srgbClr val="000000"/>
              </a:solidFill>
              <a:latin typeface="Arial"/>
              <a:ea typeface="Arial"/>
              <a:cs typeface="Arial"/>
              <a:sym typeface="Arial"/>
            </a:endParaRPr>
          </a:p>
        </p:txBody>
      </p:sp>
      <p:pic>
        <p:nvPicPr>
          <p:cNvPr id="164" name="Google Shape;164;p7"/>
          <p:cNvPicPr preferRelativeResize="0"/>
          <p:nvPr/>
        </p:nvPicPr>
        <p:blipFill rotWithShape="1">
          <a:blip r:embed="rId3">
            <a:alphaModFix/>
          </a:blip>
          <a:srcRect b="0" l="0" r="0" t="0"/>
          <a:stretch/>
        </p:blipFill>
        <p:spPr>
          <a:xfrm>
            <a:off x="4477707" y="747475"/>
            <a:ext cx="3697452" cy="3963094"/>
          </a:xfrm>
          <a:prstGeom prst="rect">
            <a:avLst/>
          </a:prstGeom>
          <a:noFill/>
          <a:ln>
            <a:noFill/>
          </a:ln>
        </p:spPr>
      </p:pic>
      <p:pic>
        <p:nvPicPr>
          <p:cNvPr id="165" name="Google Shape;165;p7"/>
          <p:cNvPicPr preferRelativeResize="0"/>
          <p:nvPr/>
        </p:nvPicPr>
        <p:blipFill rotWithShape="1">
          <a:blip r:embed="rId4">
            <a:alphaModFix/>
          </a:blip>
          <a:srcRect b="0" l="0" r="0" t="0"/>
          <a:stretch/>
        </p:blipFill>
        <p:spPr>
          <a:xfrm>
            <a:off x="968843" y="2601883"/>
            <a:ext cx="3508863" cy="2114412"/>
          </a:xfrm>
          <a:prstGeom prst="rect">
            <a:avLst/>
          </a:prstGeom>
          <a:noFill/>
          <a:ln>
            <a:noFill/>
          </a:ln>
        </p:spPr>
      </p:pic>
      <p:pic>
        <p:nvPicPr>
          <p:cNvPr id="166" name="Google Shape;166;p7"/>
          <p:cNvPicPr preferRelativeResize="0"/>
          <p:nvPr/>
        </p:nvPicPr>
        <p:blipFill rotWithShape="1">
          <a:blip r:embed="rId5">
            <a:alphaModFix/>
          </a:blip>
          <a:srcRect b="0" l="0" r="17702" t="0"/>
          <a:stretch/>
        </p:blipFill>
        <p:spPr>
          <a:xfrm>
            <a:off x="968844" y="741749"/>
            <a:ext cx="3544677" cy="186013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9"/>
          <p:cNvSpPr txBox="1"/>
          <p:nvPr>
            <p:ph type="title"/>
          </p:nvPr>
        </p:nvSpPr>
        <p:spPr>
          <a:xfrm>
            <a:off x="2232900" y="1643972"/>
            <a:ext cx="4678200" cy="1370100"/>
          </a:xfrm>
          <a:prstGeom prst="rect">
            <a:avLst/>
          </a:prstGeom>
          <a:noFill/>
          <a:ln>
            <a:noFill/>
          </a:ln>
          <a:effectLst>
            <a:outerShdw blurRad="50800">
              <a:srgbClr val="000000">
                <a:alpha val="60000"/>
              </a:srgbClr>
            </a:outerShdw>
          </a:effectLst>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400"/>
              <a:buFont typeface="Century Gothic"/>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Quotable">
  <a:themeElements>
    <a:clrScheme name="Quotable">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