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55B7-76EB-48F5-ABF6-4F4BEC95C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85583-5D38-4753-A1B5-9B760CF97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14FBD-14A2-43C0-A070-3ABD4A18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887C-A025-4767-944B-41F62947797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E6ACC-C098-4B50-911B-5BE698DD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E1A14-420B-4C6F-8E70-A1DE4EC2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B1C9-BBD9-4F5E-9336-82638458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4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CBDA-F109-4B16-B810-B15A5313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A2F9F-285D-4F24-825A-5BC0C200B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923C5-400D-4FDA-8AB8-25372B25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887C-A025-4767-944B-41F62947797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C4D6C-65B5-48A6-B28D-04BF757B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9DA57-0367-4131-9DC0-14E2ECF7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B1C9-BBD9-4F5E-9336-82638458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2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7A6EE-2F9D-4564-AE16-ED9755341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B1CCB-7278-4CC8-9E42-4BFAFA7D8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0096D-B63E-40CA-BF60-6E743885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887C-A025-4767-944B-41F62947797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33A2-F384-4E74-9159-7EBD162B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44579-1E5D-4F5C-8BE5-F2543A86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B1C9-BBD9-4F5E-9336-82638458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5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8662-3C2A-4A00-AACB-6EA5662F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42EA-CCA5-40A7-BB24-C7FE30313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3FD6D-0B1B-4B94-9F49-5AA16C83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887C-A025-4767-944B-41F62947797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DACD4-7DA6-42A2-A847-BA66C240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B7002-DFBA-4042-9AD5-4AFF4065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B1C9-BBD9-4F5E-9336-82638458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2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93BC-A02A-4188-8E6E-AC306910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56F32-50D7-4548-8198-28B876823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7F925-901E-4A55-9A5C-451D740A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887C-A025-4767-944B-41F62947797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E7408-5779-45D9-BCFF-77B65472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56D2D-E6D3-472C-85E2-271EE27E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B1C9-BBD9-4F5E-9336-82638458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9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E795-D63B-44F0-BE39-F32CA78E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6ADED-62EF-4571-89FC-44D7C9E71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5E17A-627C-4370-8914-88CF98E84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923EB-C489-476F-94B9-B06AE1DD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887C-A025-4767-944B-41F62947797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6079B-C851-463F-A10D-182AA389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77969-7720-440D-A0AF-3DA003F4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B1C9-BBD9-4F5E-9336-82638458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2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549C-4BC7-49FA-BFA4-38121D57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CF68A-20BB-4EA2-A8C9-8E9C3BCB0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F6B96-4958-4458-A244-E83A853D0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BA1EB-EE47-4BB3-B728-F0AB236E4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641D4-2448-48CA-B6D4-E4F96FBBB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C8532-6630-4762-A3B5-537CAC035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887C-A025-4767-944B-41F62947797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5D502-6757-4098-9541-C53AFA17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5676A-1FEA-409D-9211-FA27E993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B1C9-BBD9-4F5E-9336-82638458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1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D16C-C583-4235-84AA-87040764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B9117-5645-4B16-9CA6-A2569654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887C-A025-4767-944B-41F62947797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41372-1FE0-4C3E-B835-FAF30F65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1FF5F-A21E-4D84-A844-8CADC852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B1C9-BBD9-4F5E-9336-82638458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8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15109-6BE4-4258-9CEE-152A272E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887C-A025-4767-944B-41F62947797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54CE8C-B29B-49AA-88CD-84337DA0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D4DD-1414-4560-A553-5D8035F6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B1C9-BBD9-4F5E-9336-82638458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8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6E29-E1FE-4E89-B219-D6575190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4ABC3-DB9A-4148-8584-8F6ADD146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44265-E8B9-4B19-9879-370B02205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EA4AC-BEEE-4A15-8E6E-4526AC51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887C-A025-4767-944B-41F62947797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EBB47-4877-425A-97CD-C806CA7C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F0C7C-7669-4037-843F-BCEC7877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B1C9-BBD9-4F5E-9336-82638458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9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A659-006D-4013-82EF-9A9FF531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626471-6868-4DA5-8C1C-7C15CE67B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9F4F-BC99-41E4-ACA8-5BEB701FE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C4DF2-8B42-41C3-90F5-1E318C94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887C-A025-4767-944B-41F62947797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FB4BE-C8A9-4DBB-9B57-E62C872F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3F490-18E2-4307-84DF-819C58A4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B1C9-BBD9-4F5E-9336-82638458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8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6BF02-D226-4F1A-AA36-7E11BE72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44599-1DC1-4AE0-B2A4-5378DB374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FACBF-CA05-4265-A3D0-430D6C21D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C887C-A025-4767-944B-41F62947797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43A24-4F67-4ED9-9812-DF91E705C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D4858-60C4-4B7A-93A0-981811602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FB1C9-BBD9-4F5E-9336-82638458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6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D1EC6-63BF-4320-884B-5DE61746C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635" y="446501"/>
            <a:ext cx="9144000" cy="944977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br>
              <a:rPr lang="en-US" dirty="0"/>
            </a:br>
            <a:r>
              <a:rPr lang="en-US" b="1" dirty="0"/>
              <a:t>A* Search Algorithm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A88F2-DE11-4E68-BBBB-F0AB303C6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635" y="1614213"/>
            <a:ext cx="9992139" cy="4797286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A* Search algorithm is one of the best and popular technique used in path-finding and graph traversals.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A* is  the combination of Dijkstra's algorithm and Breadth First Search(BFS).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What A* Search Algorithm does is that at each step it picks the node according to a value-‘</a:t>
            </a:r>
            <a:r>
              <a:rPr lang="en-US" b="1" dirty="0"/>
              <a:t>f</a:t>
            </a:r>
            <a:r>
              <a:rPr lang="en-US" dirty="0"/>
              <a:t>’ which is a parameter equal to the sum of two other parameters – ‘</a:t>
            </a:r>
            <a:r>
              <a:rPr lang="en-US" b="1" dirty="0"/>
              <a:t>g</a:t>
            </a:r>
            <a:r>
              <a:rPr lang="en-US" dirty="0"/>
              <a:t>’ and ‘</a:t>
            </a:r>
            <a:r>
              <a:rPr lang="en-US" b="1" dirty="0"/>
              <a:t>h</a:t>
            </a:r>
            <a:r>
              <a:rPr lang="en-US" dirty="0"/>
              <a:t>’.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At each step it picks the node/cell having the lowest ‘</a:t>
            </a:r>
            <a:r>
              <a:rPr lang="en-US" b="1" dirty="0"/>
              <a:t>f</a:t>
            </a:r>
            <a:r>
              <a:rPr lang="en-US" dirty="0"/>
              <a:t>’, and process that node/cell.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94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9A8C-5B45-4922-BD5C-D7E92196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A* Search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FF3F5-AB6D-4D74-B4FA-922B6FAB6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Step4: </a:t>
            </a:r>
            <a:r>
              <a:rPr lang="en-US" dirty="0"/>
              <a:t>Move the node with the lowest f(n) value in the OPEN list to the CLOSED list and expand its immediate successor by adding them to the OPEN list.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E858EE-0E7A-40AE-AA02-FD22E641B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1140"/>
            <a:ext cx="9095193" cy="339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5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91DD5-86E4-4816-ADD6-45B22B91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A* Search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72D7E-636A-4FFB-84B5-880F6FA88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07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Step5: </a:t>
            </a:r>
            <a:r>
              <a:rPr lang="en-US" dirty="0"/>
              <a:t>Move the node with the lowest f(n) value in the OPEN list to the CLOSED list and expand its immediate successor by adding them to the OPEN list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1053E-7144-4E44-85A4-B8DA3213B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83" y="3082838"/>
            <a:ext cx="9044382" cy="36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02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DCEC-977B-4AE7-B679-2FED1EA7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A* Search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30CCA-89AF-4FC0-A834-5C33AF9E8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463971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Step6: </a:t>
            </a:r>
            <a:r>
              <a:rPr lang="en-US" dirty="0"/>
              <a:t>Move the node with the lowest f(n) value in the OPEN list to the CLOSED list and expand its immediate successor by adding them to the OPEN list.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BD6957-3124-4DE2-9D48-F69FC085A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809" y="2986812"/>
            <a:ext cx="9044382" cy="350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39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E03A-F38D-4A26-909E-8338A48F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A* Search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FD001-AD09-4963-8352-A4BD5CDEF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Step7: </a:t>
            </a:r>
            <a:r>
              <a:rPr lang="en-US" dirty="0"/>
              <a:t>EXIT</a:t>
            </a:r>
          </a:p>
          <a:p>
            <a:pPr marL="0" indent="0">
              <a:buNone/>
            </a:pPr>
            <a:r>
              <a:rPr lang="en-US" dirty="0"/>
              <a:t> Returning ‘true’ as the goal node(J) is moved to the CLOSED list . Backtrack the CLOSED list to get the optimal path.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0B853-8672-4CD7-84E0-2C5983894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128" y="4377279"/>
            <a:ext cx="4623813" cy="64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CE49-22CB-4498-8340-E04D0F10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A* Search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D2406-5CFA-436A-977B-A321B998B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/>
              <a:t> A*can be defined by following formula :f(n) = g(n) + h(n) where,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f(n)–The actual cost path from the start state to the goal state.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h(n)–The estimated cost path from the current state to goal state.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This is often referred to as the heuristic, which is nothing but a kind of smart guess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g(n)–The actual cost path from the start state to the current state.</a:t>
            </a:r>
          </a:p>
        </p:txBody>
      </p:sp>
    </p:spTree>
    <p:extLst>
      <p:ext uri="{BB962C8B-B14F-4D97-AF65-F5344CB8AC3E}">
        <p14:creationId xmlns:p14="http://schemas.microsoft.com/office/powerpoint/2010/main" val="184965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B520-FB7A-41AE-864B-1B25B1E4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A* Search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A232-1D82-4B1B-8940-70D5D501C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A* is both complete (finds a path if one exists) and optimal (always finds the shortest path) if you use an </a:t>
            </a:r>
            <a:r>
              <a:rPr lang="en-US" b="1" dirty="0"/>
              <a:t>Admissible heuristic function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517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CF1C-404C-4893-BC3C-16814DBE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A* Search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691BD-5220-4F38-B2AF-A0AD9C259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For the implementation of A*algorithm we will use two arrays namely OPEN and CLOSE.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OPEN: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An array which contains the nodes that has been generated but has not yet been examined.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CLOSE: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An array which contains the nodes that have been examined.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9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0FFC2-FC65-4C26-BFE1-3DDFD77C8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A* Search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B714B-0658-4BD5-BE34-66D429625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Algorithm:</a:t>
            </a:r>
            <a:endParaRPr lang="en-US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Step1: </a:t>
            </a:r>
            <a:r>
              <a:rPr lang="en-US" dirty="0"/>
              <a:t>Place the starting node into OPEN and find its f(n) value.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Step2: </a:t>
            </a:r>
            <a:r>
              <a:rPr lang="en-US" dirty="0"/>
              <a:t>Remove the node from OPEN, having smallest f(n) value.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	If it is a goal node then stop and return success.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Step3: </a:t>
            </a:r>
            <a:r>
              <a:rPr lang="en-US" dirty="0"/>
              <a:t>Else remove the node from OPEN, having smallest f(n) value find all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	its successors.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Step4: </a:t>
            </a:r>
            <a:r>
              <a:rPr lang="en-US" dirty="0"/>
              <a:t>Find the f(n) value of all successors; place them in to OPEN and place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	the removed node into CLOSE.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Step5: </a:t>
            </a:r>
            <a:r>
              <a:rPr lang="en-US" dirty="0"/>
              <a:t>Go to Step-2.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Step6: </a:t>
            </a:r>
            <a:r>
              <a:rPr lang="en-US" dirty="0"/>
              <a:t>Exit.</a:t>
            </a:r>
          </a:p>
        </p:txBody>
      </p:sp>
    </p:spTree>
    <p:extLst>
      <p:ext uri="{BB962C8B-B14F-4D97-AF65-F5344CB8AC3E}">
        <p14:creationId xmlns:p14="http://schemas.microsoft.com/office/powerpoint/2010/main" val="54392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70E2-AD6B-4753-83C6-A606D41D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(A* Search Algorithm)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2B38-E220-422F-907A-5D223EC7F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 the most cost effective path to read from start state A to final state J using A* Algorithm.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5F8C6-2A8A-48CC-835D-C86200178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80" y="2761233"/>
            <a:ext cx="5699237" cy="3550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B87549-B882-4F20-BF35-A337BE51A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295" y="3181942"/>
            <a:ext cx="5131925" cy="163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4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6356-601B-4085-9396-4B92ACDF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A* Search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A87ED-DC34-457C-B899-5E962B1CF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Solution: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Step1:</a:t>
            </a:r>
            <a:r>
              <a:rPr lang="en-US" dirty="0"/>
              <a:t>Start by adding the start node to the open list with the path distance as 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Repeat the next steps until the OPEN list is empty or the goal node is moved to the CLOSED list.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8F415-2796-49C2-92C5-618A92354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48" y="3097159"/>
            <a:ext cx="8993571" cy="212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6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84C8-E110-4CBE-84F0-46137FF0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A* Search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B7339-EDC7-4781-9B38-B21C24EC9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Step2: </a:t>
            </a:r>
            <a:r>
              <a:rPr lang="en-US" dirty="0"/>
              <a:t>Move the first node in the OPEN list to the CLOSED list &amp; expand its immediate successors by adding them to the OPEN list.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3938F-F910-4159-8A04-654EC98E8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809" y="3214706"/>
            <a:ext cx="9044382" cy="265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6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2F13-DBBE-4FFB-AA32-F727BAE8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A* Search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DD0D-C0D9-4E06-95EC-E75F437E4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Step3: </a:t>
            </a:r>
            <a:r>
              <a:rPr lang="en-US" dirty="0"/>
              <a:t>Move the node with the lowest f(n) value in the OPEN list to the CLOSED list and expand its immediate successor by adding them to the OPEN list.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79192-99A7-4CEB-B678-A5BF59CEB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37" y="3050328"/>
            <a:ext cx="8942760" cy="344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4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696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  A* Search Algorithm</vt:lpstr>
      <vt:lpstr>A* Search Algorithm</vt:lpstr>
      <vt:lpstr>A* Search Algorithm</vt:lpstr>
      <vt:lpstr>A* Search Algorithm</vt:lpstr>
      <vt:lpstr>A* Search Algorithm</vt:lpstr>
      <vt:lpstr>Problem (A* Search Algorithm)</vt:lpstr>
      <vt:lpstr>A* Search Algorithm</vt:lpstr>
      <vt:lpstr>A* Search Algorithm</vt:lpstr>
      <vt:lpstr>A* Search Algorithm</vt:lpstr>
      <vt:lpstr>A* Search Algorithm</vt:lpstr>
      <vt:lpstr>A* Search Algorithm</vt:lpstr>
      <vt:lpstr>A* Search Algorithm</vt:lpstr>
      <vt:lpstr>A* Search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A* Search Algorithm</dc:title>
  <dc:creator>SathishMS</dc:creator>
  <cp:lastModifiedBy>SathishMS</cp:lastModifiedBy>
  <cp:revision>35</cp:revision>
  <dcterms:created xsi:type="dcterms:W3CDTF">2021-10-08T05:38:37Z</dcterms:created>
  <dcterms:modified xsi:type="dcterms:W3CDTF">2021-10-19T06:30:35Z</dcterms:modified>
</cp:coreProperties>
</file>