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0" d="100"/>
          <a:sy n="50" d="100"/>
        </p:scale>
        <p:origin x="5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507FB-3AD7-4683-A2D8-8A24FABDFC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BF0A9A-1A21-40EF-A954-8FC4EC776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A9187-9B91-4CA2-B4FD-4B5343D84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6B5C2-6D71-4E1D-8D54-1566F1ECA607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969DE0-FE56-47D8-BCB8-BE591D312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33A882-C0F5-4110-8058-2D6205A3C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DF446-915A-4C17-83CD-618822C04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254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FF551-17C9-43EA-ADD9-A94FA2EDB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EA17B3-D92D-40B3-840D-974A445113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1C66F-02C1-42B8-958A-949AB69F4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6B5C2-6D71-4E1D-8D54-1566F1ECA607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9E77AD-3414-4927-8776-05DD4BBDC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8EB42-4D37-446C-BF03-98331F77B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DF446-915A-4C17-83CD-618822C04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635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9E9702-F2FB-460A-9DE0-B794FB4A62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AA3B54-34C8-4B5F-A3F8-DC34E2B445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CE46D-9F6C-47B8-B737-44932E987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6B5C2-6D71-4E1D-8D54-1566F1ECA607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AAA8BB-A04A-41F5-9873-F74AEEFC5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05032A-7A53-4422-A420-15D87BE5D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DF446-915A-4C17-83CD-618822C04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248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5A21F-4C41-4F73-B2A5-F626D99B7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87D45-F4FD-4FC3-9FC3-0D6FF1A4A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0BB7D7-7CAB-4D81-837A-7C2A4AAC2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6B5C2-6D71-4E1D-8D54-1566F1ECA607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F40FB0-544B-41B8-AFF7-84AFBD15C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4C50AE-9465-4BE8-BC72-5265FEDCF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DF446-915A-4C17-83CD-618822C04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427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994BE-CD87-4A07-85E9-974480CA9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5F10B5-CC0C-42A1-BE76-43166189E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DCAB6E-0EC4-4558-A070-47210508D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6B5C2-6D71-4E1D-8D54-1566F1ECA607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391B3-8889-4966-9BE1-B410AC6DB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D672E5-81D4-4F9C-ACA9-173081196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DF446-915A-4C17-83CD-618822C04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545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7CB89-6787-43AC-9843-2933D2FF1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AE0FC-2C13-4B2D-907C-415CDB4A92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7A8AF3-C356-466C-B382-CD1B25866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EA90AE-64CC-464A-A1D5-F3D61B0F1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6B5C2-6D71-4E1D-8D54-1566F1ECA607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AA5E05-728F-42FC-80AA-44DEC6289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7BF58-AC1D-4EDC-A3A4-2EE47F7B1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DF446-915A-4C17-83CD-618822C04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203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CC65E-A053-4679-8718-530A1718A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3C50B1-B777-43BC-A29D-23D55861B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EB7C12-85F3-4452-ABE7-46D0D863FF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4B148F-A4FB-4601-B1A8-1D245F2422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6D82BD-6317-468C-9C09-27A5A0C24A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045EB9-1DF5-465B-BFDA-E78740264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6B5C2-6D71-4E1D-8D54-1566F1ECA607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E6172C-F84A-4F7C-9D4B-B14F8F5E5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289FC9-ABAF-4125-A96F-DB2EF6B14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DF446-915A-4C17-83CD-618822C04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738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004C6-16B0-4653-82FE-AB00B31CD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38A849-78ED-466B-9CB1-347307B91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6B5C2-6D71-4E1D-8D54-1566F1ECA607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AFDE9B-CD0A-4F9B-B006-489F20F23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FF33AB-D148-471B-9647-100FA5779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DF446-915A-4C17-83CD-618822C04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084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01188B-360D-4610-B92D-D38A66186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6B5C2-6D71-4E1D-8D54-1566F1ECA607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78B03F-8A88-484D-9DFB-C0AE67183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C3A5F8-3721-40FC-B8F3-3E39C451C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DF446-915A-4C17-83CD-618822C04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697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EFD42-B6E3-4DB6-BF5B-71E783AAB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2A72F-880E-405C-970E-D0D6B2656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8F67E0-16FD-4F03-A336-D026727A94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F30BB4-33FE-4879-8383-AD939B3F4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6B5C2-6D71-4E1D-8D54-1566F1ECA607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48A6AB-BC99-4934-B3BC-CCD141AF5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2259DE-6EC3-413A-90CC-23272A001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DF446-915A-4C17-83CD-618822C04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69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16FD9-5C6D-48DA-BFB3-8FB74CB3F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611493-FB9D-4C0E-9648-E5CB3AFA01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D542EC-0EF1-47FA-9BD3-9F5F858768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135DED-65BC-4E06-AEB6-29AF1AEC6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6B5C2-6D71-4E1D-8D54-1566F1ECA607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2750DD-D8C7-43F1-A591-0E6248899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8BE22C-F736-4AAE-8338-B82CCA3CD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DF446-915A-4C17-83CD-618822C04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768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AF0FC9-8A0E-4AB3-95F5-2196CEC07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FF45E1-BE67-482F-A07D-5D2E481208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DFE6EF-C036-49B4-BB54-73441807E9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96B5C2-6D71-4E1D-8D54-1566F1ECA607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7015E-8679-4BAF-BF63-73B779C815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4FCDAE-B381-4744-A18C-5BBA578833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DF446-915A-4C17-83CD-618822C04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340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430B8-4C38-437C-8C78-AB27241E62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9444" y="491368"/>
            <a:ext cx="9144000" cy="653428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AO* Search 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0CD86B-41A0-4E4D-B951-03816DA6C2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5217" y="1325217"/>
            <a:ext cx="9541565" cy="5194853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AO* Algorithm basically based on  problem decomposition (Breakdown problem into small pieces)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When a problem can be divided into a set of sub problems, where each sub problem can be solved separately and a combination of these will be a solution, </a:t>
            </a:r>
            <a:r>
              <a:rPr lang="en-US" b="1" dirty="0"/>
              <a:t>AND-OR graphs </a:t>
            </a:r>
            <a:r>
              <a:rPr lang="en-US" dirty="0"/>
              <a:t>or </a:t>
            </a:r>
            <a:r>
              <a:rPr lang="en-US" b="1" dirty="0"/>
              <a:t>AND - OR trees </a:t>
            </a:r>
            <a:r>
              <a:rPr lang="en-US" dirty="0"/>
              <a:t>are used for representing the solution.</a:t>
            </a:r>
            <a:r>
              <a:rPr lang="en-US" b="1" dirty="0"/>
              <a:t> AND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The decomposition of the problem or problem reduction generates </a:t>
            </a:r>
            <a:r>
              <a:rPr lang="en-US" b="1" dirty="0"/>
              <a:t>AND</a:t>
            </a:r>
            <a:r>
              <a:rPr lang="en-US" dirty="0"/>
              <a:t> arcs.</a:t>
            </a:r>
          </a:p>
        </p:txBody>
      </p:sp>
    </p:spTree>
    <p:extLst>
      <p:ext uri="{BB962C8B-B14F-4D97-AF65-F5344CB8AC3E}">
        <p14:creationId xmlns:p14="http://schemas.microsoft.com/office/powerpoint/2010/main" val="29083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6E8F7-98BA-4542-B57E-D69BCB7F9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AO* Search Algorithm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5825FF9-2233-4061-921B-A0756E52A7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8403" y="2464215"/>
            <a:ext cx="9095193" cy="3074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712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42143-107D-4AE7-A7EE-5B575C48C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AO* Search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E1FC9-6F00-4661-8BA0-E76ECBB47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AND-OR Graph:</a:t>
            </a:r>
            <a:endParaRPr lang="en-US" dirty="0"/>
          </a:p>
          <a:p>
            <a:r>
              <a:rPr lang="en-US" dirty="0"/>
              <a:t>Node in the graph will point both down to its successors and up to its parent nodes.</a:t>
            </a:r>
          </a:p>
          <a:p>
            <a:r>
              <a:rPr lang="en-US" dirty="0"/>
              <a:t>Each node in the graph will also have a heuristic value associated with it.</a:t>
            </a:r>
          </a:p>
          <a:p>
            <a:r>
              <a:rPr lang="en-US" dirty="0"/>
              <a:t>Cost of a function is calculated by using: </a:t>
            </a:r>
            <a:r>
              <a:rPr lang="en-US" b="1" dirty="0"/>
              <a:t>f(n)=g(n)+h(n)</a:t>
            </a:r>
            <a:endParaRPr lang="en-US" dirty="0"/>
          </a:p>
          <a:p>
            <a:r>
              <a:rPr lang="en-US" dirty="0"/>
              <a:t>Where, </a:t>
            </a:r>
            <a:r>
              <a:rPr lang="en-US" b="1" dirty="0"/>
              <a:t>f(n)</a:t>
            </a:r>
            <a:r>
              <a:rPr lang="en-US" dirty="0"/>
              <a:t>= cost function</a:t>
            </a:r>
          </a:p>
          <a:p>
            <a:r>
              <a:rPr lang="en-US" b="1" dirty="0"/>
              <a:t>g(n)</a:t>
            </a:r>
            <a:r>
              <a:rPr lang="en-US" dirty="0"/>
              <a:t>= actual cost or edge values</a:t>
            </a:r>
          </a:p>
          <a:p>
            <a:r>
              <a:rPr lang="en-US" b="1" dirty="0"/>
              <a:t>h(n)= </a:t>
            </a:r>
            <a:r>
              <a:rPr lang="en-US" dirty="0"/>
              <a:t>heuristic / estimated value of the nodes</a:t>
            </a:r>
          </a:p>
        </p:txBody>
      </p:sp>
    </p:spTree>
    <p:extLst>
      <p:ext uri="{BB962C8B-B14F-4D97-AF65-F5344CB8AC3E}">
        <p14:creationId xmlns:p14="http://schemas.microsoft.com/office/powerpoint/2010/main" val="697164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780CD-4A9B-4BCA-B219-63313A05D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A* Vs AO*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C1375-FE9B-4CD0-90BA-B3E77FB88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66723"/>
          </a:xfrm>
        </p:spPr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Both are part of informed search technique and use heuristic values to solve the problem.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The solution is guaranteed in both algorithm.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A*  always gives an optimal solution (shortest path with low cost)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But It is not guaranteed to that AO*  always provide an optimal solutions.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Reason: Because AO* does not explore all the solution path once it got solution</a:t>
            </a:r>
          </a:p>
        </p:txBody>
      </p:sp>
    </p:spTree>
    <p:extLst>
      <p:ext uri="{BB962C8B-B14F-4D97-AF65-F5344CB8AC3E}">
        <p14:creationId xmlns:p14="http://schemas.microsoft.com/office/powerpoint/2010/main" val="1699840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BDA0D06-5452-4D34-8943-A39AE8EC9D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748" y="1033669"/>
            <a:ext cx="6082748" cy="5327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659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244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Theme</vt:lpstr>
      <vt:lpstr>AO* Search Algorithm</vt:lpstr>
      <vt:lpstr>AO* Search Algorithm</vt:lpstr>
      <vt:lpstr>AO* Search Algorithm</vt:lpstr>
      <vt:lpstr>A* Vs AO*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AO* Search Algorithm</dc:title>
  <dc:creator>SathishMS</dc:creator>
  <cp:lastModifiedBy>SathishMS</cp:lastModifiedBy>
  <cp:revision>8</cp:revision>
  <dcterms:created xsi:type="dcterms:W3CDTF">2021-10-25T15:32:01Z</dcterms:created>
  <dcterms:modified xsi:type="dcterms:W3CDTF">2021-10-26T07:54:27Z</dcterms:modified>
</cp:coreProperties>
</file>