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75" r:id="rId6"/>
    <p:sldId id="269" r:id="rId7"/>
    <p:sldId id="273" r:id="rId8"/>
    <p:sldId id="265" r:id="rId9"/>
    <p:sldId id="26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5B6C"/>
    <a:srgbClr val="AE5F6D"/>
    <a:srgbClr val="B0B6B3"/>
    <a:srgbClr val="845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6"/>
    <p:restoredTop sz="96296"/>
  </p:normalViewPr>
  <p:slideViewPr>
    <p:cSldViewPr snapToGrid="0">
      <p:cViewPr>
        <p:scale>
          <a:sx n="120" d="100"/>
          <a:sy n="120" d="100"/>
        </p:scale>
        <p:origin x="25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0A946-5DCE-434C-A858-5750B09A8ECD}" type="doc">
      <dgm:prSet loTypeId="urn:microsoft.com/office/officeart/2008/layout/BubblePicture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4697F1-D18F-D541-9C54-440731FE0F83}">
      <dgm:prSet phldrT="[Text]" custT="1"/>
      <dgm:spPr/>
      <dgm:t>
        <a:bodyPr/>
        <a:lstStyle/>
        <a:p>
          <a:pPr rtl="0"/>
          <a:r>
            <a:rPr lang="en-GB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Prior Knowledge</a:t>
          </a:r>
        </a:p>
        <a:p>
          <a:pPr rtl="0"/>
          <a:r>
            <a:rPr lang="en-GB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Data Sparsity</a:t>
          </a:r>
        </a:p>
        <a:p>
          <a:pPr rtl="0"/>
          <a:r>
            <a:rPr lang="en-GB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Model Uncertainty</a:t>
          </a:r>
          <a:endParaRPr lang="en-GB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EC4341-623A-9C44-A3F8-ED32441466F2}" type="parTrans" cxnId="{17EB061E-C1AE-1C43-A481-1E2EC90A1C73}">
      <dgm:prSet/>
      <dgm:spPr/>
      <dgm:t>
        <a:bodyPr/>
        <a:lstStyle/>
        <a:p>
          <a:endParaRPr lang="en-GB"/>
        </a:p>
      </dgm:t>
    </dgm:pt>
    <dgm:pt modelId="{77C2C3FB-5F25-2A44-861C-A2BC374A1D73}" type="sibTrans" cxnId="{17EB061E-C1AE-1C43-A481-1E2EC90A1C7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t>
        <a:bodyPr/>
        <a:lstStyle/>
        <a:p>
          <a:endParaRPr lang="en-GB"/>
        </a:p>
      </dgm:t>
    </dgm:pt>
    <dgm:pt modelId="{101FEBE8-A9E6-0947-B733-3F54B5C23A9F}">
      <dgm:prSet phldrT="[Text]"/>
      <dgm:spPr/>
      <dgm:t>
        <a:bodyPr/>
        <a:lstStyle/>
        <a:p>
          <a:pPr rtl="0"/>
          <a:r>
            <a:rPr lang="en-GB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Bayesian</a:t>
          </a:r>
          <a:r>
            <a:rPr lang="en-GB" b="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Modelling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69FA5B-FB03-564F-81FF-490E21163206}" type="parTrans" cxnId="{1C2B91D5-16D8-6B48-9F85-CB6EA5AE170B}">
      <dgm:prSet/>
      <dgm:spPr/>
      <dgm:t>
        <a:bodyPr/>
        <a:lstStyle/>
        <a:p>
          <a:endParaRPr lang="en-GB"/>
        </a:p>
      </dgm:t>
    </dgm:pt>
    <dgm:pt modelId="{0562F3AF-DEDC-C948-8EB5-A345A5F57CB1}" type="sibTrans" cxnId="{1C2B91D5-16D8-6B48-9F85-CB6EA5AE170B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>
          <a:noFill/>
        </a:ln>
      </dgm:spPr>
      <dgm:t>
        <a:bodyPr/>
        <a:lstStyle/>
        <a:p>
          <a:endParaRPr lang="en-GB"/>
        </a:p>
      </dgm:t>
    </dgm:pt>
    <dgm:pt modelId="{52FB9C2C-9AA5-5748-8403-EB4CA00619AE}">
      <dgm:prSet phldrT="[Text]" custT="1"/>
      <dgm:spPr/>
      <dgm:t>
        <a:bodyPr/>
        <a:lstStyle/>
        <a:p>
          <a:pPr rtl="0"/>
          <a:r>
            <a:rPr lang="en-GB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Marketing Mix Modelling</a:t>
          </a:r>
        </a:p>
      </dgm:t>
    </dgm:pt>
    <dgm:pt modelId="{CB381408-9590-844E-B1A2-EA022A95FAB2}" type="sibTrans" cxnId="{2ED2DDC6-E1C3-C841-988E-2A718117A6C7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>
          <a:noFill/>
        </a:ln>
      </dgm:spPr>
      <dgm:t>
        <a:bodyPr/>
        <a:lstStyle/>
        <a:p>
          <a:endParaRPr lang="en-GB"/>
        </a:p>
      </dgm:t>
    </dgm:pt>
    <dgm:pt modelId="{4DFC94D8-D4B4-9F43-ABDF-CDF4F8EE6E86}" type="parTrans" cxnId="{2ED2DDC6-E1C3-C841-988E-2A718117A6C7}">
      <dgm:prSet/>
      <dgm:spPr/>
      <dgm:t>
        <a:bodyPr/>
        <a:lstStyle/>
        <a:p>
          <a:endParaRPr lang="en-GB"/>
        </a:p>
      </dgm:t>
    </dgm:pt>
    <dgm:pt modelId="{FE546D9D-0845-1047-A189-D28B996C7117}" type="pres">
      <dgm:prSet presAssocID="{F070A946-5DCE-434C-A858-5750B09A8ECD}" presName="Name0" presStyleCnt="0">
        <dgm:presLayoutVars>
          <dgm:chMax val="8"/>
          <dgm:chPref val="8"/>
          <dgm:dir/>
        </dgm:presLayoutVars>
      </dgm:prSet>
      <dgm:spPr/>
    </dgm:pt>
    <dgm:pt modelId="{7A7252C7-8714-C142-AC19-75393988C14A}" type="pres">
      <dgm:prSet presAssocID="{52FB9C2C-9AA5-5748-8403-EB4CA00619AE}" presName="parent_text_1" presStyleLbl="revTx" presStyleIdx="0" presStyleCnt="3" custScaleX="102096" custScaleY="28776" custLinFactNeighborX="19081" custLinFactNeighborY="-15398">
        <dgm:presLayoutVars>
          <dgm:chMax val="0"/>
          <dgm:chPref val="0"/>
          <dgm:bulletEnabled val="1"/>
        </dgm:presLayoutVars>
      </dgm:prSet>
      <dgm:spPr/>
    </dgm:pt>
    <dgm:pt modelId="{1C7FCC65-1040-FA4A-BF8C-240FF51E16F7}" type="pres">
      <dgm:prSet presAssocID="{52FB9C2C-9AA5-5748-8403-EB4CA00619AE}" presName="image_accent_1" presStyleCnt="0"/>
      <dgm:spPr/>
    </dgm:pt>
    <dgm:pt modelId="{1E46F90A-0C2F-5B40-BAA7-06BDF76F6389}" type="pres">
      <dgm:prSet presAssocID="{52FB9C2C-9AA5-5748-8403-EB4CA00619AE}" presName="imageAccentRepeatNode" presStyleLbl="alignNode1" presStyleIdx="0" presStyleCnt="6" custScaleX="79652" custScaleY="74796" custLinFactNeighborX="30769" custLinFactNeighborY="13537"/>
      <dgm:spPr/>
    </dgm:pt>
    <dgm:pt modelId="{78EEFE1B-7F36-4F4E-B432-36CE4DFA6B3A}" type="pres">
      <dgm:prSet presAssocID="{52FB9C2C-9AA5-5748-8403-EB4CA00619AE}" presName="accent_1" presStyleLbl="alignNode1" presStyleIdx="1" presStyleCnt="6" custLinFactX="300000" custLinFactY="100000" custLinFactNeighborX="382447" custLinFactNeighborY="182354"/>
      <dgm:spPr/>
    </dgm:pt>
    <dgm:pt modelId="{D790A5DC-E5A1-E44D-800D-0CC7855014B8}" type="pres">
      <dgm:prSet presAssocID="{CB381408-9590-844E-B1A2-EA022A95FAB2}" presName="image_1" presStyleCnt="0"/>
      <dgm:spPr/>
    </dgm:pt>
    <dgm:pt modelId="{33E981CB-BD39-BF42-BCB5-72128FAE1F3B}" type="pres">
      <dgm:prSet presAssocID="{CB381408-9590-844E-B1A2-EA022A95FAB2}" presName="imageRepeatNode" presStyleLbl="fgImgPlace1" presStyleIdx="0" presStyleCnt="3" custScaleX="80867" custScaleY="76539" custLinFactNeighborX="33466" custLinFactNeighborY="13473"/>
      <dgm:spPr/>
    </dgm:pt>
    <dgm:pt modelId="{01388FF1-56DC-5D44-891C-4C540389E689}" type="pres">
      <dgm:prSet presAssocID="{804697F1-D18F-D541-9C54-440731FE0F83}" presName="parent_text_2" presStyleLbl="revTx" presStyleIdx="1" presStyleCnt="3" custScaleX="85193" custScaleY="97043" custLinFactX="-55421" custLinFactNeighborX="-100000" custLinFactNeighborY="16456">
        <dgm:presLayoutVars>
          <dgm:chMax val="0"/>
          <dgm:chPref val="0"/>
          <dgm:bulletEnabled val="1"/>
        </dgm:presLayoutVars>
      </dgm:prSet>
      <dgm:spPr/>
    </dgm:pt>
    <dgm:pt modelId="{806BCEDB-0EEB-E34F-A5CB-81D7456FBC06}" type="pres">
      <dgm:prSet presAssocID="{804697F1-D18F-D541-9C54-440731FE0F83}" presName="image_accent_2" presStyleCnt="0"/>
      <dgm:spPr/>
    </dgm:pt>
    <dgm:pt modelId="{2E96B1ED-53C7-9A43-86A0-53350A763E6B}" type="pres">
      <dgm:prSet presAssocID="{804697F1-D18F-D541-9C54-440731FE0F83}" presName="imageAccentRepeatNode" presStyleLbl="alignNode1" presStyleIdx="2" presStyleCnt="6" custScaleX="98672" custScaleY="94718" custLinFactX="100000" custLinFactNeighborX="166534" custLinFactNeighborY="-22469"/>
      <dgm:spPr/>
    </dgm:pt>
    <dgm:pt modelId="{3901D480-C45B-FE45-B788-755510900543}" type="pres">
      <dgm:prSet presAssocID="{77C2C3FB-5F25-2A44-861C-A2BC374A1D73}" presName="image_2" presStyleCnt="0"/>
      <dgm:spPr/>
    </dgm:pt>
    <dgm:pt modelId="{BC23D918-53C4-4442-9253-DA1DA1608C51}" type="pres">
      <dgm:prSet presAssocID="{77C2C3FB-5F25-2A44-861C-A2BC374A1D73}" presName="imageRepeatNode" presStyleLbl="fgImgPlace1" presStyleIdx="1" presStyleCnt="3" custLinFactX="104601" custLinFactNeighborX="200000" custLinFactNeighborY="-25702"/>
      <dgm:spPr/>
    </dgm:pt>
    <dgm:pt modelId="{ED24CD1D-413D-4A4C-AC09-939522C5D13B}" type="pres">
      <dgm:prSet presAssocID="{101FEBE8-A9E6-0947-B733-3F54B5C23A9F}" presName="image_accent_3" presStyleCnt="0"/>
      <dgm:spPr/>
    </dgm:pt>
    <dgm:pt modelId="{28CE6240-DBEE-7D42-AF02-3D26EBE74C51}" type="pres">
      <dgm:prSet presAssocID="{101FEBE8-A9E6-0947-B733-3F54B5C23A9F}" presName="imageAccentRepeatNode" presStyleLbl="alignNode1" presStyleIdx="3" presStyleCnt="6" custScaleX="80431" custScaleY="80518" custLinFactNeighborX="2893" custLinFactNeighborY="-56021"/>
      <dgm:spPr/>
    </dgm:pt>
    <dgm:pt modelId="{F092AF1A-6880-1F41-9B65-FB0609A8821B}" type="pres">
      <dgm:prSet presAssocID="{101FEBE8-A9E6-0947-B733-3F54B5C23A9F}" presName="parent_text_3" presStyleLbl="revTx" presStyleIdx="2" presStyleCnt="3" custScaleX="64776" custScaleY="23828" custLinFactX="-66826" custLinFactNeighborX="-100000" custLinFactNeighborY="69999">
        <dgm:presLayoutVars>
          <dgm:chMax val="0"/>
          <dgm:chPref val="0"/>
          <dgm:bulletEnabled val="1"/>
        </dgm:presLayoutVars>
      </dgm:prSet>
      <dgm:spPr/>
    </dgm:pt>
    <dgm:pt modelId="{EE60DC92-B994-4A44-9698-A039572F3489}" type="pres">
      <dgm:prSet presAssocID="{101FEBE8-A9E6-0947-B733-3F54B5C23A9F}" presName="accent_2" presStyleLbl="alignNode1" presStyleIdx="4" presStyleCnt="6" custLinFactX="-200000" custLinFactY="100000" custLinFactNeighborX="-296719" custLinFactNeighborY="164837"/>
      <dgm:spPr/>
    </dgm:pt>
    <dgm:pt modelId="{F5247A8A-430E-324D-ABC8-1C11693579BA}" type="pres">
      <dgm:prSet presAssocID="{101FEBE8-A9E6-0947-B733-3F54B5C23A9F}" presName="accent_3" presStyleLbl="alignNode1" presStyleIdx="5" presStyleCnt="6" custLinFactX="100000" custLinFactNeighborX="171998" custLinFactNeighborY="87173"/>
      <dgm:spPr/>
    </dgm:pt>
    <dgm:pt modelId="{92725FEC-6494-9743-B418-897807268B4D}" type="pres">
      <dgm:prSet presAssocID="{0562F3AF-DEDC-C948-8EB5-A345A5F57CB1}" presName="image_3" presStyleCnt="0"/>
      <dgm:spPr/>
    </dgm:pt>
    <dgm:pt modelId="{FCE1D71A-3E19-DC4C-8A3C-C2C9A640F9A4}" type="pres">
      <dgm:prSet presAssocID="{0562F3AF-DEDC-C948-8EB5-A345A5F57CB1}" presName="imageRepeatNode" presStyleLbl="fgImgPlace1" presStyleIdx="2" presStyleCnt="3" custScaleX="81884" custScaleY="81778" custLinFactNeighborX="3097" custLinFactNeighborY="-62654"/>
      <dgm:spPr/>
    </dgm:pt>
  </dgm:ptLst>
  <dgm:cxnLst>
    <dgm:cxn modelId="{17EB061E-C1AE-1C43-A481-1E2EC90A1C73}" srcId="{F070A946-5DCE-434C-A858-5750B09A8ECD}" destId="{804697F1-D18F-D541-9C54-440731FE0F83}" srcOrd="1" destOrd="0" parTransId="{E9EC4341-623A-9C44-A3F8-ED32441466F2}" sibTransId="{77C2C3FB-5F25-2A44-861C-A2BC374A1D73}"/>
    <dgm:cxn modelId="{65B7F93B-6DD8-834F-BD39-675F8869AC4B}" type="presOf" srcId="{CB381408-9590-844E-B1A2-EA022A95FAB2}" destId="{33E981CB-BD39-BF42-BCB5-72128FAE1F3B}" srcOrd="0" destOrd="0" presId="urn:microsoft.com/office/officeart/2008/layout/BubblePictureList"/>
    <dgm:cxn modelId="{D4DDBE6D-04EB-9640-9854-D57F89BA0C84}" type="presOf" srcId="{F070A946-5DCE-434C-A858-5750B09A8ECD}" destId="{FE546D9D-0845-1047-A189-D28B996C7117}" srcOrd="0" destOrd="0" presId="urn:microsoft.com/office/officeart/2008/layout/BubblePictureList"/>
    <dgm:cxn modelId="{DABAEC96-E850-9843-A4EB-1C7F8B71F8A0}" type="presOf" srcId="{0562F3AF-DEDC-C948-8EB5-A345A5F57CB1}" destId="{FCE1D71A-3E19-DC4C-8A3C-C2C9A640F9A4}" srcOrd="0" destOrd="0" presId="urn:microsoft.com/office/officeart/2008/layout/BubblePictureList"/>
    <dgm:cxn modelId="{08DC69A5-AE1A-D04C-B4F6-3382CC8F9C04}" type="presOf" srcId="{804697F1-D18F-D541-9C54-440731FE0F83}" destId="{01388FF1-56DC-5D44-891C-4C540389E689}" srcOrd="0" destOrd="0" presId="urn:microsoft.com/office/officeart/2008/layout/BubblePictureList"/>
    <dgm:cxn modelId="{2ED2DDC6-E1C3-C841-988E-2A718117A6C7}" srcId="{F070A946-5DCE-434C-A858-5750B09A8ECD}" destId="{52FB9C2C-9AA5-5748-8403-EB4CA00619AE}" srcOrd="0" destOrd="0" parTransId="{4DFC94D8-D4B4-9F43-ABDF-CDF4F8EE6E86}" sibTransId="{CB381408-9590-844E-B1A2-EA022A95FAB2}"/>
    <dgm:cxn modelId="{1C2B91D5-16D8-6B48-9F85-CB6EA5AE170B}" srcId="{F070A946-5DCE-434C-A858-5750B09A8ECD}" destId="{101FEBE8-A9E6-0947-B733-3F54B5C23A9F}" srcOrd="2" destOrd="0" parTransId="{9F69FA5B-FB03-564F-81FF-490E21163206}" sibTransId="{0562F3AF-DEDC-C948-8EB5-A345A5F57CB1}"/>
    <dgm:cxn modelId="{B7E6C9D6-401C-1742-9F7C-4EE59F1DB182}" type="presOf" srcId="{77C2C3FB-5F25-2A44-861C-A2BC374A1D73}" destId="{BC23D918-53C4-4442-9253-DA1DA1608C51}" srcOrd="0" destOrd="0" presId="urn:microsoft.com/office/officeart/2008/layout/BubblePictureList"/>
    <dgm:cxn modelId="{C0F7C1E8-4CE4-9047-B285-380E9414897A}" type="presOf" srcId="{52FB9C2C-9AA5-5748-8403-EB4CA00619AE}" destId="{7A7252C7-8714-C142-AC19-75393988C14A}" srcOrd="0" destOrd="0" presId="urn:microsoft.com/office/officeart/2008/layout/BubblePictureList"/>
    <dgm:cxn modelId="{EDCD81ED-1660-7F42-B6B2-68DBAC5E073C}" type="presOf" srcId="{101FEBE8-A9E6-0947-B733-3F54B5C23A9F}" destId="{F092AF1A-6880-1F41-9B65-FB0609A8821B}" srcOrd="0" destOrd="0" presId="urn:microsoft.com/office/officeart/2008/layout/BubblePictureList"/>
    <dgm:cxn modelId="{FEABC1BA-9163-CE40-852A-3097B9B308A2}" type="presParOf" srcId="{FE546D9D-0845-1047-A189-D28B996C7117}" destId="{7A7252C7-8714-C142-AC19-75393988C14A}" srcOrd="0" destOrd="0" presId="urn:microsoft.com/office/officeart/2008/layout/BubblePictureList"/>
    <dgm:cxn modelId="{C875F286-17D9-214A-8340-7BFF8B1FCA39}" type="presParOf" srcId="{FE546D9D-0845-1047-A189-D28B996C7117}" destId="{1C7FCC65-1040-FA4A-BF8C-240FF51E16F7}" srcOrd="1" destOrd="0" presId="urn:microsoft.com/office/officeart/2008/layout/BubblePictureList"/>
    <dgm:cxn modelId="{351C4E2D-820F-8643-8D9D-49B1CABED815}" type="presParOf" srcId="{1C7FCC65-1040-FA4A-BF8C-240FF51E16F7}" destId="{1E46F90A-0C2F-5B40-BAA7-06BDF76F6389}" srcOrd="0" destOrd="0" presId="urn:microsoft.com/office/officeart/2008/layout/BubblePictureList"/>
    <dgm:cxn modelId="{41959B67-150C-3D44-9A69-440174E49A57}" type="presParOf" srcId="{FE546D9D-0845-1047-A189-D28B996C7117}" destId="{78EEFE1B-7F36-4F4E-B432-36CE4DFA6B3A}" srcOrd="2" destOrd="0" presId="urn:microsoft.com/office/officeart/2008/layout/BubblePictureList"/>
    <dgm:cxn modelId="{7B4F6C9B-FC0D-1E48-A8AE-4986FD1EA882}" type="presParOf" srcId="{FE546D9D-0845-1047-A189-D28B996C7117}" destId="{D790A5DC-E5A1-E44D-800D-0CC7855014B8}" srcOrd="3" destOrd="0" presId="urn:microsoft.com/office/officeart/2008/layout/BubblePictureList"/>
    <dgm:cxn modelId="{BE989694-9E2E-3D46-88EE-3ABE691F2316}" type="presParOf" srcId="{D790A5DC-E5A1-E44D-800D-0CC7855014B8}" destId="{33E981CB-BD39-BF42-BCB5-72128FAE1F3B}" srcOrd="0" destOrd="0" presId="urn:microsoft.com/office/officeart/2008/layout/BubblePictureList"/>
    <dgm:cxn modelId="{20AC71FE-2068-9E47-A8FF-EFA1146811EF}" type="presParOf" srcId="{FE546D9D-0845-1047-A189-D28B996C7117}" destId="{01388FF1-56DC-5D44-891C-4C540389E689}" srcOrd="4" destOrd="0" presId="urn:microsoft.com/office/officeart/2008/layout/BubblePictureList"/>
    <dgm:cxn modelId="{DFB12035-416F-1444-9BEE-D3A4B566120D}" type="presParOf" srcId="{FE546D9D-0845-1047-A189-D28B996C7117}" destId="{806BCEDB-0EEB-E34F-A5CB-81D7456FBC06}" srcOrd="5" destOrd="0" presId="urn:microsoft.com/office/officeart/2008/layout/BubblePictureList"/>
    <dgm:cxn modelId="{10C17DB4-9213-BE4C-B3D9-5C8578B98AB3}" type="presParOf" srcId="{806BCEDB-0EEB-E34F-A5CB-81D7456FBC06}" destId="{2E96B1ED-53C7-9A43-86A0-53350A763E6B}" srcOrd="0" destOrd="0" presId="urn:microsoft.com/office/officeart/2008/layout/BubblePictureList"/>
    <dgm:cxn modelId="{0BA1FFB7-D032-5F4E-B590-2DA828C6E12B}" type="presParOf" srcId="{FE546D9D-0845-1047-A189-D28B996C7117}" destId="{3901D480-C45B-FE45-B788-755510900543}" srcOrd="6" destOrd="0" presId="urn:microsoft.com/office/officeart/2008/layout/BubblePictureList"/>
    <dgm:cxn modelId="{7B17BBD1-71B9-264A-817F-B47F731EE6EE}" type="presParOf" srcId="{3901D480-C45B-FE45-B788-755510900543}" destId="{BC23D918-53C4-4442-9253-DA1DA1608C51}" srcOrd="0" destOrd="0" presId="urn:microsoft.com/office/officeart/2008/layout/BubblePictureList"/>
    <dgm:cxn modelId="{623C5949-EDA4-4E48-BAC2-77B1502AE275}" type="presParOf" srcId="{FE546D9D-0845-1047-A189-D28B996C7117}" destId="{ED24CD1D-413D-4A4C-AC09-939522C5D13B}" srcOrd="7" destOrd="0" presId="urn:microsoft.com/office/officeart/2008/layout/BubblePictureList"/>
    <dgm:cxn modelId="{B41ED180-ECCA-BB46-9CDC-F23A481BE85B}" type="presParOf" srcId="{ED24CD1D-413D-4A4C-AC09-939522C5D13B}" destId="{28CE6240-DBEE-7D42-AF02-3D26EBE74C51}" srcOrd="0" destOrd="0" presId="urn:microsoft.com/office/officeart/2008/layout/BubblePictureList"/>
    <dgm:cxn modelId="{890C7695-5203-2D46-90E8-B9707A85950B}" type="presParOf" srcId="{FE546D9D-0845-1047-A189-D28B996C7117}" destId="{F092AF1A-6880-1F41-9B65-FB0609A8821B}" srcOrd="8" destOrd="0" presId="urn:microsoft.com/office/officeart/2008/layout/BubblePictureList"/>
    <dgm:cxn modelId="{1887A53D-CF7B-D64D-9B46-BD2A5FEC39B0}" type="presParOf" srcId="{FE546D9D-0845-1047-A189-D28B996C7117}" destId="{EE60DC92-B994-4A44-9698-A039572F3489}" srcOrd="9" destOrd="0" presId="urn:microsoft.com/office/officeart/2008/layout/BubblePictureList"/>
    <dgm:cxn modelId="{00451262-2C36-4C43-AB9D-BF0B048FAFE6}" type="presParOf" srcId="{FE546D9D-0845-1047-A189-D28B996C7117}" destId="{F5247A8A-430E-324D-ABC8-1C11693579BA}" srcOrd="10" destOrd="0" presId="urn:microsoft.com/office/officeart/2008/layout/BubblePictureList"/>
    <dgm:cxn modelId="{8DDBFBF1-77FC-E747-9849-6C568A4DB394}" type="presParOf" srcId="{FE546D9D-0845-1047-A189-D28B996C7117}" destId="{92725FEC-6494-9743-B418-897807268B4D}" srcOrd="11" destOrd="0" presId="urn:microsoft.com/office/officeart/2008/layout/BubblePictureList"/>
    <dgm:cxn modelId="{F61CAF76-6290-5045-9A03-E369EE358069}" type="presParOf" srcId="{92725FEC-6494-9743-B418-897807268B4D}" destId="{FCE1D71A-3E19-DC4C-8A3C-C2C9A640F9A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8E2F37-EA65-B04C-BD6A-EE279862BA57}" type="doc">
      <dgm:prSet loTypeId="urn:microsoft.com/office/officeart/2009/3/layout/RandomtoResultProcess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4094C929-ECE0-3145-95D5-AF8C043B83C0}">
      <dgm:prSet phldrT="[Text]"/>
      <dgm:spPr/>
      <dgm:t>
        <a:bodyPr/>
        <a:lstStyle/>
        <a:p>
          <a:pPr rtl="0"/>
          <a:r>
            <a:rPr lang="en-GB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Pre-Processing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A301C8-CE60-FF4A-8041-202D0B4976BF}" type="parTrans" cxnId="{EC87C472-1EB6-D045-A587-94FEE7AA71C8}">
      <dgm:prSet/>
      <dgm:spPr/>
      <dgm:t>
        <a:bodyPr/>
        <a:lstStyle/>
        <a:p>
          <a:endParaRPr lang="en-GB"/>
        </a:p>
      </dgm:t>
    </dgm:pt>
    <dgm:pt modelId="{8CBE5A04-AC8E-EE4B-AFFF-4611B4568CF4}" type="sibTrans" cxnId="{EC87C472-1EB6-D045-A587-94FEE7AA71C8}">
      <dgm:prSet/>
      <dgm:spPr/>
      <dgm:t>
        <a:bodyPr/>
        <a:lstStyle/>
        <a:p>
          <a:endParaRPr lang="en-GB"/>
        </a:p>
      </dgm:t>
    </dgm:pt>
    <dgm:pt modelId="{BA7D6012-8ED6-7C47-9DE8-9E200E5E8918}">
      <dgm:prSet phldrT="[Text]"/>
      <dgm:spPr/>
      <dgm:t>
        <a:bodyPr/>
        <a:lstStyle/>
        <a:p>
          <a:pPr rtl="0"/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Bayesian </a:t>
          </a:r>
        </a:p>
        <a:p>
          <a:pPr rtl="0"/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MMM</a:t>
          </a:r>
        </a:p>
      </dgm:t>
    </dgm:pt>
    <dgm:pt modelId="{AA7C4AE8-3C86-C742-A9D5-DD2E361FFD94}" type="parTrans" cxnId="{FBEC28F4-DD01-FF40-9746-FAD2D91539D9}">
      <dgm:prSet/>
      <dgm:spPr/>
      <dgm:t>
        <a:bodyPr/>
        <a:lstStyle/>
        <a:p>
          <a:endParaRPr lang="en-GB"/>
        </a:p>
      </dgm:t>
    </dgm:pt>
    <dgm:pt modelId="{8FE19B36-F714-3C47-837F-B6F45E7C59F9}" type="sibTrans" cxnId="{FBEC28F4-DD01-FF40-9746-FAD2D91539D9}">
      <dgm:prSet/>
      <dgm:spPr/>
      <dgm:t>
        <a:bodyPr/>
        <a:lstStyle/>
        <a:p>
          <a:endParaRPr lang="en-GB"/>
        </a:p>
      </dgm:t>
    </dgm:pt>
    <dgm:pt modelId="{36A9A805-6855-4F4B-AAAC-8D613BE57579}">
      <dgm:prSet phldrT="[Text]"/>
      <dgm:spPr>
        <a:solidFill>
          <a:schemeClr val="dk2">
            <a:hueOff val="0"/>
            <a:satOff val="0"/>
            <a:lumOff val="0"/>
          </a:schemeClr>
        </a:solidFill>
        <a:ln w="22225">
          <a:solidFill>
            <a:schemeClr val="lt2">
              <a:hueOff val="0"/>
              <a:satOff val="0"/>
              <a:lumOff val="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GB" b="1" dirty="0"/>
            <a:t>Channel Contribution</a:t>
          </a:r>
        </a:p>
        <a:p>
          <a:pPr rtl="0"/>
          <a:r>
            <a:rPr lang="en-GB" dirty="0"/>
            <a:t>and</a:t>
          </a:r>
        </a:p>
        <a:p>
          <a:pPr rtl="0"/>
          <a:r>
            <a:rPr lang="en-GB" b="1" dirty="0"/>
            <a:t>Budget Allocation Optimisation</a:t>
          </a:r>
        </a:p>
      </dgm:t>
    </dgm:pt>
    <dgm:pt modelId="{1174E8F2-4537-3847-A783-E4F79F0405E3}" type="sibTrans" cxnId="{AB1078FD-C408-AA44-B09D-9C3F0C4CA1C7}">
      <dgm:prSet/>
      <dgm:spPr/>
      <dgm:t>
        <a:bodyPr/>
        <a:lstStyle/>
        <a:p>
          <a:endParaRPr lang="en-GB"/>
        </a:p>
      </dgm:t>
    </dgm:pt>
    <dgm:pt modelId="{FCD91D54-728F-684D-8461-2903DEF6FA4F}" type="parTrans" cxnId="{AB1078FD-C408-AA44-B09D-9C3F0C4CA1C7}">
      <dgm:prSet/>
      <dgm:spPr/>
      <dgm:t>
        <a:bodyPr/>
        <a:lstStyle/>
        <a:p>
          <a:endParaRPr lang="en-GB"/>
        </a:p>
      </dgm:t>
    </dgm:pt>
    <dgm:pt modelId="{17D03F75-D26A-634F-8ACE-2161F986CDAC}" type="pres">
      <dgm:prSet presAssocID="{3C8E2F37-EA65-B04C-BD6A-EE279862BA57}" presName="Name0" presStyleCnt="0">
        <dgm:presLayoutVars>
          <dgm:dir/>
          <dgm:animOne val="branch"/>
          <dgm:animLvl val="lvl"/>
        </dgm:presLayoutVars>
      </dgm:prSet>
      <dgm:spPr/>
    </dgm:pt>
    <dgm:pt modelId="{E97EFE8E-C06E-7C4C-8136-9349C58692BD}" type="pres">
      <dgm:prSet presAssocID="{4094C929-ECE0-3145-95D5-AF8C043B83C0}" presName="chaos" presStyleCnt="0"/>
      <dgm:spPr/>
    </dgm:pt>
    <dgm:pt modelId="{4D9BB203-AB06-A749-A9C7-9F18E959DC87}" type="pres">
      <dgm:prSet presAssocID="{4094C929-ECE0-3145-95D5-AF8C043B83C0}" presName="parTx1" presStyleLbl="revTx" presStyleIdx="0" presStyleCnt="2"/>
      <dgm:spPr/>
    </dgm:pt>
    <dgm:pt modelId="{60969A2F-143D-7E49-B6C4-81839A5DF212}" type="pres">
      <dgm:prSet presAssocID="{4094C929-ECE0-3145-95D5-AF8C043B83C0}" presName="c1" presStyleLbl="node1" presStyleIdx="0" presStyleCnt="19"/>
      <dgm:spPr>
        <a:solidFill>
          <a:schemeClr val="accent4">
            <a:lumMod val="7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31030936-D2BF-934D-9DE6-B5AE198E9072}" type="pres">
      <dgm:prSet presAssocID="{4094C929-ECE0-3145-95D5-AF8C043B83C0}" presName="c2" presStyleLbl="node1" presStyleIdx="1" presStyleCnt="19"/>
      <dgm:spPr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9C69EFFF-7F15-C845-A8F2-38E3771BD6F2}" type="pres">
      <dgm:prSet presAssocID="{4094C929-ECE0-3145-95D5-AF8C043B83C0}" presName="c3" presStyleLbl="node1" presStyleIdx="2" presStyleCnt="19"/>
      <dgm:spPr>
        <a:solidFill>
          <a:schemeClr val="accent6">
            <a:lumMod val="7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9845FD97-7F6B-C04B-8B5E-A2EFBEF44AA2}" type="pres">
      <dgm:prSet presAssocID="{4094C929-ECE0-3145-95D5-AF8C043B83C0}" presName="c4" presStyleLbl="node1" presStyleIdx="3" presStyleCnt="19"/>
      <dgm:spPr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727CB3AD-965F-F84C-9A52-3CCD527A9062}" type="pres">
      <dgm:prSet presAssocID="{4094C929-ECE0-3145-95D5-AF8C043B83C0}" presName="c5" presStyleLbl="node1" presStyleIdx="4" presStyleCnt="19"/>
      <dgm:spPr>
        <a:solidFill>
          <a:schemeClr val="accent5"/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ED3EDEA5-67DF-1747-B278-BBC67A1BBCD1}" type="pres">
      <dgm:prSet presAssocID="{4094C929-ECE0-3145-95D5-AF8C043B83C0}" presName="c6" presStyleLbl="node1" presStyleIdx="5" presStyleCnt="19"/>
      <dgm:spPr>
        <a:solidFill>
          <a:schemeClr val="accent4">
            <a:lumMod val="7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32F292CE-672D-CF42-B639-1AB4B83BEC18}" type="pres">
      <dgm:prSet presAssocID="{4094C929-ECE0-3145-95D5-AF8C043B83C0}" presName="c7" presStyleLbl="node1" presStyleIdx="6" presStyleCnt="19"/>
      <dgm:spPr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DC860D29-CE40-444F-8CFC-1A84258CD0CC}" type="pres">
      <dgm:prSet presAssocID="{4094C929-ECE0-3145-95D5-AF8C043B83C0}" presName="c8" presStyleLbl="node1" presStyleIdx="7" presStyleCnt="19"/>
      <dgm:spPr>
        <a:solidFill>
          <a:schemeClr val="accent6">
            <a:lumMod val="7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CE0B5B9D-C844-E140-9605-CD88CEF3A2CC}" type="pres">
      <dgm:prSet presAssocID="{4094C929-ECE0-3145-95D5-AF8C043B83C0}" presName="c9" presStyleLbl="node1" presStyleIdx="8" presStyleCnt="19"/>
      <dgm:spPr>
        <a:solidFill>
          <a:schemeClr val="accent6"/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93D6F8C3-2E65-5D4A-B10B-50FD53400ACE}" type="pres">
      <dgm:prSet presAssocID="{4094C929-ECE0-3145-95D5-AF8C043B83C0}" presName="c10" presStyleLbl="node1" presStyleIdx="9" presStyleCnt="19"/>
      <dgm:spPr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 prstMaterial="dkEdge"/>
      </dgm:spPr>
    </dgm:pt>
    <dgm:pt modelId="{ADD46326-AC02-E04D-814A-CD37584B2D72}" type="pres">
      <dgm:prSet presAssocID="{4094C929-ECE0-3145-95D5-AF8C043B83C0}" presName="c11" presStyleLbl="node1" presStyleIdx="10" presStyleCnt="19"/>
      <dgm:spPr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D037D7D9-FAAB-5644-AD07-F1EEFC401F34}" type="pres">
      <dgm:prSet presAssocID="{4094C929-ECE0-3145-95D5-AF8C043B83C0}" presName="c12" presStyleLbl="node1" presStyleIdx="11" presStyleCnt="19"/>
      <dgm:spPr>
        <a:solidFill>
          <a:schemeClr val="accent4">
            <a:lumMod val="7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2B417AF4-B8F8-5D40-B3B8-16B569673A71}" type="pres">
      <dgm:prSet presAssocID="{4094C929-ECE0-3145-95D5-AF8C043B83C0}" presName="c13" presStyleLbl="node1" presStyleIdx="12" presStyleCnt="19"/>
      <dgm:spPr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2C3E2036-1B04-5940-AB5D-8F8BD27C7DB8}" type="pres">
      <dgm:prSet presAssocID="{4094C929-ECE0-3145-95D5-AF8C043B83C0}" presName="c14" presStyleLbl="node1" presStyleIdx="13" presStyleCnt="19"/>
      <dgm:spPr>
        <a:solidFill>
          <a:schemeClr val="accent5"/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03CCFC4F-6E35-B342-9070-993531ED3EFC}" type="pres">
      <dgm:prSet presAssocID="{4094C929-ECE0-3145-95D5-AF8C043B83C0}" presName="c15" presStyleLbl="node1" presStyleIdx="14" presStyleCnt="19"/>
      <dgm:spPr>
        <a:solidFill>
          <a:schemeClr val="accent5">
            <a:lumMod val="7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C3D1A393-5F63-CC40-A456-4EF7C505ED5E}" type="pres">
      <dgm:prSet presAssocID="{4094C929-ECE0-3145-95D5-AF8C043B83C0}" presName="c16" presStyleLbl="node1" presStyleIdx="15" presStyleCnt="19"/>
      <dgm:spPr>
        <a:solidFill>
          <a:schemeClr val="accent4">
            <a:lumMod val="7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51F6E495-734D-F44E-B779-2D28158459D7}" type="pres">
      <dgm:prSet presAssocID="{4094C929-ECE0-3145-95D5-AF8C043B83C0}" presName="c17" presStyleLbl="node1" presStyleIdx="16" presStyleCnt="19"/>
      <dgm:spPr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8A83D0BE-5041-7A41-9255-B8EE8EEAE8DF}" type="pres">
      <dgm:prSet presAssocID="{4094C929-ECE0-3145-95D5-AF8C043B83C0}" presName="c18" presStyleLbl="node1" presStyleIdx="17" presStyleCnt="19"/>
      <dgm:spPr>
        <a:solidFill>
          <a:schemeClr val="accent5">
            <a:lumMod val="7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08115D91-80C9-DD4C-9F78-A4AC1C4840B6}" type="pres">
      <dgm:prSet presAssocID="{8CBE5A04-AC8E-EE4B-AFFF-4611B4568CF4}" presName="chevronComposite1" presStyleCnt="0"/>
      <dgm:spPr/>
    </dgm:pt>
    <dgm:pt modelId="{FC95AC04-3B6C-154D-BEAA-3355E88B477B}" type="pres">
      <dgm:prSet presAssocID="{8CBE5A04-AC8E-EE4B-AFFF-4611B4568CF4}" presName="chevron1" presStyleLbl="sibTrans2D1" presStyleIdx="0" presStyleCnt="2" custLinFactNeighborX="9774" custLinFactNeighborY="1920"/>
      <dgm:spPr>
        <a:ln w="12700">
          <a:solidFill>
            <a:schemeClr val="accent1">
              <a:shade val="1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5212BF7B-1745-C24E-A58B-98CFE88F9142}" type="pres">
      <dgm:prSet presAssocID="{8CBE5A04-AC8E-EE4B-AFFF-4611B4568CF4}" presName="spChevron1" presStyleCnt="0"/>
      <dgm:spPr/>
    </dgm:pt>
    <dgm:pt modelId="{A28DC070-3F0A-A943-9608-E334CC299AAF}" type="pres">
      <dgm:prSet presAssocID="{BA7D6012-8ED6-7C47-9DE8-9E200E5E8918}" presName="middle" presStyleCnt="0"/>
      <dgm:spPr/>
    </dgm:pt>
    <dgm:pt modelId="{678D2508-1ED1-A348-86AF-926A0BFF20EA}" type="pres">
      <dgm:prSet presAssocID="{BA7D6012-8ED6-7C47-9DE8-9E200E5E8918}" presName="parTxMid" presStyleLbl="revTx" presStyleIdx="1" presStyleCnt="2"/>
      <dgm:spPr/>
    </dgm:pt>
    <dgm:pt modelId="{9683D7D1-2C93-C042-81E3-CAACCF36AD97}" type="pres">
      <dgm:prSet presAssocID="{BA7D6012-8ED6-7C47-9DE8-9E200E5E8918}" presName="spMid" presStyleCnt="0"/>
      <dgm:spPr/>
    </dgm:pt>
    <dgm:pt modelId="{BA090289-9801-894B-9BB9-08E00D72AC7F}" type="pres">
      <dgm:prSet presAssocID="{8FE19B36-F714-3C47-837F-B6F45E7C59F9}" presName="chevronComposite1" presStyleCnt="0"/>
      <dgm:spPr/>
    </dgm:pt>
    <dgm:pt modelId="{AD9BEE7C-51BF-D549-937C-7A9EEBC09E95}" type="pres">
      <dgm:prSet presAssocID="{8FE19B36-F714-3C47-837F-B6F45E7C59F9}" presName="chevron1" presStyleLbl="sibTrans2D1" presStyleIdx="1" presStyleCnt="2" custLinFactNeighborX="-9774" custLinFactNeighborY="1280"/>
      <dgm:spPr>
        <a:ln w="12700">
          <a:solidFill>
            <a:schemeClr val="accent1">
              <a:shade val="1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C4D9988D-491E-EC40-B2C4-D5234DAF7FF5}" type="pres">
      <dgm:prSet presAssocID="{8FE19B36-F714-3C47-837F-B6F45E7C59F9}" presName="spChevron1" presStyleCnt="0"/>
      <dgm:spPr/>
    </dgm:pt>
    <dgm:pt modelId="{675A2541-E7E9-5B43-AAD2-81127BA880B3}" type="pres">
      <dgm:prSet presAssocID="{36A9A805-6855-4F4B-AAAC-8D613BE57579}" presName="last" presStyleCnt="0"/>
      <dgm:spPr/>
    </dgm:pt>
    <dgm:pt modelId="{AD3F87F7-7FB9-3C40-847E-8C68B0C2DE0B}" type="pres">
      <dgm:prSet presAssocID="{36A9A805-6855-4F4B-AAAC-8D613BE57579}" presName="circleTx" presStyleLbl="node1" presStyleIdx="18" presStyleCnt="19" custScaleX="136920" custScaleY="115598" custLinFactNeighborX="10406" custLinFactNeighborY="-3487"/>
      <dgm:spPr/>
    </dgm:pt>
    <dgm:pt modelId="{60AC39B5-E9F0-4E48-B4FB-E4B511B3FA2B}" type="pres">
      <dgm:prSet presAssocID="{36A9A805-6855-4F4B-AAAC-8D613BE57579}" presName="spN" presStyleCnt="0"/>
      <dgm:spPr/>
    </dgm:pt>
  </dgm:ptLst>
  <dgm:cxnLst>
    <dgm:cxn modelId="{C39BFC04-5741-364C-BC4C-42362F775DBC}" type="presOf" srcId="{36A9A805-6855-4F4B-AAAC-8D613BE57579}" destId="{AD3F87F7-7FB9-3C40-847E-8C68B0C2DE0B}" srcOrd="0" destOrd="0" presId="urn:microsoft.com/office/officeart/2009/3/layout/RandomtoResultProcess"/>
    <dgm:cxn modelId="{0B27C133-0D9E-A74D-8430-BBF394C7D7E2}" type="presOf" srcId="{3C8E2F37-EA65-B04C-BD6A-EE279862BA57}" destId="{17D03F75-D26A-634F-8ACE-2161F986CDAC}" srcOrd="0" destOrd="0" presId="urn:microsoft.com/office/officeart/2009/3/layout/RandomtoResultProcess"/>
    <dgm:cxn modelId="{EC87C472-1EB6-D045-A587-94FEE7AA71C8}" srcId="{3C8E2F37-EA65-B04C-BD6A-EE279862BA57}" destId="{4094C929-ECE0-3145-95D5-AF8C043B83C0}" srcOrd="0" destOrd="0" parTransId="{55A301C8-CE60-FF4A-8041-202D0B4976BF}" sibTransId="{8CBE5A04-AC8E-EE4B-AFFF-4611B4568CF4}"/>
    <dgm:cxn modelId="{7D1E5DCE-657E-834F-9A37-FD3521FD7DA7}" type="presOf" srcId="{4094C929-ECE0-3145-95D5-AF8C043B83C0}" destId="{4D9BB203-AB06-A749-A9C7-9F18E959DC87}" srcOrd="0" destOrd="0" presId="urn:microsoft.com/office/officeart/2009/3/layout/RandomtoResultProcess"/>
    <dgm:cxn modelId="{FBEC28F4-DD01-FF40-9746-FAD2D91539D9}" srcId="{3C8E2F37-EA65-B04C-BD6A-EE279862BA57}" destId="{BA7D6012-8ED6-7C47-9DE8-9E200E5E8918}" srcOrd="1" destOrd="0" parTransId="{AA7C4AE8-3C86-C742-A9D5-DD2E361FFD94}" sibTransId="{8FE19B36-F714-3C47-837F-B6F45E7C59F9}"/>
    <dgm:cxn modelId="{AB1078FD-C408-AA44-B09D-9C3F0C4CA1C7}" srcId="{3C8E2F37-EA65-B04C-BD6A-EE279862BA57}" destId="{36A9A805-6855-4F4B-AAAC-8D613BE57579}" srcOrd="2" destOrd="0" parTransId="{FCD91D54-728F-684D-8461-2903DEF6FA4F}" sibTransId="{1174E8F2-4537-3847-A783-E4F79F0405E3}"/>
    <dgm:cxn modelId="{791445FF-8EC2-7842-A205-A98550EDA54F}" type="presOf" srcId="{BA7D6012-8ED6-7C47-9DE8-9E200E5E8918}" destId="{678D2508-1ED1-A348-86AF-926A0BFF20EA}" srcOrd="0" destOrd="0" presId="urn:microsoft.com/office/officeart/2009/3/layout/RandomtoResultProcess"/>
    <dgm:cxn modelId="{11A9D7B0-18BA-4148-8570-8870076E9CE5}" type="presParOf" srcId="{17D03F75-D26A-634F-8ACE-2161F986CDAC}" destId="{E97EFE8E-C06E-7C4C-8136-9349C58692BD}" srcOrd="0" destOrd="0" presId="urn:microsoft.com/office/officeart/2009/3/layout/RandomtoResultProcess"/>
    <dgm:cxn modelId="{1AA5FE3B-1BD4-AF44-BC2F-C9CDE22DE9EB}" type="presParOf" srcId="{E97EFE8E-C06E-7C4C-8136-9349C58692BD}" destId="{4D9BB203-AB06-A749-A9C7-9F18E959DC87}" srcOrd="0" destOrd="0" presId="urn:microsoft.com/office/officeart/2009/3/layout/RandomtoResultProcess"/>
    <dgm:cxn modelId="{3583E466-76BF-2943-81D4-0703B3A199C8}" type="presParOf" srcId="{E97EFE8E-C06E-7C4C-8136-9349C58692BD}" destId="{60969A2F-143D-7E49-B6C4-81839A5DF212}" srcOrd="1" destOrd="0" presId="urn:microsoft.com/office/officeart/2009/3/layout/RandomtoResultProcess"/>
    <dgm:cxn modelId="{1A5593E3-6F7C-C444-9F2B-0FD9F0027D75}" type="presParOf" srcId="{E97EFE8E-C06E-7C4C-8136-9349C58692BD}" destId="{31030936-D2BF-934D-9DE6-B5AE198E9072}" srcOrd="2" destOrd="0" presId="urn:microsoft.com/office/officeart/2009/3/layout/RandomtoResultProcess"/>
    <dgm:cxn modelId="{E1C0B55D-5663-0746-B726-3883684712D7}" type="presParOf" srcId="{E97EFE8E-C06E-7C4C-8136-9349C58692BD}" destId="{9C69EFFF-7F15-C845-A8F2-38E3771BD6F2}" srcOrd="3" destOrd="0" presId="urn:microsoft.com/office/officeart/2009/3/layout/RandomtoResultProcess"/>
    <dgm:cxn modelId="{3D91267A-E281-DB44-979B-6E2E1A6ECFC0}" type="presParOf" srcId="{E97EFE8E-C06E-7C4C-8136-9349C58692BD}" destId="{9845FD97-7F6B-C04B-8B5E-A2EFBEF44AA2}" srcOrd="4" destOrd="0" presId="urn:microsoft.com/office/officeart/2009/3/layout/RandomtoResultProcess"/>
    <dgm:cxn modelId="{C4F76A06-AEFF-C849-9067-FFBE4D33B3B1}" type="presParOf" srcId="{E97EFE8E-C06E-7C4C-8136-9349C58692BD}" destId="{727CB3AD-965F-F84C-9A52-3CCD527A9062}" srcOrd="5" destOrd="0" presId="urn:microsoft.com/office/officeart/2009/3/layout/RandomtoResultProcess"/>
    <dgm:cxn modelId="{6F4FC6F1-06CB-9842-A1FF-C8B7F4B675D5}" type="presParOf" srcId="{E97EFE8E-C06E-7C4C-8136-9349C58692BD}" destId="{ED3EDEA5-67DF-1747-B278-BBC67A1BBCD1}" srcOrd="6" destOrd="0" presId="urn:microsoft.com/office/officeart/2009/3/layout/RandomtoResultProcess"/>
    <dgm:cxn modelId="{D3F97375-ECB1-DE40-BC68-1637FD84E930}" type="presParOf" srcId="{E97EFE8E-C06E-7C4C-8136-9349C58692BD}" destId="{32F292CE-672D-CF42-B639-1AB4B83BEC18}" srcOrd="7" destOrd="0" presId="urn:microsoft.com/office/officeart/2009/3/layout/RandomtoResultProcess"/>
    <dgm:cxn modelId="{7F5E5CB7-3FED-3F4D-A9EC-9F849E904AEA}" type="presParOf" srcId="{E97EFE8E-C06E-7C4C-8136-9349C58692BD}" destId="{DC860D29-CE40-444F-8CFC-1A84258CD0CC}" srcOrd="8" destOrd="0" presId="urn:microsoft.com/office/officeart/2009/3/layout/RandomtoResultProcess"/>
    <dgm:cxn modelId="{2AD28A06-FE5F-324A-B1B4-D55A68A83E2C}" type="presParOf" srcId="{E97EFE8E-C06E-7C4C-8136-9349C58692BD}" destId="{CE0B5B9D-C844-E140-9605-CD88CEF3A2CC}" srcOrd="9" destOrd="0" presId="urn:microsoft.com/office/officeart/2009/3/layout/RandomtoResultProcess"/>
    <dgm:cxn modelId="{334C5D36-FC57-DA43-9260-254C4A6596F8}" type="presParOf" srcId="{E97EFE8E-C06E-7C4C-8136-9349C58692BD}" destId="{93D6F8C3-2E65-5D4A-B10B-50FD53400ACE}" srcOrd="10" destOrd="0" presId="urn:microsoft.com/office/officeart/2009/3/layout/RandomtoResultProcess"/>
    <dgm:cxn modelId="{9ABAB4BA-8DA6-894C-9A7C-DFE1348D08A2}" type="presParOf" srcId="{E97EFE8E-C06E-7C4C-8136-9349C58692BD}" destId="{ADD46326-AC02-E04D-814A-CD37584B2D72}" srcOrd="11" destOrd="0" presId="urn:microsoft.com/office/officeart/2009/3/layout/RandomtoResultProcess"/>
    <dgm:cxn modelId="{37C7B753-BDEF-AC40-9A00-126AA0D86171}" type="presParOf" srcId="{E97EFE8E-C06E-7C4C-8136-9349C58692BD}" destId="{D037D7D9-FAAB-5644-AD07-F1EEFC401F34}" srcOrd="12" destOrd="0" presId="urn:microsoft.com/office/officeart/2009/3/layout/RandomtoResultProcess"/>
    <dgm:cxn modelId="{052C5C0E-66E8-B84B-BBB8-B053CBEC9B07}" type="presParOf" srcId="{E97EFE8E-C06E-7C4C-8136-9349C58692BD}" destId="{2B417AF4-B8F8-5D40-B3B8-16B569673A71}" srcOrd="13" destOrd="0" presId="urn:microsoft.com/office/officeart/2009/3/layout/RandomtoResultProcess"/>
    <dgm:cxn modelId="{94F778D2-26FE-6E40-8488-76FA0EE84E89}" type="presParOf" srcId="{E97EFE8E-C06E-7C4C-8136-9349C58692BD}" destId="{2C3E2036-1B04-5940-AB5D-8F8BD27C7DB8}" srcOrd="14" destOrd="0" presId="urn:microsoft.com/office/officeart/2009/3/layout/RandomtoResultProcess"/>
    <dgm:cxn modelId="{22E99E6B-303B-C445-B5E0-68B5539C8DDA}" type="presParOf" srcId="{E97EFE8E-C06E-7C4C-8136-9349C58692BD}" destId="{03CCFC4F-6E35-B342-9070-993531ED3EFC}" srcOrd="15" destOrd="0" presId="urn:microsoft.com/office/officeart/2009/3/layout/RandomtoResultProcess"/>
    <dgm:cxn modelId="{1CDF173C-F033-4542-A38B-91476E451711}" type="presParOf" srcId="{E97EFE8E-C06E-7C4C-8136-9349C58692BD}" destId="{C3D1A393-5F63-CC40-A456-4EF7C505ED5E}" srcOrd="16" destOrd="0" presId="urn:microsoft.com/office/officeart/2009/3/layout/RandomtoResultProcess"/>
    <dgm:cxn modelId="{CA882957-A5E5-0640-B72F-64D531A3A736}" type="presParOf" srcId="{E97EFE8E-C06E-7C4C-8136-9349C58692BD}" destId="{51F6E495-734D-F44E-B779-2D28158459D7}" srcOrd="17" destOrd="0" presId="urn:microsoft.com/office/officeart/2009/3/layout/RandomtoResultProcess"/>
    <dgm:cxn modelId="{93AD820B-4007-6249-9B7B-84A3CACB3122}" type="presParOf" srcId="{E97EFE8E-C06E-7C4C-8136-9349C58692BD}" destId="{8A83D0BE-5041-7A41-9255-B8EE8EEAE8DF}" srcOrd="18" destOrd="0" presId="urn:microsoft.com/office/officeart/2009/3/layout/RandomtoResultProcess"/>
    <dgm:cxn modelId="{1D1FDA5F-7355-8645-A58E-A4E4C99B8550}" type="presParOf" srcId="{17D03F75-D26A-634F-8ACE-2161F986CDAC}" destId="{08115D91-80C9-DD4C-9F78-A4AC1C4840B6}" srcOrd="1" destOrd="0" presId="urn:microsoft.com/office/officeart/2009/3/layout/RandomtoResultProcess"/>
    <dgm:cxn modelId="{1EAE38FF-74FC-4446-9B38-5D301FB592B6}" type="presParOf" srcId="{08115D91-80C9-DD4C-9F78-A4AC1C4840B6}" destId="{FC95AC04-3B6C-154D-BEAA-3355E88B477B}" srcOrd="0" destOrd="0" presId="urn:microsoft.com/office/officeart/2009/3/layout/RandomtoResultProcess"/>
    <dgm:cxn modelId="{765B229D-6403-B145-8D01-56FA1FA30725}" type="presParOf" srcId="{08115D91-80C9-DD4C-9F78-A4AC1C4840B6}" destId="{5212BF7B-1745-C24E-A58B-98CFE88F9142}" srcOrd="1" destOrd="0" presId="urn:microsoft.com/office/officeart/2009/3/layout/RandomtoResultProcess"/>
    <dgm:cxn modelId="{3740478A-486F-6C44-A369-11368975D324}" type="presParOf" srcId="{17D03F75-D26A-634F-8ACE-2161F986CDAC}" destId="{A28DC070-3F0A-A943-9608-E334CC299AAF}" srcOrd="2" destOrd="0" presId="urn:microsoft.com/office/officeart/2009/3/layout/RandomtoResultProcess"/>
    <dgm:cxn modelId="{7F2EB3EE-4814-104E-94CC-F67E507766E4}" type="presParOf" srcId="{A28DC070-3F0A-A943-9608-E334CC299AAF}" destId="{678D2508-1ED1-A348-86AF-926A0BFF20EA}" srcOrd="0" destOrd="0" presId="urn:microsoft.com/office/officeart/2009/3/layout/RandomtoResultProcess"/>
    <dgm:cxn modelId="{E2301B3F-D6E8-8740-A62D-0C02DF3912E2}" type="presParOf" srcId="{A28DC070-3F0A-A943-9608-E334CC299AAF}" destId="{9683D7D1-2C93-C042-81E3-CAACCF36AD97}" srcOrd="1" destOrd="0" presId="urn:microsoft.com/office/officeart/2009/3/layout/RandomtoResultProcess"/>
    <dgm:cxn modelId="{743FFA6F-C079-C148-A3A8-EBBDB0C274C9}" type="presParOf" srcId="{17D03F75-D26A-634F-8ACE-2161F986CDAC}" destId="{BA090289-9801-894B-9BB9-08E00D72AC7F}" srcOrd="3" destOrd="0" presId="urn:microsoft.com/office/officeart/2009/3/layout/RandomtoResultProcess"/>
    <dgm:cxn modelId="{7784A930-0392-464A-91C2-223D2458BC5C}" type="presParOf" srcId="{BA090289-9801-894B-9BB9-08E00D72AC7F}" destId="{AD9BEE7C-51BF-D549-937C-7A9EEBC09E95}" srcOrd="0" destOrd="0" presId="urn:microsoft.com/office/officeart/2009/3/layout/RandomtoResultProcess"/>
    <dgm:cxn modelId="{777C0377-B4AF-2640-B520-33AB8536BB2E}" type="presParOf" srcId="{BA090289-9801-894B-9BB9-08E00D72AC7F}" destId="{C4D9988D-491E-EC40-B2C4-D5234DAF7FF5}" srcOrd="1" destOrd="0" presId="urn:microsoft.com/office/officeart/2009/3/layout/RandomtoResultProcess"/>
    <dgm:cxn modelId="{B635B05F-BCBC-304F-86F2-87DA2CA96C05}" type="presParOf" srcId="{17D03F75-D26A-634F-8ACE-2161F986CDAC}" destId="{675A2541-E7E9-5B43-AAD2-81127BA880B3}" srcOrd="4" destOrd="0" presId="urn:microsoft.com/office/officeart/2009/3/layout/RandomtoResultProcess"/>
    <dgm:cxn modelId="{06B78D4E-DEEE-394D-BD6C-B647C5031B26}" type="presParOf" srcId="{675A2541-E7E9-5B43-AAD2-81127BA880B3}" destId="{AD3F87F7-7FB9-3C40-847E-8C68B0C2DE0B}" srcOrd="0" destOrd="0" presId="urn:microsoft.com/office/officeart/2009/3/layout/RandomtoResultProcess"/>
    <dgm:cxn modelId="{1A348611-DD66-4649-BAEA-4486EC227085}" type="presParOf" srcId="{675A2541-E7E9-5B43-AAD2-81127BA880B3}" destId="{60AC39B5-E9F0-4E48-B4FB-E4B511B3FA2B}" srcOrd="1" destOrd="0" presId="urn:microsoft.com/office/officeart/2009/3/layout/RandomtoResultProcess"/>
  </dgm:cxnLst>
  <dgm:bg>
    <a:noFill/>
    <a:effectLst>
      <a:outerShdw blurRad="63500" sx="102000" sy="102000" algn="ctr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DB7DF-2F9B-B042-82AA-8F01EAE55461}" type="doc">
      <dgm:prSet loTypeId="urn:microsoft.com/office/officeart/2005/8/layout/venn3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342641A-0E45-8B4E-9E38-220C969EA3A9}">
      <dgm:prSet phldrT="[Text]"/>
      <dgm:spPr/>
      <dgm:t>
        <a:bodyPr/>
        <a:lstStyle/>
        <a:p>
          <a:pPr rtl="0"/>
          <a:r>
            <a:rPr lang="en-GB" dirty="0"/>
            <a:t>Up Sampling</a:t>
          </a:r>
        </a:p>
      </dgm:t>
    </dgm:pt>
    <dgm:pt modelId="{38BBA4C4-E3A4-8746-9318-01D1F49F2425}" type="parTrans" cxnId="{6E43096F-F66F-B74B-84BD-534101BE5D65}">
      <dgm:prSet/>
      <dgm:spPr/>
      <dgm:t>
        <a:bodyPr/>
        <a:lstStyle/>
        <a:p>
          <a:endParaRPr lang="en-GB"/>
        </a:p>
      </dgm:t>
    </dgm:pt>
    <dgm:pt modelId="{5AE1674C-701E-3249-8CA9-B2F5ADD33BD1}" type="sibTrans" cxnId="{6E43096F-F66F-B74B-84BD-534101BE5D65}">
      <dgm:prSet/>
      <dgm:spPr/>
      <dgm:t>
        <a:bodyPr/>
        <a:lstStyle/>
        <a:p>
          <a:endParaRPr lang="en-GB"/>
        </a:p>
      </dgm:t>
    </dgm:pt>
    <dgm:pt modelId="{8144355D-9F8D-FC4B-95D9-22D79C2E46C9}">
      <dgm:prSet phldrT="[Text]"/>
      <dgm:spPr/>
      <dgm:t>
        <a:bodyPr/>
        <a:lstStyle/>
        <a:p>
          <a:pPr rtl="0"/>
          <a:r>
            <a:rPr lang="en-GB" dirty="0"/>
            <a:t>Outlier Detection</a:t>
          </a:r>
        </a:p>
      </dgm:t>
    </dgm:pt>
    <dgm:pt modelId="{B67DADC4-4CC5-FC4B-B7B2-E98DE62BBC7D}" type="parTrans" cxnId="{14AC0967-65C7-1540-A316-E11F25C3CB62}">
      <dgm:prSet/>
      <dgm:spPr/>
      <dgm:t>
        <a:bodyPr/>
        <a:lstStyle/>
        <a:p>
          <a:endParaRPr lang="en-GB"/>
        </a:p>
      </dgm:t>
    </dgm:pt>
    <dgm:pt modelId="{090413D7-F23F-5240-872F-F3E204FBC7A5}" type="sibTrans" cxnId="{14AC0967-65C7-1540-A316-E11F25C3CB62}">
      <dgm:prSet/>
      <dgm:spPr/>
      <dgm:t>
        <a:bodyPr/>
        <a:lstStyle/>
        <a:p>
          <a:endParaRPr lang="en-GB"/>
        </a:p>
      </dgm:t>
    </dgm:pt>
    <dgm:pt modelId="{BE44EEAD-AC89-B547-A493-D26F8A3412E3}">
      <dgm:prSet phldrT="[Text]"/>
      <dgm:spPr/>
      <dgm:t>
        <a:bodyPr/>
        <a:lstStyle/>
        <a:p>
          <a:pPr rtl="0"/>
          <a:r>
            <a:rPr lang="en-GB" dirty="0"/>
            <a:t>Missing Values</a:t>
          </a:r>
        </a:p>
      </dgm:t>
    </dgm:pt>
    <dgm:pt modelId="{FBD03F64-1037-5F4A-823B-BC8E7B90D8C3}" type="parTrans" cxnId="{E84CD841-688A-FF4A-B599-2DC775195389}">
      <dgm:prSet/>
      <dgm:spPr/>
      <dgm:t>
        <a:bodyPr/>
        <a:lstStyle/>
        <a:p>
          <a:endParaRPr lang="en-GB"/>
        </a:p>
      </dgm:t>
    </dgm:pt>
    <dgm:pt modelId="{950082E7-FC5B-B24F-8D96-6E2215F3A534}" type="sibTrans" cxnId="{E84CD841-688A-FF4A-B599-2DC775195389}">
      <dgm:prSet/>
      <dgm:spPr/>
      <dgm:t>
        <a:bodyPr/>
        <a:lstStyle/>
        <a:p>
          <a:endParaRPr lang="en-GB"/>
        </a:p>
      </dgm:t>
    </dgm:pt>
    <dgm:pt modelId="{405F22F5-2451-8644-AA46-71C04ED16E91}">
      <dgm:prSet phldrT="[Text]"/>
      <dgm:spPr/>
      <dgm:t>
        <a:bodyPr/>
        <a:lstStyle/>
        <a:p>
          <a:pPr rtl="0"/>
          <a:r>
            <a:rPr lang="en-GB" dirty="0"/>
            <a:t>Correlation Analysis</a:t>
          </a:r>
        </a:p>
      </dgm:t>
    </dgm:pt>
    <dgm:pt modelId="{B4FAB4D6-8024-0846-8BB5-BEA8DAB643D1}" type="parTrans" cxnId="{C950E35A-8C32-6840-AE3E-2A8ACB24B68F}">
      <dgm:prSet/>
      <dgm:spPr/>
      <dgm:t>
        <a:bodyPr/>
        <a:lstStyle/>
        <a:p>
          <a:endParaRPr lang="en-GB"/>
        </a:p>
      </dgm:t>
    </dgm:pt>
    <dgm:pt modelId="{CD66731A-6690-584E-A7C2-C5C58CFBE611}" type="sibTrans" cxnId="{C950E35A-8C32-6840-AE3E-2A8ACB24B68F}">
      <dgm:prSet/>
      <dgm:spPr/>
      <dgm:t>
        <a:bodyPr/>
        <a:lstStyle/>
        <a:p>
          <a:endParaRPr lang="en-GB"/>
        </a:p>
      </dgm:t>
    </dgm:pt>
    <dgm:pt modelId="{B0CDA405-3818-3F48-89DE-FA1BEA44460B}">
      <dgm:prSet/>
      <dgm:spPr/>
      <dgm:t>
        <a:bodyPr/>
        <a:lstStyle/>
        <a:p>
          <a:pPr rtl="0"/>
          <a:r>
            <a:rPr lang="en-GB" dirty="0"/>
            <a:t>Granger Causality Analysis</a:t>
          </a:r>
        </a:p>
      </dgm:t>
    </dgm:pt>
    <dgm:pt modelId="{1CD3CA8C-11AB-A64B-8255-E687CB6190DF}" type="parTrans" cxnId="{C0DDB34B-9B4F-E640-87A4-CAD9E73974EF}">
      <dgm:prSet/>
      <dgm:spPr/>
      <dgm:t>
        <a:bodyPr/>
        <a:lstStyle/>
        <a:p>
          <a:endParaRPr lang="en-GB"/>
        </a:p>
      </dgm:t>
    </dgm:pt>
    <dgm:pt modelId="{A31AF49B-CA50-C745-8707-08AF57658FC3}" type="sibTrans" cxnId="{C0DDB34B-9B4F-E640-87A4-CAD9E73974EF}">
      <dgm:prSet/>
      <dgm:spPr/>
      <dgm:t>
        <a:bodyPr/>
        <a:lstStyle/>
        <a:p>
          <a:endParaRPr lang="en-GB"/>
        </a:p>
      </dgm:t>
    </dgm:pt>
    <dgm:pt modelId="{8A8CD366-95E2-DF4F-8334-2A03C044DE8D}">
      <dgm:prSet/>
      <dgm:spPr/>
      <dgm:t>
        <a:bodyPr/>
        <a:lstStyle/>
        <a:p>
          <a:pPr rtl="0"/>
          <a:r>
            <a:rPr lang="en-GB" dirty="0"/>
            <a:t>Feature Engineering</a:t>
          </a:r>
        </a:p>
      </dgm:t>
    </dgm:pt>
    <dgm:pt modelId="{33D131E7-8DEE-454D-AC20-4DFFDE6ABFFC}" type="parTrans" cxnId="{4C2ECB37-8245-8A46-8986-0285CABEC328}">
      <dgm:prSet/>
      <dgm:spPr/>
      <dgm:t>
        <a:bodyPr/>
        <a:lstStyle/>
        <a:p>
          <a:endParaRPr lang="en-GB"/>
        </a:p>
      </dgm:t>
    </dgm:pt>
    <dgm:pt modelId="{87366486-3CA1-4245-9369-C238763A9B91}" type="sibTrans" cxnId="{4C2ECB37-8245-8A46-8986-0285CABEC328}">
      <dgm:prSet/>
      <dgm:spPr/>
      <dgm:t>
        <a:bodyPr/>
        <a:lstStyle/>
        <a:p>
          <a:endParaRPr lang="en-GB"/>
        </a:p>
      </dgm:t>
    </dgm:pt>
    <dgm:pt modelId="{94F6A86C-6BC2-4E4A-AEF6-2B59077D6155}" type="pres">
      <dgm:prSet presAssocID="{1ACDB7DF-2F9B-B042-82AA-8F01EAE55461}" presName="Name0" presStyleCnt="0">
        <dgm:presLayoutVars>
          <dgm:dir/>
          <dgm:resizeHandles val="exact"/>
        </dgm:presLayoutVars>
      </dgm:prSet>
      <dgm:spPr/>
    </dgm:pt>
    <dgm:pt modelId="{58B2FCF5-74CE-9940-83FF-4806C62667EF}" type="pres">
      <dgm:prSet presAssocID="{C342641A-0E45-8B4E-9E38-220C969EA3A9}" presName="Name5" presStyleLbl="vennNode1" presStyleIdx="0" presStyleCnt="6">
        <dgm:presLayoutVars>
          <dgm:bulletEnabled val="1"/>
        </dgm:presLayoutVars>
      </dgm:prSet>
      <dgm:spPr/>
    </dgm:pt>
    <dgm:pt modelId="{C9680295-8D43-E64B-B4E6-9060469502F4}" type="pres">
      <dgm:prSet presAssocID="{5AE1674C-701E-3249-8CA9-B2F5ADD33BD1}" presName="space" presStyleCnt="0"/>
      <dgm:spPr/>
    </dgm:pt>
    <dgm:pt modelId="{853D7AD6-B1BE-234D-91C8-20A90AAC550C}" type="pres">
      <dgm:prSet presAssocID="{8144355D-9F8D-FC4B-95D9-22D79C2E46C9}" presName="Name5" presStyleLbl="vennNode1" presStyleIdx="1" presStyleCnt="6">
        <dgm:presLayoutVars>
          <dgm:bulletEnabled val="1"/>
        </dgm:presLayoutVars>
      </dgm:prSet>
      <dgm:spPr/>
    </dgm:pt>
    <dgm:pt modelId="{0F6DCC1C-BF83-B843-B0AC-D228CC87C407}" type="pres">
      <dgm:prSet presAssocID="{090413D7-F23F-5240-872F-F3E204FBC7A5}" presName="space" presStyleCnt="0"/>
      <dgm:spPr/>
    </dgm:pt>
    <dgm:pt modelId="{80798217-56AA-804E-87D3-0B8855C39DDF}" type="pres">
      <dgm:prSet presAssocID="{BE44EEAD-AC89-B547-A493-D26F8A3412E3}" presName="Name5" presStyleLbl="vennNode1" presStyleIdx="2" presStyleCnt="6">
        <dgm:presLayoutVars>
          <dgm:bulletEnabled val="1"/>
        </dgm:presLayoutVars>
      </dgm:prSet>
      <dgm:spPr/>
    </dgm:pt>
    <dgm:pt modelId="{99B997E7-569C-7246-B4F8-4FD6FBEEE7AA}" type="pres">
      <dgm:prSet presAssocID="{950082E7-FC5B-B24F-8D96-6E2215F3A534}" presName="space" presStyleCnt="0"/>
      <dgm:spPr/>
    </dgm:pt>
    <dgm:pt modelId="{72ECAB2F-83F1-4049-BDF4-BC54BE9E18A7}" type="pres">
      <dgm:prSet presAssocID="{405F22F5-2451-8644-AA46-71C04ED16E91}" presName="Name5" presStyleLbl="vennNode1" presStyleIdx="3" presStyleCnt="6">
        <dgm:presLayoutVars>
          <dgm:bulletEnabled val="1"/>
        </dgm:presLayoutVars>
      </dgm:prSet>
      <dgm:spPr/>
    </dgm:pt>
    <dgm:pt modelId="{FE0E4267-798B-9942-ABD7-408ACEF8CDDC}" type="pres">
      <dgm:prSet presAssocID="{CD66731A-6690-584E-A7C2-C5C58CFBE611}" presName="space" presStyleCnt="0"/>
      <dgm:spPr/>
    </dgm:pt>
    <dgm:pt modelId="{68135ADC-E6CF-7F4D-BF60-20E3D1E680F1}" type="pres">
      <dgm:prSet presAssocID="{B0CDA405-3818-3F48-89DE-FA1BEA44460B}" presName="Name5" presStyleLbl="vennNode1" presStyleIdx="4" presStyleCnt="6">
        <dgm:presLayoutVars>
          <dgm:bulletEnabled val="1"/>
        </dgm:presLayoutVars>
      </dgm:prSet>
      <dgm:spPr/>
    </dgm:pt>
    <dgm:pt modelId="{1520FCB4-8357-B945-8633-9B98EFE8474D}" type="pres">
      <dgm:prSet presAssocID="{A31AF49B-CA50-C745-8707-08AF57658FC3}" presName="space" presStyleCnt="0"/>
      <dgm:spPr/>
    </dgm:pt>
    <dgm:pt modelId="{02CDA5AA-85A7-4140-92B3-D8FA0842B386}" type="pres">
      <dgm:prSet presAssocID="{8A8CD366-95E2-DF4F-8334-2A03C044DE8D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F9E20305-539F-7A41-829B-CFD031724F57}" type="presOf" srcId="{8A8CD366-95E2-DF4F-8334-2A03C044DE8D}" destId="{02CDA5AA-85A7-4140-92B3-D8FA0842B386}" srcOrd="0" destOrd="0" presId="urn:microsoft.com/office/officeart/2005/8/layout/venn3"/>
    <dgm:cxn modelId="{BC7D8410-F867-B64D-BACF-AFF16DB9AE3B}" type="presOf" srcId="{BE44EEAD-AC89-B547-A493-D26F8A3412E3}" destId="{80798217-56AA-804E-87D3-0B8855C39DDF}" srcOrd="0" destOrd="0" presId="urn:microsoft.com/office/officeart/2005/8/layout/venn3"/>
    <dgm:cxn modelId="{7FAE1516-2AE9-AD4A-B91B-EF1829D77B0A}" type="presOf" srcId="{405F22F5-2451-8644-AA46-71C04ED16E91}" destId="{72ECAB2F-83F1-4049-BDF4-BC54BE9E18A7}" srcOrd="0" destOrd="0" presId="urn:microsoft.com/office/officeart/2005/8/layout/venn3"/>
    <dgm:cxn modelId="{4C2ECB37-8245-8A46-8986-0285CABEC328}" srcId="{1ACDB7DF-2F9B-B042-82AA-8F01EAE55461}" destId="{8A8CD366-95E2-DF4F-8334-2A03C044DE8D}" srcOrd="5" destOrd="0" parTransId="{33D131E7-8DEE-454D-AC20-4DFFDE6ABFFC}" sibTransId="{87366486-3CA1-4245-9369-C238763A9B91}"/>
    <dgm:cxn modelId="{E84CD841-688A-FF4A-B599-2DC775195389}" srcId="{1ACDB7DF-2F9B-B042-82AA-8F01EAE55461}" destId="{BE44EEAD-AC89-B547-A493-D26F8A3412E3}" srcOrd="2" destOrd="0" parTransId="{FBD03F64-1037-5F4A-823B-BC8E7B90D8C3}" sibTransId="{950082E7-FC5B-B24F-8D96-6E2215F3A534}"/>
    <dgm:cxn modelId="{C0DDB34B-9B4F-E640-87A4-CAD9E73974EF}" srcId="{1ACDB7DF-2F9B-B042-82AA-8F01EAE55461}" destId="{B0CDA405-3818-3F48-89DE-FA1BEA44460B}" srcOrd="4" destOrd="0" parTransId="{1CD3CA8C-11AB-A64B-8255-E687CB6190DF}" sibTransId="{A31AF49B-CA50-C745-8707-08AF57658FC3}"/>
    <dgm:cxn modelId="{C950E35A-8C32-6840-AE3E-2A8ACB24B68F}" srcId="{1ACDB7DF-2F9B-B042-82AA-8F01EAE55461}" destId="{405F22F5-2451-8644-AA46-71C04ED16E91}" srcOrd="3" destOrd="0" parTransId="{B4FAB4D6-8024-0846-8BB5-BEA8DAB643D1}" sibTransId="{CD66731A-6690-584E-A7C2-C5C58CFBE611}"/>
    <dgm:cxn modelId="{14AC0967-65C7-1540-A316-E11F25C3CB62}" srcId="{1ACDB7DF-2F9B-B042-82AA-8F01EAE55461}" destId="{8144355D-9F8D-FC4B-95D9-22D79C2E46C9}" srcOrd="1" destOrd="0" parTransId="{B67DADC4-4CC5-FC4B-B7B2-E98DE62BBC7D}" sibTransId="{090413D7-F23F-5240-872F-F3E204FBC7A5}"/>
    <dgm:cxn modelId="{6E43096F-F66F-B74B-84BD-534101BE5D65}" srcId="{1ACDB7DF-2F9B-B042-82AA-8F01EAE55461}" destId="{C342641A-0E45-8B4E-9E38-220C969EA3A9}" srcOrd="0" destOrd="0" parTransId="{38BBA4C4-E3A4-8746-9318-01D1F49F2425}" sibTransId="{5AE1674C-701E-3249-8CA9-B2F5ADD33BD1}"/>
    <dgm:cxn modelId="{5A753178-1AC9-5543-BA5B-1E05089AD60E}" type="presOf" srcId="{C342641A-0E45-8B4E-9E38-220C969EA3A9}" destId="{58B2FCF5-74CE-9940-83FF-4806C62667EF}" srcOrd="0" destOrd="0" presId="urn:microsoft.com/office/officeart/2005/8/layout/venn3"/>
    <dgm:cxn modelId="{C4F1597C-6897-CD47-A64A-FE21F15BC5EA}" type="presOf" srcId="{1ACDB7DF-2F9B-B042-82AA-8F01EAE55461}" destId="{94F6A86C-6BC2-4E4A-AEF6-2B59077D6155}" srcOrd="0" destOrd="0" presId="urn:microsoft.com/office/officeart/2005/8/layout/venn3"/>
    <dgm:cxn modelId="{DAB050D9-A634-2D44-982C-A8E0B5B469FF}" type="presOf" srcId="{8144355D-9F8D-FC4B-95D9-22D79C2E46C9}" destId="{853D7AD6-B1BE-234D-91C8-20A90AAC550C}" srcOrd="0" destOrd="0" presId="urn:microsoft.com/office/officeart/2005/8/layout/venn3"/>
    <dgm:cxn modelId="{CB63ACF8-4B18-AA41-BDE0-27A4AF8F3273}" type="presOf" srcId="{B0CDA405-3818-3F48-89DE-FA1BEA44460B}" destId="{68135ADC-E6CF-7F4D-BF60-20E3D1E680F1}" srcOrd="0" destOrd="0" presId="urn:microsoft.com/office/officeart/2005/8/layout/venn3"/>
    <dgm:cxn modelId="{63E254E5-667D-F943-8F30-5E86FD451586}" type="presParOf" srcId="{94F6A86C-6BC2-4E4A-AEF6-2B59077D6155}" destId="{58B2FCF5-74CE-9940-83FF-4806C62667EF}" srcOrd="0" destOrd="0" presId="urn:microsoft.com/office/officeart/2005/8/layout/venn3"/>
    <dgm:cxn modelId="{BBEBB779-B5F5-904A-8C55-BCD898F9CADD}" type="presParOf" srcId="{94F6A86C-6BC2-4E4A-AEF6-2B59077D6155}" destId="{C9680295-8D43-E64B-B4E6-9060469502F4}" srcOrd="1" destOrd="0" presId="urn:microsoft.com/office/officeart/2005/8/layout/venn3"/>
    <dgm:cxn modelId="{D2C60646-A8E1-0C4F-969F-AC7E29A1F1D6}" type="presParOf" srcId="{94F6A86C-6BC2-4E4A-AEF6-2B59077D6155}" destId="{853D7AD6-B1BE-234D-91C8-20A90AAC550C}" srcOrd="2" destOrd="0" presId="urn:microsoft.com/office/officeart/2005/8/layout/venn3"/>
    <dgm:cxn modelId="{86D3C919-D527-6B44-9EA8-E435CF8FDBCA}" type="presParOf" srcId="{94F6A86C-6BC2-4E4A-AEF6-2B59077D6155}" destId="{0F6DCC1C-BF83-B843-B0AC-D228CC87C407}" srcOrd="3" destOrd="0" presId="urn:microsoft.com/office/officeart/2005/8/layout/venn3"/>
    <dgm:cxn modelId="{24DDC574-3159-634F-A2A9-C3D473B4196E}" type="presParOf" srcId="{94F6A86C-6BC2-4E4A-AEF6-2B59077D6155}" destId="{80798217-56AA-804E-87D3-0B8855C39DDF}" srcOrd="4" destOrd="0" presId="urn:microsoft.com/office/officeart/2005/8/layout/venn3"/>
    <dgm:cxn modelId="{D15D50F0-DEC1-1145-8EF1-4DB4015E0FC0}" type="presParOf" srcId="{94F6A86C-6BC2-4E4A-AEF6-2B59077D6155}" destId="{99B997E7-569C-7246-B4F8-4FD6FBEEE7AA}" srcOrd="5" destOrd="0" presId="urn:microsoft.com/office/officeart/2005/8/layout/venn3"/>
    <dgm:cxn modelId="{AF4EDF5A-F035-CB42-8391-834693AD9729}" type="presParOf" srcId="{94F6A86C-6BC2-4E4A-AEF6-2B59077D6155}" destId="{72ECAB2F-83F1-4049-BDF4-BC54BE9E18A7}" srcOrd="6" destOrd="0" presId="urn:microsoft.com/office/officeart/2005/8/layout/venn3"/>
    <dgm:cxn modelId="{DDD3DFB2-9AE8-7841-849D-77466C30596F}" type="presParOf" srcId="{94F6A86C-6BC2-4E4A-AEF6-2B59077D6155}" destId="{FE0E4267-798B-9942-ABD7-408ACEF8CDDC}" srcOrd="7" destOrd="0" presId="urn:microsoft.com/office/officeart/2005/8/layout/venn3"/>
    <dgm:cxn modelId="{A5B4EE5B-E347-E74B-9920-279536032A12}" type="presParOf" srcId="{94F6A86C-6BC2-4E4A-AEF6-2B59077D6155}" destId="{68135ADC-E6CF-7F4D-BF60-20E3D1E680F1}" srcOrd="8" destOrd="0" presId="urn:microsoft.com/office/officeart/2005/8/layout/venn3"/>
    <dgm:cxn modelId="{7E985D72-20CA-C044-9A9B-414C46C044A9}" type="presParOf" srcId="{94F6A86C-6BC2-4E4A-AEF6-2B59077D6155}" destId="{1520FCB4-8357-B945-8633-9B98EFE8474D}" srcOrd="9" destOrd="0" presId="urn:microsoft.com/office/officeart/2005/8/layout/venn3"/>
    <dgm:cxn modelId="{0785A3FB-9F0F-2143-8D5B-470CEFEB896C}" type="presParOf" srcId="{94F6A86C-6BC2-4E4A-AEF6-2B59077D6155}" destId="{02CDA5AA-85A7-4140-92B3-D8FA0842B386}" srcOrd="10" destOrd="0" presId="urn:microsoft.com/office/officeart/2005/8/layout/venn3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F5F658-D50A-844E-8ED7-0F00516D1D82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8896C50F-2EDF-3F40-9967-74B2FB9B7B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Demonstrate cause effect relationships</a:t>
          </a:r>
          <a:endParaRPr lang="en-GB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8CB18A-30BA-AA49-AB93-1BB694445133}" type="parTrans" cxnId="{9CFB79D9-29A6-6C4C-A361-BD0DBA24DA80}">
      <dgm:prSet/>
      <dgm:spPr/>
      <dgm:t>
        <a:bodyPr/>
        <a:lstStyle/>
        <a:p>
          <a:endParaRPr lang="en-GB"/>
        </a:p>
      </dgm:t>
    </dgm:pt>
    <dgm:pt modelId="{A11AA58D-135D-B541-8582-C9B8ECE627C4}" type="sibTrans" cxnId="{9CFB79D9-29A6-6C4C-A361-BD0DBA24DA8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5F03DA54-3DB6-D344-BD8C-A7E509C38F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Show what-if scenarios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7977F7-5E64-A441-BDCF-4FE832081646}" type="parTrans" cxnId="{BE72D295-CD6F-AD4B-B780-0C201A0F3075}">
      <dgm:prSet/>
      <dgm:spPr/>
      <dgm:t>
        <a:bodyPr/>
        <a:lstStyle/>
        <a:p>
          <a:endParaRPr lang="en-GB"/>
        </a:p>
      </dgm:t>
    </dgm:pt>
    <dgm:pt modelId="{AFAC3361-4678-E24C-BE6C-CA86B5C3DE6F}" type="sibTrans" cxnId="{BE72D295-CD6F-AD4B-B780-0C201A0F3075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E5A885A6-72D1-2E49-83EC-2E13D86517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Tv ads lead to highest sales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C74C5B-BFF9-8841-AA41-08D102868B7C}" type="parTrans" cxnId="{1422161F-AB6A-344C-A714-087908945885}">
      <dgm:prSet/>
      <dgm:spPr/>
      <dgm:t>
        <a:bodyPr/>
        <a:lstStyle/>
        <a:p>
          <a:endParaRPr lang="en-GB"/>
        </a:p>
      </dgm:t>
    </dgm:pt>
    <dgm:pt modelId="{35A97BC7-BC25-2B47-AFFE-2D10BBACC224}" type="sibTrans" cxnId="{1422161F-AB6A-344C-A714-087908945885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DFC8670-853E-2D4B-BC34-28164DA717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Diminishing returns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984E8AC-DE3A-1E45-87E3-1D7297B8F779}" type="parTrans" cxnId="{10688980-CA6C-B94B-A24F-28F2F585A38B}">
      <dgm:prSet/>
      <dgm:spPr/>
      <dgm:t>
        <a:bodyPr/>
        <a:lstStyle/>
        <a:p>
          <a:endParaRPr lang="en-GB"/>
        </a:p>
      </dgm:t>
    </dgm:pt>
    <dgm:pt modelId="{4B0143EB-5DA9-C848-A83D-FA2A3FC32ABE}" type="sibTrans" cxnId="{10688980-CA6C-B94B-A24F-28F2F585A38B}">
      <dgm:prSet/>
      <dgm:spPr/>
      <dgm:t>
        <a:bodyPr/>
        <a:lstStyle/>
        <a:p>
          <a:endParaRPr lang="en-GB"/>
        </a:p>
      </dgm:t>
    </dgm:pt>
    <dgm:pt modelId="{DA9762F0-E2E1-4E69-8CC6-C46F46C64F1C}" type="pres">
      <dgm:prSet presAssocID="{4EF5F658-D50A-844E-8ED7-0F00516D1D82}" presName="root" presStyleCnt="0">
        <dgm:presLayoutVars>
          <dgm:dir/>
          <dgm:resizeHandles val="exact"/>
        </dgm:presLayoutVars>
      </dgm:prSet>
      <dgm:spPr/>
    </dgm:pt>
    <dgm:pt modelId="{021EE035-6502-4AAC-A427-768DC31F7542}" type="pres">
      <dgm:prSet presAssocID="{4EF5F658-D50A-844E-8ED7-0F00516D1D82}" presName="container" presStyleCnt="0">
        <dgm:presLayoutVars>
          <dgm:dir/>
          <dgm:resizeHandles val="exact"/>
        </dgm:presLayoutVars>
      </dgm:prSet>
      <dgm:spPr/>
    </dgm:pt>
    <dgm:pt modelId="{206D790E-45DC-4F4D-89B6-3013C8762E7E}" type="pres">
      <dgm:prSet presAssocID="{8896C50F-2EDF-3F40-9967-74B2FB9B7BC1}" presName="compNode" presStyleCnt="0"/>
      <dgm:spPr/>
    </dgm:pt>
    <dgm:pt modelId="{4F8E25A7-BE59-46BD-85B3-FE116F9825EA}" type="pres">
      <dgm:prSet presAssocID="{8896C50F-2EDF-3F40-9967-74B2FB9B7BC1}" presName="iconBgRect" presStyleLbl="bgShp" presStyleIdx="0" presStyleCnt="4"/>
      <dgm:spPr/>
    </dgm:pt>
    <dgm:pt modelId="{C773BF4E-389B-42C7-9466-864200A442B2}" type="pres">
      <dgm:prSet presAssocID="{8896C50F-2EDF-3F40-9967-74B2FB9B7B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CC47FA7-68AC-4526-B11A-B5A682CEA2E2}" type="pres">
      <dgm:prSet presAssocID="{8896C50F-2EDF-3F40-9967-74B2FB9B7BC1}" presName="spaceRect" presStyleCnt="0"/>
      <dgm:spPr/>
    </dgm:pt>
    <dgm:pt modelId="{933C4C61-4213-4752-95F5-58B936F2ED7A}" type="pres">
      <dgm:prSet presAssocID="{8896C50F-2EDF-3F40-9967-74B2FB9B7BC1}" presName="textRect" presStyleLbl="revTx" presStyleIdx="0" presStyleCnt="4">
        <dgm:presLayoutVars>
          <dgm:chMax val="1"/>
          <dgm:chPref val="1"/>
        </dgm:presLayoutVars>
      </dgm:prSet>
      <dgm:spPr/>
    </dgm:pt>
    <dgm:pt modelId="{A83D4C94-F06A-4002-9E49-E6F95799F7CA}" type="pres">
      <dgm:prSet presAssocID="{A11AA58D-135D-B541-8582-C9B8ECE627C4}" presName="sibTrans" presStyleLbl="sibTrans2D1" presStyleIdx="0" presStyleCnt="0"/>
      <dgm:spPr/>
    </dgm:pt>
    <dgm:pt modelId="{32E3980D-1C5C-428B-8C1E-5FF838DC3BD2}" type="pres">
      <dgm:prSet presAssocID="{5F03DA54-3DB6-D344-BD8C-A7E509C38F22}" presName="compNode" presStyleCnt="0"/>
      <dgm:spPr/>
    </dgm:pt>
    <dgm:pt modelId="{58666EC9-8BC4-45C7-B9E4-6D2F3E70D2DB}" type="pres">
      <dgm:prSet presAssocID="{5F03DA54-3DB6-D344-BD8C-A7E509C38F22}" presName="iconBgRect" presStyleLbl="bgShp" presStyleIdx="1" presStyleCnt="4"/>
      <dgm:spPr/>
    </dgm:pt>
    <dgm:pt modelId="{C7F9E64E-073A-4473-9D83-C35BF72F19F5}" type="pres">
      <dgm:prSet presAssocID="{5F03DA54-3DB6-D344-BD8C-A7E509C38F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10F70705-A182-462C-9CC2-BA310834F1E1}" type="pres">
      <dgm:prSet presAssocID="{5F03DA54-3DB6-D344-BD8C-A7E509C38F22}" presName="spaceRect" presStyleCnt="0"/>
      <dgm:spPr/>
    </dgm:pt>
    <dgm:pt modelId="{EF541A72-6A7F-4F7E-903B-5ED2C61EAC92}" type="pres">
      <dgm:prSet presAssocID="{5F03DA54-3DB6-D344-BD8C-A7E509C38F22}" presName="textRect" presStyleLbl="revTx" presStyleIdx="1" presStyleCnt="4">
        <dgm:presLayoutVars>
          <dgm:chMax val="1"/>
          <dgm:chPref val="1"/>
        </dgm:presLayoutVars>
      </dgm:prSet>
      <dgm:spPr/>
    </dgm:pt>
    <dgm:pt modelId="{A24ECA1E-7348-4D9E-8B1C-8AD5070B8715}" type="pres">
      <dgm:prSet presAssocID="{AFAC3361-4678-E24C-BE6C-CA86B5C3DE6F}" presName="sibTrans" presStyleLbl="sibTrans2D1" presStyleIdx="0" presStyleCnt="0"/>
      <dgm:spPr/>
    </dgm:pt>
    <dgm:pt modelId="{F9283142-0FB2-4195-85D9-E31A09806997}" type="pres">
      <dgm:prSet presAssocID="{E5A885A6-72D1-2E49-83EC-2E13D8651723}" presName="compNode" presStyleCnt="0"/>
      <dgm:spPr/>
    </dgm:pt>
    <dgm:pt modelId="{9B083BEF-EEAA-4DB5-9E4C-62C2B5DCA5B3}" type="pres">
      <dgm:prSet presAssocID="{E5A885A6-72D1-2E49-83EC-2E13D8651723}" presName="iconBgRect" presStyleLbl="bgShp" presStyleIdx="2" presStyleCnt="4"/>
      <dgm:spPr/>
    </dgm:pt>
    <dgm:pt modelId="{5BBD329A-8C22-4AB2-AB9B-C77707CFB045}" type="pres">
      <dgm:prSet presAssocID="{E5A885A6-72D1-2E49-83EC-2E13D86517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48F43D87-200B-4D78-8848-D4D52B887999}" type="pres">
      <dgm:prSet presAssocID="{E5A885A6-72D1-2E49-83EC-2E13D8651723}" presName="spaceRect" presStyleCnt="0"/>
      <dgm:spPr/>
    </dgm:pt>
    <dgm:pt modelId="{49A921E5-00A2-4348-998F-8BC14ACF4BA0}" type="pres">
      <dgm:prSet presAssocID="{E5A885A6-72D1-2E49-83EC-2E13D8651723}" presName="textRect" presStyleLbl="revTx" presStyleIdx="2" presStyleCnt="4">
        <dgm:presLayoutVars>
          <dgm:chMax val="1"/>
          <dgm:chPref val="1"/>
        </dgm:presLayoutVars>
      </dgm:prSet>
      <dgm:spPr/>
    </dgm:pt>
    <dgm:pt modelId="{209F7DCB-103A-4BA4-A514-35331EB0EED1}" type="pres">
      <dgm:prSet presAssocID="{35A97BC7-BC25-2B47-AFFE-2D10BBACC224}" presName="sibTrans" presStyleLbl="sibTrans2D1" presStyleIdx="0" presStyleCnt="0"/>
      <dgm:spPr/>
    </dgm:pt>
    <dgm:pt modelId="{1E721CC8-5AAF-4F5D-9143-25990F2EF7C7}" type="pres">
      <dgm:prSet presAssocID="{6DFC8670-853E-2D4B-BC34-28164DA71765}" presName="compNode" presStyleCnt="0"/>
      <dgm:spPr/>
    </dgm:pt>
    <dgm:pt modelId="{DCBB0399-68DB-4B75-9D51-2C1A6C7E902B}" type="pres">
      <dgm:prSet presAssocID="{6DFC8670-853E-2D4B-BC34-28164DA71765}" presName="iconBgRect" presStyleLbl="bgShp" presStyleIdx="3" presStyleCnt="4"/>
      <dgm:spPr/>
    </dgm:pt>
    <dgm:pt modelId="{48871167-0D3B-41A0-8681-19FAD89D0ED0}" type="pres">
      <dgm:prSet presAssocID="{6DFC8670-853E-2D4B-BC34-28164DA717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EF1EC449-28CC-44C9-AFF8-E0E5EDBE237C}" type="pres">
      <dgm:prSet presAssocID="{6DFC8670-853E-2D4B-BC34-28164DA71765}" presName="spaceRect" presStyleCnt="0"/>
      <dgm:spPr/>
    </dgm:pt>
    <dgm:pt modelId="{7B17C4F1-B603-4D6F-A711-36890DA85E6C}" type="pres">
      <dgm:prSet presAssocID="{6DFC8670-853E-2D4B-BC34-28164DA717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9D1F05-B322-4A4F-905A-39576B3E566E}" type="presOf" srcId="{8896C50F-2EDF-3F40-9967-74B2FB9B7BC1}" destId="{933C4C61-4213-4752-95F5-58B936F2ED7A}" srcOrd="0" destOrd="0" presId="urn:microsoft.com/office/officeart/2018/2/layout/IconCircleList"/>
    <dgm:cxn modelId="{1422161F-AB6A-344C-A714-087908945885}" srcId="{4EF5F658-D50A-844E-8ED7-0F00516D1D82}" destId="{E5A885A6-72D1-2E49-83EC-2E13D8651723}" srcOrd="2" destOrd="0" parTransId="{A2C74C5B-BFF9-8841-AA41-08D102868B7C}" sibTransId="{35A97BC7-BC25-2B47-AFFE-2D10BBACC224}"/>
    <dgm:cxn modelId="{08D25826-5991-B446-A74A-22847C61AC48}" type="presOf" srcId="{AFAC3361-4678-E24C-BE6C-CA86B5C3DE6F}" destId="{A24ECA1E-7348-4D9E-8B1C-8AD5070B8715}" srcOrd="0" destOrd="0" presId="urn:microsoft.com/office/officeart/2018/2/layout/IconCircleList"/>
    <dgm:cxn modelId="{F8CCAD4E-1613-CC4C-AC33-87822803472E}" type="presOf" srcId="{35A97BC7-BC25-2B47-AFFE-2D10BBACC224}" destId="{209F7DCB-103A-4BA4-A514-35331EB0EED1}" srcOrd="0" destOrd="0" presId="urn:microsoft.com/office/officeart/2018/2/layout/IconCircleList"/>
    <dgm:cxn modelId="{670CF555-25BB-8348-A5AC-4AB82CBCD063}" type="presOf" srcId="{5F03DA54-3DB6-D344-BD8C-A7E509C38F22}" destId="{EF541A72-6A7F-4F7E-903B-5ED2C61EAC92}" srcOrd="0" destOrd="0" presId="urn:microsoft.com/office/officeart/2018/2/layout/IconCircleList"/>
    <dgm:cxn modelId="{C633B85B-E232-F14D-AC0D-536BA4DD0EBF}" type="presOf" srcId="{A11AA58D-135D-B541-8582-C9B8ECE627C4}" destId="{A83D4C94-F06A-4002-9E49-E6F95799F7CA}" srcOrd="0" destOrd="0" presId="urn:microsoft.com/office/officeart/2018/2/layout/IconCircleList"/>
    <dgm:cxn modelId="{23337176-3EFF-E045-9016-E2D522E3BDB3}" type="presOf" srcId="{6DFC8670-853E-2D4B-BC34-28164DA71765}" destId="{7B17C4F1-B603-4D6F-A711-36890DA85E6C}" srcOrd="0" destOrd="0" presId="urn:microsoft.com/office/officeart/2018/2/layout/IconCircleList"/>
    <dgm:cxn modelId="{55C15777-5716-B64D-BD0E-FF198192E36A}" type="presOf" srcId="{4EF5F658-D50A-844E-8ED7-0F00516D1D82}" destId="{DA9762F0-E2E1-4E69-8CC6-C46F46C64F1C}" srcOrd="0" destOrd="0" presId="urn:microsoft.com/office/officeart/2018/2/layout/IconCircleList"/>
    <dgm:cxn modelId="{10688980-CA6C-B94B-A24F-28F2F585A38B}" srcId="{4EF5F658-D50A-844E-8ED7-0F00516D1D82}" destId="{6DFC8670-853E-2D4B-BC34-28164DA71765}" srcOrd="3" destOrd="0" parTransId="{A984E8AC-DE3A-1E45-87E3-1D7297B8F779}" sibTransId="{4B0143EB-5DA9-C848-A83D-FA2A3FC32ABE}"/>
    <dgm:cxn modelId="{BE72D295-CD6F-AD4B-B780-0C201A0F3075}" srcId="{4EF5F658-D50A-844E-8ED7-0F00516D1D82}" destId="{5F03DA54-3DB6-D344-BD8C-A7E509C38F22}" srcOrd="1" destOrd="0" parTransId="{E87977F7-5E64-A441-BDCF-4FE832081646}" sibTransId="{AFAC3361-4678-E24C-BE6C-CA86B5C3DE6F}"/>
    <dgm:cxn modelId="{9CFB79D9-29A6-6C4C-A361-BD0DBA24DA80}" srcId="{4EF5F658-D50A-844E-8ED7-0F00516D1D82}" destId="{8896C50F-2EDF-3F40-9967-74B2FB9B7BC1}" srcOrd="0" destOrd="0" parTransId="{D08CB18A-30BA-AA49-AB93-1BB694445133}" sibTransId="{A11AA58D-135D-B541-8582-C9B8ECE627C4}"/>
    <dgm:cxn modelId="{89BF1BDB-1D6C-9347-A934-61BA24C41E23}" type="presOf" srcId="{E5A885A6-72D1-2E49-83EC-2E13D8651723}" destId="{49A921E5-00A2-4348-998F-8BC14ACF4BA0}" srcOrd="0" destOrd="0" presId="urn:microsoft.com/office/officeart/2018/2/layout/IconCircleList"/>
    <dgm:cxn modelId="{4BCE8B24-3DA7-FC4A-9E6E-26D8EC0A1F96}" type="presParOf" srcId="{DA9762F0-E2E1-4E69-8CC6-C46F46C64F1C}" destId="{021EE035-6502-4AAC-A427-768DC31F7542}" srcOrd="0" destOrd="0" presId="urn:microsoft.com/office/officeart/2018/2/layout/IconCircleList"/>
    <dgm:cxn modelId="{D09EAC4D-28D8-E443-B52A-A19BBF637B3E}" type="presParOf" srcId="{021EE035-6502-4AAC-A427-768DC31F7542}" destId="{206D790E-45DC-4F4D-89B6-3013C8762E7E}" srcOrd="0" destOrd="0" presId="urn:microsoft.com/office/officeart/2018/2/layout/IconCircleList"/>
    <dgm:cxn modelId="{100DFE9B-58B2-A544-8591-01DADF998420}" type="presParOf" srcId="{206D790E-45DC-4F4D-89B6-3013C8762E7E}" destId="{4F8E25A7-BE59-46BD-85B3-FE116F9825EA}" srcOrd="0" destOrd="0" presId="urn:microsoft.com/office/officeart/2018/2/layout/IconCircleList"/>
    <dgm:cxn modelId="{D124A74A-43A6-0C46-B9E7-29D6616A6098}" type="presParOf" srcId="{206D790E-45DC-4F4D-89B6-3013C8762E7E}" destId="{C773BF4E-389B-42C7-9466-864200A442B2}" srcOrd="1" destOrd="0" presId="urn:microsoft.com/office/officeart/2018/2/layout/IconCircleList"/>
    <dgm:cxn modelId="{10128E79-3D55-8540-9CD5-BF80A5D655F2}" type="presParOf" srcId="{206D790E-45DC-4F4D-89B6-3013C8762E7E}" destId="{ACC47FA7-68AC-4526-B11A-B5A682CEA2E2}" srcOrd="2" destOrd="0" presId="urn:microsoft.com/office/officeart/2018/2/layout/IconCircleList"/>
    <dgm:cxn modelId="{F3151430-4B97-3943-BE61-FD2C284ADB0B}" type="presParOf" srcId="{206D790E-45DC-4F4D-89B6-3013C8762E7E}" destId="{933C4C61-4213-4752-95F5-58B936F2ED7A}" srcOrd="3" destOrd="0" presId="urn:microsoft.com/office/officeart/2018/2/layout/IconCircleList"/>
    <dgm:cxn modelId="{E9B3FC2B-9DD3-2540-915D-DBD0E8DE7DB7}" type="presParOf" srcId="{021EE035-6502-4AAC-A427-768DC31F7542}" destId="{A83D4C94-F06A-4002-9E49-E6F95799F7CA}" srcOrd="1" destOrd="0" presId="urn:microsoft.com/office/officeart/2018/2/layout/IconCircleList"/>
    <dgm:cxn modelId="{398A2268-8DD7-244C-8F35-3AF79A06C18B}" type="presParOf" srcId="{021EE035-6502-4AAC-A427-768DC31F7542}" destId="{32E3980D-1C5C-428B-8C1E-5FF838DC3BD2}" srcOrd="2" destOrd="0" presId="urn:microsoft.com/office/officeart/2018/2/layout/IconCircleList"/>
    <dgm:cxn modelId="{16AE81ED-2A92-894F-81F1-C5ECFA810108}" type="presParOf" srcId="{32E3980D-1C5C-428B-8C1E-5FF838DC3BD2}" destId="{58666EC9-8BC4-45C7-B9E4-6D2F3E70D2DB}" srcOrd="0" destOrd="0" presId="urn:microsoft.com/office/officeart/2018/2/layout/IconCircleList"/>
    <dgm:cxn modelId="{99C64CA6-8858-E745-BAA3-1AF04E2A08C3}" type="presParOf" srcId="{32E3980D-1C5C-428B-8C1E-5FF838DC3BD2}" destId="{C7F9E64E-073A-4473-9D83-C35BF72F19F5}" srcOrd="1" destOrd="0" presId="urn:microsoft.com/office/officeart/2018/2/layout/IconCircleList"/>
    <dgm:cxn modelId="{CF8220BC-A40D-9D48-9E1C-E4188AFB8E94}" type="presParOf" srcId="{32E3980D-1C5C-428B-8C1E-5FF838DC3BD2}" destId="{10F70705-A182-462C-9CC2-BA310834F1E1}" srcOrd="2" destOrd="0" presId="urn:microsoft.com/office/officeart/2018/2/layout/IconCircleList"/>
    <dgm:cxn modelId="{54FC5C1D-3EC5-D541-82F9-AF43E9AE6B66}" type="presParOf" srcId="{32E3980D-1C5C-428B-8C1E-5FF838DC3BD2}" destId="{EF541A72-6A7F-4F7E-903B-5ED2C61EAC92}" srcOrd="3" destOrd="0" presId="urn:microsoft.com/office/officeart/2018/2/layout/IconCircleList"/>
    <dgm:cxn modelId="{9016FFF3-DBAD-6D42-8170-4EF8AE1176CD}" type="presParOf" srcId="{021EE035-6502-4AAC-A427-768DC31F7542}" destId="{A24ECA1E-7348-4D9E-8B1C-8AD5070B8715}" srcOrd="3" destOrd="0" presId="urn:microsoft.com/office/officeart/2018/2/layout/IconCircleList"/>
    <dgm:cxn modelId="{B13D3AC1-FAA7-C64F-95E1-53123EE3AB37}" type="presParOf" srcId="{021EE035-6502-4AAC-A427-768DC31F7542}" destId="{F9283142-0FB2-4195-85D9-E31A09806997}" srcOrd="4" destOrd="0" presId="urn:microsoft.com/office/officeart/2018/2/layout/IconCircleList"/>
    <dgm:cxn modelId="{EDE35E1B-70A5-A24C-A6C1-D9E520D9C3A0}" type="presParOf" srcId="{F9283142-0FB2-4195-85D9-E31A09806997}" destId="{9B083BEF-EEAA-4DB5-9E4C-62C2B5DCA5B3}" srcOrd="0" destOrd="0" presId="urn:microsoft.com/office/officeart/2018/2/layout/IconCircleList"/>
    <dgm:cxn modelId="{809886CB-0E21-594E-9980-FDB840135097}" type="presParOf" srcId="{F9283142-0FB2-4195-85D9-E31A09806997}" destId="{5BBD329A-8C22-4AB2-AB9B-C77707CFB045}" srcOrd="1" destOrd="0" presId="urn:microsoft.com/office/officeart/2018/2/layout/IconCircleList"/>
    <dgm:cxn modelId="{B2EABF38-28A2-F74A-871B-C53FA2D192C6}" type="presParOf" srcId="{F9283142-0FB2-4195-85D9-E31A09806997}" destId="{48F43D87-200B-4D78-8848-D4D52B887999}" srcOrd="2" destOrd="0" presId="urn:microsoft.com/office/officeart/2018/2/layout/IconCircleList"/>
    <dgm:cxn modelId="{C3235C30-8140-E642-AF48-E944AF1F3D85}" type="presParOf" srcId="{F9283142-0FB2-4195-85D9-E31A09806997}" destId="{49A921E5-00A2-4348-998F-8BC14ACF4BA0}" srcOrd="3" destOrd="0" presId="urn:microsoft.com/office/officeart/2018/2/layout/IconCircleList"/>
    <dgm:cxn modelId="{E0EC7E76-10F0-CB45-9650-18BB29C6393E}" type="presParOf" srcId="{021EE035-6502-4AAC-A427-768DC31F7542}" destId="{209F7DCB-103A-4BA4-A514-35331EB0EED1}" srcOrd="5" destOrd="0" presId="urn:microsoft.com/office/officeart/2018/2/layout/IconCircleList"/>
    <dgm:cxn modelId="{3C388235-D879-0745-BB29-A74C3F56BE7A}" type="presParOf" srcId="{021EE035-6502-4AAC-A427-768DC31F7542}" destId="{1E721CC8-5AAF-4F5D-9143-25990F2EF7C7}" srcOrd="6" destOrd="0" presId="urn:microsoft.com/office/officeart/2018/2/layout/IconCircleList"/>
    <dgm:cxn modelId="{1BE9E1FB-0430-CE4A-AE2F-D35CA409DA5A}" type="presParOf" srcId="{1E721CC8-5AAF-4F5D-9143-25990F2EF7C7}" destId="{DCBB0399-68DB-4B75-9D51-2C1A6C7E902B}" srcOrd="0" destOrd="0" presId="urn:microsoft.com/office/officeart/2018/2/layout/IconCircleList"/>
    <dgm:cxn modelId="{48151845-B734-9B4D-AC84-76771DF6B3AD}" type="presParOf" srcId="{1E721CC8-5AAF-4F5D-9143-25990F2EF7C7}" destId="{48871167-0D3B-41A0-8681-19FAD89D0ED0}" srcOrd="1" destOrd="0" presId="urn:microsoft.com/office/officeart/2018/2/layout/IconCircleList"/>
    <dgm:cxn modelId="{99813488-582D-DF4E-BB3F-CEF42EBA70E4}" type="presParOf" srcId="{1E721CC8-5AAF-4F5D-9143-25990F2EF7C7}" destId="{EF1EC449-28CC-44C9-AFF8-E0E5EDBE237C}" srcOrd="2" destOrd="0" presId="urn:microsoft.com/office/officeart/2018/2/layout/IconCircleList"/>
    <dgm:cxn modelId="{2EDE611C-C186-8640-92F4-9E410658646C}" type="presParOf" srcId="{1E721CC8-5AAF-4F5D-9143-25990F2EF7C7}" destId="{7B17C4F1-B603-4D6F-A711-36890DA85E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976BD9-50CD-F144-B881-D458010BF9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23313B-83BB-C043-829C-780034CCF965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TV spendings has the highest contribution and highest uncertainty</a:t>
          </a:r>
          <a:endParaRPr lang="en-GB" dirty="0"/>
        </a:p>
      </dgm:t>
    </dgm:pt>
    <dgm:pt modelId="{7304DABC-D5FE-904E-8F6C-5C6720BD121A}" type="parTrans" cxnId="{51C31380-8BDE-1B41-A5BB-80529E82FC79}">
      <dgm:prSet/>
      <dgm:spPr/>
      <dgm:t>
        <a:bodyPr/>
        <a:lstStyle/>
        <a:p>
          <a:endParaRPr lang="en-GB"/>
        </a:p>
      </dgm:t>
    </dgm:pt>
    <dgm:pt modelId="{284572EA-BCD8-5B47-9B49-A9480E2FEC2C}" type="sibTrans" cxnId="{51C31380-8BDE-1B41-A5BB-80529E82FC79}">
      <dgm:prSet/>
      <dgm:spPr/>
      <dgm:t>
        <a:bodyPr/>
        <a:lstStyle/>
        <a:p>
          <a:endParaRPr lang="en-GB"/>
        </a:p>
      </dgm:t>
    </dgm:pt>
    <dgm:pt modelId="{7A6173B8-6347-4648-BA2D-C1D3F9C7706B}">
      <dgm:prSet/>
      <dgm:spPr>
        <a:solidFill>
          <a:srgbClr val="845649"/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Radio spendings is the most reliable</a:t>
          </a:r>
          <a:endParaRPr lang="en-GB" dirty="0"/>
        </a:p>
      </dgm:t>
    </dgm:pt>
    <dgm:pt modelId="{7441EEEF-7E30-C946-8672-CE6AE3423EBC}" type="parTrans" cxnId="{6FA906A4-2055-8F4B-A783-743BF5B6253E}">
      <dgm:prSet/>
      <dgm:spPr/>
      <dgm:t>
        <a:bodyPr/>
        <a:lstStyle/>
        <a:p>
          <a:endParaRPr lang="en-GB"/>
        </a:p>
      </dgm:t>
    </dgm:pt>
    <dgm:pt modelId="{6E3D3C91-422D-C34E-8DEF-5CF1BC857E3F}" type="sibTrans" cxnId="{6FA906A4-2055-8F4B-A783-743BF5B6253E}">
      <dgm:prSet/>
      <dgm:spPr/>
      <dgm:t>
        <a:bodyPr/>
        <a:lstStyle/>
        <a:p>
          <a:endParaRPr lang="en-GB"/>
        </a:p>
      </dgm:t>
    </dgm:pt>
    <dgm:pt modelId="{CE3976C9-27B2-9E40-B52E-0BEEF2BE401E}" type="pres">
      <dgm:prSet presAssocID="{2E976BD9-50CD-F144-B881-D458010BF95E}" presName="linear" presStyleCnt="0">
        <dgm:presLayoutVars>
          <dgm:animLvl val="lvl"/>
          <dgm:resizeHandles val="exact"/>
        </dgm:presLayoutVars>
      </dgm:prSet>
      <dgm:spPr/>
    </dgm:pt>
    <dgm:pt modelId="{4FEA4D53-0854-9045-AC06-9B6B01FA4DDD}" type="pres">
      <dgm:prSet presAssocID="{6F23313B-83BB-C043-829C-780034CC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5B0B0E-1044-1748-9321-743AD8685480}" type="pres">
      <dgm:prSet presAssocID="{284572EA-BCD8-5B47-9B49-A9480E2FEC2C}" presName="spacer" presStyleCnt="0"/>
      <dgm:spPr/>
    </dgm:pt>
    <dgm:pt modelId="{B7FE00F1-E426-1F43-ABE2-5CED94997C01}" type="pres">
      <dgm:prSet presAssocID="{7A6173B8-6347-4648-BA2D-C1D3F9C770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5788C58-D861-C946-9890-BDE7C23F8D7F}" type="presOf" srcId="{6F23313B-83BB-C043-829C-780034CCF965}" destId="{4FEA4D53-0854-9045-AC06-9B6B01FA4DDD}" srcOrd="0" destOrd="0" presId="urn:microsoft.com/office/officeart/2005/8/layout/vList2"/>
    <dgm:cxn modelId="{51C31380-8BDE-1B41-A5BB-80529E82FC79}" srcId="{2E976BD9-50CD-F144-B881-D458010BF95E}" destId="{6F23313B-83BB-C043-829C-780034CCF965}" srcOrd="0" destOrd="0" parTransId="{7304DABC-D5FE-904E-8F6C-5C6720BD121A}" sibTransId="{284572EA-BCD8-5B47-9B49-A9480E2FEC2C}"/>
    <dgm:cxn modelId="{DCD1DAA2-74FD-FE4D-B445-2166CB81BA0A}" type="presOf" srcId="{7A6173B8-6347-4648-BA2D-C1D3F9C7706B}" destId="{B7FE00F1-E426-1F43-ABE2-5CED94997C01}" srcOrd="0" destOrd="0" presId="urn:microsoft.com/office/officeart/2005/8/layout/vList2"/>
    <dgm:cxn modelId="{6FA906A4-2055-8F4B-A783-743BF5B6253E}" srcId="{2E976BD9-50CD-F144-B881-D458010BF95E}" destId="{7A6173B8-6347-4648-BA2D-C1D3F9C7706B}" srcOrd="1" destOrd="0" parTransId="{7441EEEF-7E30-C946-8672-CE6AE3423EBC}" sibTransId="{6E3D3C91-422D-C34E-8DEF-5CF1BC857E3F}"/>
    <dgm:cxn modelId="{CA2988C2-FCD4-C242-BAA9-A60E59663284}" type="presOf" srcId="{2E976BD9-50CD-F144-B881-D458010BF95E}" destId="{CE3976C9-27B2-9E40-B52E-0BEEF2BE401E}" srcOrd="0" destOrd="0" presId="urn:microsoft.com/office/officeart/2005/8/layout/vList2"/>
    <dgm:cxn modelId="{24A05D61-2FE4-5A4D-B2BE-BEAB54D74DED}" type="presParOf" srcId="{CE3976C9-27B2-9E40-B52E-0BEEF2BE401E}" destId="{4FEA4D53-0854-9045-AC06-9B6B01FA4DDD}" srcOrd="0" destOrd="0" presId="urn:microsoft.com/office/officeart/2005/8/layout/vList2"/>
    <dgm:cxn modelId="{C893995E-1B44-3A46-8657-CD170717F8AB}" type="presParOf" srcId="{CE3976C9-27B2-9E40-B52E-0BEEF2BE401E}" destId="{3F5B0B0E-1044-1748-9321-743AD8685480}" srcOrd="1" destOrd="0" presId="urn:microsoft.com/office/officeart/2005/8/layout/vList2"/>
    <dgm:cxn modelId="{8ECF01DE-8D29-1449-9DFC-1889EEBFD0BD}" type="presParOf" srcId="{CE3976C9-27B2-9E40-B52E-0BEEF2BE401E}" destId="{B7FE00F1-E426-1F43-ABE2-5CED94997C0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6F90A-0C2F-5B40-BAA7-06BDF76F6389}">
      <dsp:nvSpPr>
        <dsp:cNvPr id="0" name=""/>
        <dsp:cNvSpPr/>
      </dsp:nvSpPr>
      <dsp:spPr>
        <a:xfrm>
          <a:off x="4477556" y="3869237"/>
          <a:ext cx="2440635" cy="22922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EFE1B-7F36-4F4E-B432-36CE4DFA6B3A}">
      <dsp:nvSpPr>
        <dsp:cNvPr id="0" name=""/>
        <dsp:cNvSpPr/>
      </dsp:nvSpPr>
      <dsp:spPr>
        <a:xfrm>
          <a:off x="11387860" y="3379176"/>
          <a:ext cx="910021" cy="909437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981CB-BD39-BF42-BCB5-72128FAE1F3B}">
      <dsp:nvSpPr>
        <dsp:cNvPr id="0" name=""/>
        <dsp:cNvSpPr/>
      </dsp:nvSpPr>
      <dsp:spPr>
        <a:xfrm>
          <a:off x="4558541" y="3898891"/>
          <a:ext cx="2288453" cy="216561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6B1ED-53C7-9A43-86A0-53350A763E6B}">
      <dsp:nvSpPr>
        <dsp:cNvPr id="0" name=""/>
        <dsp:cNvSpPr/>
      </dsp:nvSpPr>
      <dsp:spPr>
        <a:xfrm>
          <a:off x="10794993" y="3329235"/>
          <a:ext cx="1582439" cy="15186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3D918-53C4-4442-9253-DA1DA1608C51}">
      <dsp:nvSpPr>
        <dsp:cNvPr id="0" name=""/>
        <dsp:cNvSpPr/>
      </dsp:nvSpPr>
      <dsp:spPr>
        <a:xfrm>
          <a:off x="10912554" y="3378330"/>
          <a:ext cx="1414308" cy="141444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E6240-DBEE-7D42-AF02-3D26EBE74C51}">
      <dsp:nvSpPr>
        <dsp:cNvPr id="0" name=""/>
        <dsp:cNvSpPr/>
      </dsp:nvSpPr>
      <dsp:spPr>
        <a:xfrm>
          <a:off x="6143273" y="432317"/>
          <a:ext cx="1653297" cy="1655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0DC92-B994-4A44-9698-A039572F3489}">
      <dsp:nvSpPr>
        <dsp:cNvPr id="0" name=""/>
        <dsp:cNvSpPr/>
      </dsp:nvSpPr>
      <dsp:spPr>
        <a:xfrm>
          <a:off x="4257516" y="2663124"/>
          <a:ext cx="673236" cy="6736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47A8A-430E-324D-ABC8-1C11693579BA}">
      <dsp:nvSpPr>
        <dsp:cNvPr id="0" name=""/>
        <dsp:cNvSpPr/>
      </dsp:nvSpPr>
      <dsp:spPr>
        <a:xfrm>
          <a:off x="9651260" y="5697652"/>
          <a:ext cx="505567" cy="50500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D71A-3E19-DC4C-8A3C-C2C9A640F9A4}">
      <dsp:nvSpPr>
        <dsp:cNvPr id="0" name=""/>
        <dsp:cNvSpPr/>
      </dsp:nvSpPr>
      <dsp:spPr>
        <a:xfrm>
          <a:off x="6215034" y="507782"/>
          <a:ext cx="1506044" cy="15039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252C7-8714-C142-AC19-75393988C14A}">
      <dsp:nvSpPr>
        <dsp:cNvPr id="0" name=""/>
        <dsp:cNvSpPr/>
      </dsp:nvSpPr>
      <dsp:spPr>
        <a:xfrm>
          <a:off x="1012227" y="1790991"/>
          <a:ext cx="4642863" cy="42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" numCol="1" spcCol="1270" anchor="b" anchorCtr="0">
          <a:noAutofit/>
        </a:bodyPr>
        <a:lstStyle/>
        <a:p>
          <a:pPr marL="0" lvl="0" indent="0" algn="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Marketing Mix Modelling</a:t>
          </a:r>
        </a:p>
      </dsp:txBody>
      <dsp:txXfrm>
        <a:off x="1012227" y="1790991"/>
        <a:ext cx="4642863" cy="424936"/>
      </dsp:txXfrm>
    </dsp:sp>
    <dsp:sp modelId="{01388FF1-56DC-5D44-891C-4C540389E689}">
      <dsp:nvSpPr>
        <dsp:cNvPr id="0" name=""/>
        <dsp:cNvSpPr/>
      </dsp:nvSpPr>
      <dsp:spPr>
        <a:xfrm>
          <a:off x="1712631" y="3995544"/>
          <a:ext cx="3874191" cy="1372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Prior Knowledge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Data Sparsity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Model Uncertainty</a:t>
          </a:r>
          <a:endParaRPr lang="en-GB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12631" y="3995544"/>
        <a:ext cx="3874191" cy="1372619"/>
      </dsp:txXfrm>
    </dsp:sp>
    <dsp:sp modelId="{F092AF1A-6880-1F41-9B65-FB0609A8821B}">
      <dsp:nvSpPr>
        <dsp:cNvPr id="0" name=""/>
        <dsp:cNvSpPr/>
      </dsp:nvSpPr>
      <dsp:spPr>
        <a:xfrm>
          <a:off x="1490550" y="3480277"/>
          <a:ext cx="2945719" cy="438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Bayesian</a:t>
          </a:r>
          <a:r>
            <a:rPr lang="en-GB" sz="2700" b="0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Modelling</a:t>
          </a:r>
          <a:endParaRPr lang="en-GB" sz="2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550" y="3480277"/>
        <a:ext cx="2945719" cy="438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BB203-AB06-A749-A9C7-9F18E959DC87}">
      <dsp:nvSpPr>
        <dsp:cNvPr id="0" name=""/>
        <dsp:cNvSpPr/>
      </dsp:nvSpPr>
      <dsp:spPr>
        <a:xfrm>
          <a:off x="178688" y="1486234"/>
          <a:ext cx="2614496" cy="86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Pre-Processing</a:t>
          </a:r>
          <a:endParaRPr lang="en-GB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8688" y="1486234"/>
        <a:ext cx="2614496" cy="861595"/>
      </dsp:txXfrm>
    </dsp:sp>
    <dsp:sp modelId="{60969A2F-143D-7E49-B6C4-81839A5DF212}">
      <dsp:nvSpPr>
        <dsp:cNvPr id="0" name=""/>
        <dsp:cNvSpPr/>
      </dsp:nvSpPr>
      <dsp:spPr>
        <a:xfrm>
          <a:off x="175717" y="1224190"/>
          <a:ext cx="207971" cy="207971"/>
        </a:xfrm>
        <a:prstGeom prst="ellipse">
          <a:avLst/>
        </a:prstGeom>
        <a:solidFill>
          <a:schemeClr val="accent4">
            <a:lumMod val="7500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30936-D2BF-934D-9DE6-B5AE198E9072}">
      <dsp:nvSpPr>
        <dsp:cNvPr id="0" name=""/>
        <dsp:cNvSpPr/>
      </dsp:nvSpPr>
      <dsp:spPr>
        <a:xfrm>
          <a:off x="321297" y="933030"/>
          <a:ext cx="207971" cy="20797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9EFFF-7F15-C845-A8F2-38E3771BD6F2}">
      <dsp:nvSpPr>
        <dsp:cNvPr id="0" name=""/>
        <dsp:cNvSpPr/>
      </dsp:nvSpPr>
      <dsp:spPr>
        <a:xfrm>
          <a:off x="670689" y="991262"/>
          <a:ext cx="326812" cy="326812"/>
        </a:xfrm>
        <a:prstGeom prst="ellipse">
          <a:avLst/>
        </a:prstGeom>
        <a:solidFill>
          <a:schemeClr val="accent6">
            <a:lumMod val="7500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5FD97-7F6B-C04B-8B5E-A2EFBEF44AA2}">
      <dsp:nvSpPr>
        <dsp:cNvPr id="0" name=""/>
        <dsp:cNvSpPr/>
      </dsp:nvSpPr>
      <dsp:spPr>
        <a:xfrm>
          <a:off x="961849" y="670986"/>
          <a:ext cx="207971" cy="20797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CB3AD-965F-F84C-9A52-3CCD527A9062}">
      <dsp:nvSpPr>
        <dsp:cNvPr id="0" name=""/>
        <dsp:cNvSpPr/>
      </dsp:nvSpPr>
      <dsp:spPr>
        <a:xfrm>
          <a:off x="1340357" y="554522"/>
          <a:ext cx="207971" cy="207971"/>
        </a:xfrm>
        <a:prstGeom prst="ellipse">
          <a:avLst/>
        </a:prstGeom>
        <a:solidFill>
          <a:schemeClr val="accent5"/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EDEA5-67DF-1747-B278-BBC67A1BBCD1}">
      <dsp:nvSpPr>
        <dsp:cNvPr id="0" name=""/>
        <dsp:cNvSpPr/>
      </dsp:nvSpPr>
      <dsp:spPr>
        <a:xfrm>
          <a:off x="1806212" y="758334"/>
          <a:ext cx="207971" cy="207971"/>
        </a:xfrm>
        <a:prstGeom prst="ellipse">
          <a:avLst/>
        </a:prstGeom>
        <a:solidFill>
          <a:schemeClr val="accent4">
            <a:lumMod val="7500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292CE-672D-CF42-B639-1AB4B83BEC18}">
      <dsp:nvSpPr>
        <dsp:cNvPr id="0" name=""/>
        <dsp:cNvSpPr/>
      </dsp:nvSpPr>
      <dsp:spPr>
        <a:xfrm>
          <a:off x="2097372" y="903914"/>
          <a:ext cx="326812" cy="326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60D29-CE40-444F-8CFC-1A84258CD0CC}">
      <dsp:nvSpPr>
        <dsp:cNvPr id="0" name=""/>
        <dsp:cNvSpPr/>
      </dsp:nvSpPr>
      <dsp:spPr>
        <a:xfrm>
          <a:off x="2504996" y="1224190"/>
          <a:ext cx="207971" cy="207971"/>
        </a:xfrm>
        <a:prstGeom prst="ellipse">
          <a:avLst/>
        </a:prstGeom>
        <a:solidFill>
          <a:schemeClr val="accent6">
            <a:lumMod val="7500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B5B9D-C844-E140-9605-CD88CEF3A2CC}">
      <dsp:nvSpPr>
        <dsp:cNvPr id="0" name=""/>
        <dsp:cNvSpPr/>
      </dsp:nvSpPr>
      <dsp:spPr>
        <a:xfrm>
          <a:off x="2679692" y="1544466"/>
          <a:ext cx="207971" cy="207971"/>
        </a:xfrm>
        <a:prstGeom prst="ellipse">
          <a:avLst/>
        </a:prstGeom>
        <a:solidFill>
          <a:schemeClr val="accent6"/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6F8C3-2E65-5D4A-B10B-50FD53400ACE}">
      <dsp:nvSpPr>
        <dsp:cNvPr id="0" name=""/>
        <dsp:cNvSpPr/>
      </dsp:nvSpPr>
      <dsp:spPr>
        <a:xfrm>
          <a:off x="1165661" y="933030"/>
          <a:ext cx="534783" cy="5347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46326-AC02-E04D-814A-CD37584B2D72}">
      <dsp:nvSpPr>
        <dsp:cNvPr id="0" name=""/>
        <dsp:cNvSpPr/>
      </dsp:nvSpPr>
      <dsp:spPr>
        <a:xfrm>
          <a:off x="30137" y="2039438"/>
          <a:ext cx="207971" cy="20797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7D7D9-FAAB-5644-AD07-F1EEFC401F34}">
      <dsp:nvSpPr>
        <dsp:cNvPr id="0" name=""/>
        <dsp:cNvSpPr/>
      </dsp:nvSpPr>
      <dsp:spPr>
        <a:xfrm>
          <a:off x="204833" y="2301481"/>
          <a:ext cx="326812" cy="326812"/>
        </a:xfrm>
        <a:prstGeom prst="ellipse">
          <a:avLst/>
        </a:prstGeom>
        <a:solidFill>
          <a:schemeClr val="accent4">
            <a:lumMod val="7500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17AF4-B8F8-5D40-B3B8-16B569673A71}">
      <dsp:nvSpPr>
        <dsp:cNvPr id="0" name=""/>
        <dsp:cNvSpPr/>
      </dsp:nvSpPr>
      <dsp:spPr>
        <a:xfrm>
          <a:off x="641573" y="2534409"/>
          <a:ext cx="475363" cy="4753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E2036-1B04-5940-AB5D-8F8BD27C7DB8}">
      <dsp:nvSpPr>
        <dsp:cNvPr id="0" name=""/>
        <dsp:cNvSpPr/>
      </dsp:nvSpPr>
      <dsp:spPr>
        <a:xfrm>
          <a:off x="1253009" y="2912917"/>
          <a:ext cx="207971" cy="207971"/>
        </a:xfrm>
        <a:prstGeom prst="ellipse">
          <a:avLst/>
        </a:prstGeom>
        <a:solidFill>
          <a:schemeClr val="accent5"/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CFC4F-6E35-B342-9070-993531ED3EFC}">
      <dsp:nvSpPr>
        <dsp:cNvPr id="0" name=""/>
        <dsp:cNvSpPr/>
      </dsp:nvSpPr>
      <dsp:spPr>
        <a:xfrm>
          <a:off x="1369473" y="2534409"/>
          <a:ext cx="326812" cy="326812"/>
        </a:xfrm>
        <a:prstGeom prst="ellipse">
          <a:avLst/>
        </a:prstGeom>
        <a:solidFill>
          <a:schemeClr val="accent5">
            <a:lumMod val="7500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1A393-5F63-CC40-A456-4EF7C505ED5E}">
      <dsp:nvSpPr>
        <dsp:cNvPr id="0" name=""/>
        <dsp:cNvSpPr/>
      </dsp:nvSpPr>
      <dsp:spPr>
        <a:xfrm>
          <a:off x="1660633" y="2942033"/>
          <a:ext cx="207971" cy="207971"/>
        </a:xfrm>
        <a:prstGeom prst="ellipse">
          <a:avLst/>
        </a:prstGeom>
        <a:solidFill>
          <a:schemeClr val="accent4">
            <a:lumMod val="7500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6E495-734D-F44E-B779-2D28158459D7}">
      <dsp:nvSpPr>
        <dsp:cNvPr id="0" name=""/>
        <dsp:cNvSpPr/>
      </dsp:nvSpPr>
      <dsp:spPr>
        <a:xfrm>
          <a:off x="1922676" y="2476177"/>
          <a:ext cx="475363" cy="4753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3D0BE-5041-7A41-9255-B8EE8EEAE8DF}">
      <dsp:nvSpPr>
        <dsp:cNvPr id="0" name=""/>
        <dsp:cNvSpPr/>
      </dsp:nvSpPr>
      <dsp:spPr>
        <a:xfrm>
          <a:off x="2563228" y="2359713"/>
          <a:ext cx="326812" cy="326812"/>
        </a:xfrm>
        <a:prstGeom prst="ellipse">
          <a:avLst/>
        </a:prstGeom>
        <a:solidFill>
          <a:schemeClr val="accent5">
            <a:lumMod val="75000"/>
          </a:schemeClr>
        </a:solidFill>
        <a:ln w="34925" cap="flat" cmpd="sng" algn="in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5AC04-3B6C-154D-BEAA-3355E88B477B}">
      <dsp:nvSpPr>
        <dsp:cNvPr id="0" name=""/>
        <dsp:cNvSpPr/>
      </dsp:nvSpPr>
      <dsp:spPr>
        <a:xfrm>
          <a:off x="2983851" y="1025959"/>
          <a:ext cx="959800" cy="1832364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>
          <a:solidFill>
            <a:schemeClr val="accent1">
              <a:shade val="1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D2508-1ED1-A348-86AF-926A0BFF20EA}">
      <dsp:nvSpPr>
        <dsp:cNvPr id="0" name=""/>
        <dsp:cNvSpPr/>
      </dsp:nvSpPr>
      <dsp:spPr>
        <a:xfrm>
          <a:off x="3849841" y="991668"/>
          <a:ext cx="2617637" cy="183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Bayesian 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MMM</a:t>
          </a:r>
        </a:p>
      </dsp:txBody>
      <dsp:txXfrm>
        <a:off x="3849841" y="991668"/>
        <a:ext cx="2617637" cy="1832346"/>
      </dsp:txXfrm>
    </dsp:sp>
    <dsp:sp modelId="{AD9BEE7C-51BF-D549-937C-7A9EEBC09E95}">
      <dsp:nvSpPr>
        <dsp:cNvPr id="0" name=""/>
        <dsp:cNvSpPr/>
      </dsp:nvSpPr>
      <dsp:spPr>
        <a:xfrm>
          <a:off x="6373668" y="1014232"/>
          <a:ext cx="959800" cy="1832364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>
          <a:solidFill>
            <a:schemeClr val="accent1">
              <a:shade val="1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F87F7-7FB9-3C40-847E-8C68B0C2DE0B}">
      <dsp:nvSpPr>
        <dsp:cNvPr id="0" name=""/>
        <dsp:cNvSpPr/>
      </dsp:nvSpPr>
      <dsp:spPr>
        <a:xfrm>
          <a:off x="7457417" y="588235"/>
          <a:ext cx="3046459" cy="2572046"/>
        </a:xfrm>
        <a:prstGeom prst="ellipse">
          <a:avLst/>
        </a:prstGeom>
        <a:solidFill>
          <a:schemeClr val="dk2">
            <a:hueOff val="0"/>
            <a:satOff val="0"/>
            <a:lumOff val="0"/>
          </a:schemeClr>
        </a:solidFill>
        <a:ln w="22225" cap="flat" cmpd="sng" algn="in">
          <a:solidFill>
            <a:schemeClr val="lt2">
              <a:hueOff val="0"/>
              <a:satOff val="0"/>
              <a:lum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Channel Contribution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and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Budget Allocation Optimisation</a:t>
          </a:r>
        </a:p>
      </dsp:txBody>
      <dsp:txXfrm>
        <a:off x="7903561" y="964902"/>
        <a:ext cx="2154171" cy="1818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2FCF5-74CE-9940-83FF-4806C62667EF}">
      <dsp:nvSpPr>
        <dsp:cNvPr id="0" name=""/>
        <dsp:cNvSpPr/>
      </dsp:nvSpPr>
      <dsp:spPr>
        <a:xfrm>
          <a:off x="777" y="93237"/>
          <a:ext cx="1273233" cy="127323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070" tIns="15240" rIns="7007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Up Sampling</a:t>
          </a:r>
        </a:p>
      </dsp:txBody>
      <dsp:txXfrm>
        <a:off x="187238" y="279698"/>
        <a:ext cx="900311" cy="900311"/>
      </dsp:txXfrm>
    </dsp:sp>
    <dsp:sp modelId="{853D7AD6-B1BE-234D-91C8-20A90AAC550C}">
      <dsp:nvSpPr>
        <dsp:cNvPr id="0" name=""/>
        <dsp:cNvSpPr/>
      </dsp:nvSpPr>
      <dsp:spPr>
        <a:xfrm>
          <a:off x="1019363" y="93237"/>
          <a:ext cx="1273233" cy="127323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070" tIns="15240" rIns="7007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Outlier Detection</a:t>
          </a:r>
        </a:p>
      </dsp:txBody>
      <dsp:txXfrm>
        <a:off x="1205824" y="279698"/>
        <a:ext cx="900311" cy="900311"/>
      </dsp:txXfrm>
    </dsp:sp>
    <dsp:sp modelId="{80798217-56AA-804E-87D3-0B8855C39DDF}">
      <dsp:nvSpPr>
        <dsp:cNvPr id="0" name=""/>
        <dsp:cNvSpPr/>
      </dsp:nvSpPr>
      <dsp:spPr>
        <a:xfrm>
          <a:off x="2037950" y="93237"/>
          <a:ext cx="1273233" cy="127323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070" tIns="15240" rIns="7007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Missing Values</a:t>
          </a:r>
        </a:p>
      </dsp:txBody>
      <dsp:txXfrm>
        <a:off x="2224411" y="279698"/>
        <a:ext cx="900311" cy="900311"/>
      </dsp:txXfrm>
    </dsp:sp>
    <dsp:sp modelId="{72ECAB2F-83F1-4049-BDF4-BC54BE9E18A7}">
      <dsp:nvSpPr>
        <dsp:cNvPr id="0" name=""/>
        <dsp:cNvSpPr/>
      </dsp:nvSpPr>
      <dsp:spPr>
        <a:xfrm>
          <a:off x="3056537" y="93237"/>
          <a:ext cx="1273233" cy="127323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070" tIns="15240" rIns="7007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Correlation Analysis</a:t>
          </a:r>
        </a:p>
      </dsp:txBody>
      <dsp:txXfrm>
        <a:off x="3242998" y="279698"/>
        <a:ext cx="900311" cy="900311"/>
      </dsp:txXfrm>
    </dsp:sp>
    <dsp:sp modelId="{68135ADC-E6CF-7F4D-BF60-20E3D1E680F1}">
      <dsp:nvSpPr>
        <dsp:cNvPr id="0" name=""/>
        <dsp:cNvSpPr/>
      </dsp:nvSpPr>
      <dsp:spPr>
        <a:xfrm>
          <a:off x="4075123" y="93237"/>
          <a:ext cx="1273233" cy="127323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070" tIns="15240" rIns="7007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Granger Causality Analysis</a:t>
          </a:r>
        </a:p>
      </dsp:txBody>
      <dsp:txXfrm>
        <a:off x="4261584" y="279698"/>
        <a:ext cx="900311" cy="900311"/>
      </dsp:txXfrm>
    </dsp:sp>
    <dsp:sp modelId="{02CDA5AA-85A7-4140-92B3-D8FA0842B386}">
      <dsp:nvSpPr>
        <dsp:cNvPr id="0" name=""/>
        <dsp:cNvSpPr/>
      </dsp:nvSpPr>
      <dsp:spPr>
        <a:xfrm>
          <a:off x="5093710" y="93237"/>
          <a:ext cx="1273233" cy="127323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070" tIns="15240" rIns="7007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Feature Engineering</a:t>
          </a:r>
        </a:p>
      </dsp:txBody>
      <dsp:txXfrm>
        <a:off x="5280171" y="279698"/>
        <a:ext cx="900311" cy="9003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E25A7-BE59-46BD-85B3-FE116F9825EA}">
      <dsp:nvSpPr>
        <dsp:cNvPr id="0" name=""/>
        <dsp:cNvSpPr/>
      </dsp:nvSpPr>
      <dsp:spPr>
        <a:xfrm>
          <a:off x="1208823" y="28057"/>
          <a:ext cx="626636" cy="62663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3BF4E-389B-42C7-9466-864200A442B2}">
      <dsp:nvSpPr>
        <dsp:cNvPr id="0" name=""/>
        <dsp:cNvSpPr/>
      </dsp:nvSpPr>
      <dsp:spPr>
        <a:xfrm>
          <a:off x="1340416" y="159651"/>
          <a:ext cx="363449" cy="363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C4C61-4213-4752-95F5-58B936F2ED7A}">
      <dsp:nvSpPr>
        <dsp:cNvPr id="0" name=""/>
        <dsp:cNvSpPr/>
      </dsp:nvSpPr>
      <dsp:spPr>
        <a:xfrm>
          <a:off x="1969739" y="28057"/>
          <a:ext cx="1477072" cy="626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Demonstrate cause effect relationships</a:t>
          </a:r>
          <a:endParaRPr lang="en-GB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969739" y="28057"/>
        <a:ext cx="1477072" cy="626636"/>
      </dsp:txXfrm>
    </dsp:sp>
    <dsp:sp modelId="{58666EC9-8BC4-45C7-B9E4-6D2F3E70D2DB}">
      <dsp:nvSpPr>
        <dsp:cNvPr id="0" name=""/>
        <dsp:cNvSpPr/>
      </dsp:nvSpPr>
      <dsp:spPr>
        <a:xfrm>
          <a:off x="1208823" y="1543780"/>
          <a:ext cx="626636" cy="62663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9E64E-073A-4473-9D83-C35BF72F19F5}">
      <dsp:nvSpPr>
        <dsp:cNvPr id="0" name=""/>
        <dsp:cNvSpPr/>
      </dsp:nvSpPr>
      <dsp:spPr>
        <a:xfrm>
          <a:off x="1340416" y="1675374"/>
          <a:ext cx="363449" cy="363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41A72-6A7F-4F7E-903B-5ED2C61EAC92}">
      <dsp:nvSpPr>
        <dsp:cNvPr id="0" name=""/>
        <dsp:cNvSpPr/>
      </dsp:nvSpPr>
      <dsp:spPr>
        <a:xfrm>
          <a:off x="1969739" y="1543780"/>
          <a:ext cx="1477072" cy="626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Show what-if scenarios</a:t>
          </a:r>
          <a:endParaRPr lang="en-GB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969739" y="1543780"/>
        <a:ext cx="1477072" cy="626636"/>
      </dsp:txXfrm>
    </dsp:sp>
    <dsp:sp modelId="{9B083BEF-EEAA-4DB5-9E4C-62C2B5DCA5B3}">
      <dsp:nvSpPr>
        <dsp:cNvPr id="0" name=""/>
        <dsp:cNvSpPr/>
      </dsp:nvSpPr>
      <dsp:spPr>
        <a:xfrm>
          <a:off x="1208823" y="3059504"/>
          <a:ext cx="626636" cy="62663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D329A-8C22-4AB2-AB9B-C77707CFB045}">
      <dsp:nvSpPr>
        <dsp:cNvPr id="0" name=""/>
        <dsp:cNvSpPr/>
      </dsp:nvSpPr>
      <dsp:spPr>
        <a:xfrm>
          <a:off x="1340416" y="3191098"/>
          <a:ext cx="363449" cy="363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921E5-00A2-4348-998F-8BC14ACF4BA0}">
      <dsp:nvSpPr>
        <dsp:cNvPr id="0" name=""/>
        <dsp:cNvSpPr/>
      </dsp:nvSpPr>
      <dsp:spPr>
        <a:xfrm>
          <a:off x="1969739" y="3059504"/>
          <a:ext cx="1477072" cy="626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Tv ads lead to highest sales</a:t>
          </a:r>
          <a:endParaRPr lang="en-GB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969739" y="3059504"/>
        <a:ext cx="1477072" cy="626636"/>
      </dsp:txXfrm>
    </dsp:sp>
    <dsp:sp modelId="{DCBB0399-68DB-4B75-9D51-2C1A6C7E902B}">
      <dsp:nvSpPr>
        <dsp:cNvPr id="0" name=""/>
        <dsp:cNvSpPr/>
      </dsp:nvSpPr>
      <dsp:spPr>
        <a:xfrm>
          <a:off x="1208823" y="4575227"/>
          <a:ext cx="626636" cy="62663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71167-0D3B-41A0-8681-19FAD89D0ED0}">
      <dsp:nvSpPr>
        <dsp:cNvPr id="0" name=""/>
        <dsp:cNvSpPr/>
      </dsp:nvSpPr>
      <dsp:spPr>
        <a:xfrm>
          <a:off x="1340416" y="4706821"/>
          <a:ext cx="363449" cy="363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7C4F1-B603-4D6F-A711-36890DA85E6C}">
      <dsp:nvSpPr>
        <dsp:cNvPr id="0" name=""/>
        <dsp:cNvSpPr/>
      </dsp:nvSpPr>
      <dsp:spPr>
        <a:xfrm>
          <a:off x="1969739" y="4575227"/>
          <a:ext cx="1477072" cy="626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Diminishing returns</a:t>
          </a:r>
          <a:endParaRPr lang="en-GB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969739" y="4575227"/>
        <a:ext cx="1477072" cy="6266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A4D53-0854-9045-AC06-9B6B01FA4DDD}">
      <dsp:nvSpPr>
        <dsp:cNvPr id="0" name=""/>
        <dsp:cNvSpPr/>
      </dsp:nvSpPr>
      <dsp:spPr>
        <a:xfrm>
          <a:off x="0" y="4230"/>
          <a:ext cx="4705814" cy="711360"/>
        </a:xfrm>
        <a:prstGeom prst="roundRect">
          <a:avLst/>
        </a:prstGeom>
        <a:solidFill>
          <a:srgbClr val="C00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TV spendings has the highest contribution and highest uncertainty</a:t>
          </a:r>
          <a:endParaRPr lang="en-GB" sz="1900" kern="1200" dirty="0"/>
        </a:p>
      </dsp:txBody>
      <dsp:txXfrm>
        <a:off x="34726" y="38956"/>
        <a:ext cx="4636362" cy="641908"/>
      </dsp:txXfrm>
    </dsp:sp>
    <dsp:sp modelId="{B7FE00F1-E426-1F43-ABE2-5CED94997C01}">
      <dsp:nvSpPr>
        <dsp:cNvPr id="0" name=""/>
        <dsp:cNvSpPr/>
      </dsp:nvSpPr>
      <dsp:spPr>
        <a:xfrm>
          <a:off x="0" y="770310"/>
          <a:ext cx="4705814" cy="711360"/>
        </a:xfrm>
        <a:prstGeom prst="roundRect">
          <a:avLst/>
        </a:prstGeom>
        <a:solidFill>
          <a:srgbClr val="845649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Radio spendings is the most reliable</a:t>
          </a:r>
          <a:endParaRPr lang="en-GB" sz="1900" kern="1200" dirty="0"/>
        </a:p>
      </dsp:txBody>
      <dsp:txXfrm>
        <a:off x="34726" y="805036"/>
        <a:ext cx="4636362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C4DEB-1342-DA47-8FA0-8E7BE4391DA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C0DB9-3173-B645-B130-44748A2E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0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C0DB9-3173-B645-B130-44748A2E0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2638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7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8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3090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364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321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2DFCF40-228F-AE44-91A0-57FD790B05B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4E6B947-96DB-F04A-B017-3EBBFAC85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63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BBF75-B396-EA06-D520-B5E6FB20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1" y="477359"/>
            <a:ext cx="5793475" cy="580028"/>
          </a:xfrm>
        </p:spPr>
        <p:txBody>
          <a:bodyPr>
            <a:norm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1394-E46A-4788-2ECD-CA8E5346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43" y="3378994"/>
            <a:ext cx="6373676" cy="2636044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Data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 Channels Data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 Budget for 2020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Allocate it?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 person in a suit and bow tie&#10;&#10;Description automatically generated">
            <a:extLst>
              <a:ext uri="{FF2B5EF4-FFF2-40B4-BE49-F238E27FC236}">
                <a16:creationId xmlns:a16="http://schemas.microsoft.com/office/drawing/2014/main" id="{3D70DBD2-34EA-1A86-2932-4EE1790F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7" r="1675"/>
          <a:stretch/>
        </p:blipFill>
        <p:spPr>
          <a:xfrm>
            <a:off x="7612261" y="10"/>
            <a:ext cx="4579738" cy="6857990"/>
          </a:xfrm>
          <a:prstGeom prst="rect">
            <a:avLst/>
          </a:prstGeom>
        </p:spPr>
      </p:pic>
      <p:sp>
        <p:nvSpPr>
          <p:cNvPr id="9" name="Oval Callout 8">
            <a:extLst>
              <a:ext uri="{FF2B5EF4-FFF2-40B4-BE49-F238E27FC236}">
                <a16:creationId xmlns:a16="http://schemas.microsoft.com/office/drawing/2014/main" id="{D6995412-6757-30AB-0BEA-40CCB5AFED15}"/>
              </a:ext>
            </a:extLst>
          </p:cNvPr>
          <p:cNvSpPr/>
          <p:nvPr/>
        </p:nvSpPr>
        <p:spPr>
          <a:xfrm>
            <a:off x="2803922" y="461963"/>
            <a:ext cx="4002896" cy="3069432"/>
          </a:xfrm>
          <a:prstGeom prst="wedgeEllipseCallout">
            <a:avLst>
              <a:gd name="adj1" fmla="val 62995"/>
              <a:gd name="adj2" fmla="val 15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Half of the money I spend on advertising is wasted; 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trouble is </a:t>
            </a:r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don’t know which half !</a:t>
            </a:r>
          </a:p>
          <a:p>
            <a:pPr algn="ctr"/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‘John Wanamaker’, </a:t>
            </a:r>
          </a:p>
          <a:p>
            <a:pPr algn="ctr"/>
            <a:r>
              <a:rPr lang="en-US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Marketing Pioneer</a:t>
            </a:r>
          </a:p>
        </p:txBody>
      </p:sp>
    </p:spTree>
    <p:extLst>
      <p:ext uri="{BB962C8B-B14F-4D97-AF65-F5344CB8AC3E}">
        <p14:creationId xmlns:p14="http://schemas.microsoft.com/office/powerpoint/2010/main" val="70163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6764-BD21-1540-384E-B6E2D121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How to Make it More Accurate?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27A323F-E5E6-EAA5-186B-B32750B1C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7" r="44864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AF95-591E-EAFB-4B56-E1FEAFAB3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media marketing metrics (price, promotion, product distribution)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Seasonality, holiday, weather, macro economy 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Radio data on a weekly basis</a:t>
            </a:r>
          </a:p>
          <a:p>
            <a:endParaRPr lang="en-GB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798F1-C8DC-C088-950B-29741392F7C1}"/>
              </a:ext>
            </a:extLst>
          </p:cNvPr>
          <p:cNvSpPr txBox="1"/>
          <p:nvPr/>
        </p:nvSpPr>
        <p:spPr>
          <a:xfrm>
            <a:off x="8052179" y="4804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rgbClr val="B9D498"/>
            </a:gs>
            <a:gs pos="0">
              <a:schemeClr val="accent2">
                <a:tint val="67000"/>
                <a:satMod val="105000"/>
                <a:lumMod val="110000"/>
              </a:schemeClr>
            </a:gs>
            <a:gs pos="50000">
              <a:schemeClr val="accent2">
                <a:tint val="73000"/>
                <a:satMod val="103000"/>
                <a:lumMod val="105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 descr="A computer screen with colorful balls flying around it&#10;&#10;Description automatically generated">
            <a:extLst>
              <a:ext uri="{FF2B5EF4-FFF2-40B4-BE49-F238E27FC236}">
                <a16:creationId xmlns:a16="http://schemas.microsoft.com/office/drawing/2014/main" id="{57266FF4-7654-8D38-314B-0239D5BE6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49" b="5417"/>
          <a:stretch/>
        </p:blipFill>
        <p:spPr>
          <a:xfrm>
            <a:off x="-258" y="10"/>
            <a:ext cx="1218865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496B0-2847-A913-4FE0-2B70180C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659675"/>
            <a:ext cx="9601200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Solution</a:t>
            </a:r>
            <a:endParaRPr lang="en-US" sz="4000" cap="al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id="{517CCA63-8E17-DB7C-D09D-BDCF5F7F03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417190"/>
              </p:ext>
            </p:extLst>
          </p:nvPr>
        </p:nvGraphicFramePr>
        <p:xfrm>
          <a:off x="-305520" y="133815"/>
          <a:ext cx="12799176" cy="657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310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DCD1-3C62-B502-1824-D8F5A9A9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2913"/>
            <a:ext cx="9601200" cy="745807"/>
          </a:xfrm>
        </p:spPr>
        <p:txBody>
          <a:bodyPr>
            <a:norm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Methodology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57C41DE4-3093-6056-455C-5215FD56A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050084"/>
              </p:ext>
            </p:extLst>
          </p:nvPr>
        </p:nvGraphicFramePr>
        <p:xfrm>
          <a:off x="1281599" y="1188720"/>
          <a:ext cx="10503877" cy="379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21968BD-441A-8150-A393-4D443F3FD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338274"/>
              </p:ext>
            </p:extLst>
          </p:nvPr>
        </p:nvGraphicFramePr>
        <p:xfrm>
          <a:off x="951616" y="5193228"/>
          <a:ext cx="6367721" cy="145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Chevron 18">
            <a:extLst>
              <a:ext uri="{FF2B5EF4-FFF2-40B4-BE49-F238E27FC236}">
                <a16:creationId xmlns:a16="http://schemas.microsoft.com/office/drawing/2014/main" id="{EF855CCD-392C-1169-328E-EF001972BD94}"/>
              </a:ext>
            </a:extLst>
          </p:cNvPr>
          <p:cNvSpPr/>
          <p:nvPr/>
        </p:nvSpPr>
        <p:spPr>
          <a:xfrm rot="5400000">
            <a:off x="2595409" y="4453060"/>
            <a:ext cx="467688" cy="763560"/>
          </a:xfrm>
          <a:prstGeom prst="chevron">
            <a:avLst>
              <a:gd name="adj" fmla="val 59746"/>
            </a:avLst>
          </a:prstGeom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858B-BE1B-8477-EEBD-2A125B11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2531"/>
            <a:ext cx="9601200" cy="730469"/>
          </a:xfrm>
        </p:spPr>
        <p:txBody>
          <a:bodyPr>
            <a:norm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 Accuracy</a:t>
            </a:r>
          </a:p>
        </p:txBody>
      </p:sp>
      <p:pic>
        <p:nvPicPr>
          <p:cNvPr id="29" name="Picture 28" descr="A graph with green line and white text&#10;&#10;Description automatically generated">
            <a:extLst>
              <a:ext uri="{FF2B5EF4-FFF2-40B4-BE49-F238E27FC236}">
                <a16:creationId xmlns:a16="http://schemas.microsoft.com/office/drawing/2014/main" id="{20479C31-56C5-5F15-9D7E-9F5E5037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428" y="2074151"/>
            <a:ext cx="5121522" cy="43713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2D4DA5-BECA-1771-2BBF-CB7317006B7F}"/>
              </a:ext>
            </a:extLst>
          </p:cNvPr>
          <p:cNvSpPr txBox="1"/>
          <p:nvPr/>
        </p:nvSpPr>
        <p:spPr>
          <a:xfrm>
            <a:off x="1257868" y="1143000"/>
            <a:ext cx="630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Great predictive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Better performance on unseen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B92902-96A7-7738-44C2-7540E242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441" y="2074151"/>
            <a:ext cx="5924763" cy="43713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84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A502-1A1C-B8C2-46CA-E6D7FDFD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37" y="345688"/>
            <a:ext cx="9601200" cy="632118"/>
          </a:xfrm>
        </p:spPr>
        <p:txBody>
          <a:bodyPr>
            <a:norm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Response Curves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BF72A7-3978-55F8-101E-B8772E50C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214572"/>
              </p:ext>
            </p:extLst>
          </p:nvPr>
        </p:nvGraphicFramePr>
        <p:xfrm>
          <a:off x="936702" y="1282390"/>
          <a:ext cx="4655635" cy="522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22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B1F4AAD-86CA-47F7-CAC5-6F4CA8A07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337" y="80625"/>
            <a:ext cx="6484434" cy="6696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</p:pic>
    </p:spTree>
    <p:extLst>
      <p:ext uri="{BB962C8B-B14F-4D97-AF65-F5344CB8AC3E}">
        <p14:creationId xmlns:p14="http://schemas.microsoft.com/office/powerpoint/2010/main" val="1573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blue circles&#10;&#10;Description automatically generated">
            <a:extLst>
              <a:ext uri="{FF2B5EF4-FFF2-40B4-BE49-F238E27FC236}">
                <a16:creationId xmlns:a16="http://schemas.microsoft.com/office/drawing/2014/main" id="{3019C4E0-6DBB-1BEB-8339-EE6A3CD3E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1309704"/>
            <a:ext cx="11553036" cy="52796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58C1F-E050-49AD-8F34-6CE5138972CB}"/>
              </a:ext>
            </a:extLst>
          </p:cNvPr>
          <p:cNvSpPr txBox="1"/>
          <p:nvPr/>
        </p:nvSpPr>
        <p:spPr>
          <a:xfrm>
            <a:off x="365760" y="337874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Granger Causality</a:t>
            </a:r>
          </a:p>
        </p:txBody>
      </p:sp>
    </p:spTree>
    <p:extLst>
      <p:ext uri="{BB962C8B-B14F-4D97-AF65-F5344CB8AC3E}">
        <p14:creationId xmlns:p14="http://schemas.microsoft.com/office/powerpoint/2010/main" val="224682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colorful graph with lines&#10;&#10;Description automatically generated with medium confidence">
            <a:extLst>
              <a:ext uri="{FF2B5EF4-FFF2-40B4-BE49-F238E27FC236}">
                <a16:creationId xmlns:a16="http://schemas.microsoft.com/office/drawing/2014/main" id="{1549F79A-77F5-0092-3C5D-6024D303F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4000"/>
          </a:blip>
          <a:srcRect l="11959" r="14283"/>
          <a:stretch/>
        </p:blipFill>
        <p:spPr>
          <a:xfrm>
            <a:off x="-258" y="-376"/>
            <a:ext cx="12188652" cy="685799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0DBE0-B613-9769-6D83-F886A33C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91" y="173222"/>
            <a:ext cx="9601200" cy="1166480"/>
          </a:xfrm>
        </p:spPr>
        <p:txBody>
          <a:bodyPr>
            <a:norm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Channel Contribution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Content Placeholder 25" descr="A bar graph with text&#10;&#10;Description automatically generated">
            <a:extLst>
              <a:ext uri="{FF2B5EF4-FFF2-40B4-BE49-F238E27FC236}">
                <a16:creationId xmlns:a16="http://schemas.microsoft.com/office/drawing/2014/main" id="{36EA5788-1932-AE8B-EFD2-650337A90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519" y="1250567"/>
            <a:ext cx="5359338" cy="435686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E5846BE1-F5E8-0A8C-3398-371FA7D5C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878412"/>
              </p:ext>
            </p:extLst>
          </p:nvPr>
        </p:nvGraphicFramePr>
        <p:xfrm>
          <a:off x="7092175" y="2085498"/>
          <a:ext cx="4705814" cy="1485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708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9ED1-D99D-C44C-8CE7-C3403332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85750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Budget Optimization</a:t>
            </a:r>
          </a:p>
        </p:txBody>
      </p:sp>
      <p:pic>
        <p:nvPicPr>
          <p:cNvPr id="21" name="Content Placeholder 2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1B19737-CD06-48AA-54BD-C0EDC61A9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842" y="1133261"/>
            <a:ext cx="8115219" cy="55435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E69303-8BD6-5190-C8B3-3C34BD992B9D}"/>
              </a:ext>
            </a:extLst>
          </p:cNvPr>
          <p:cNvSpPr txBox="1"/>
          <p:nvPr/>
        </p:nvSpPr>
        <p:spPr>
          <a:xfrm>
            <a:off x="855814" y="1951672"/>
            <a:ext cx="3390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TV, Instagram, Radio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Facebook, Twitter</a:t>
            </a:r>
            <a:endParaRPr lang="en-US" dirty="0"/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132949DB-05EB-0924-90D0-D6D46A0D0B0C}"/>
              </a:ext>
            </a:extLst>
          </p:cNvPr>
          <p:cNvSpPr/>
          <p:nvPr/>
        </p:nvSpPr>
        <p:spPr>
          <a:xfrm>
            <a:off x="1324956" y="1771650"/>
            <a:ext cx="450376" cy="491320"/>
          </a:xfrm>
          <a:prstGeom prst="upArrow">
            <a:avLst/>
          </a:prstGeom>
          <a:solidFill>
            <a:srgbClr val="FFC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F7EBA8D-0388-D30F-7EAE-E87717BB3E52}"/>
              </a:ext>
            </a:extLst>
          </p:cNvPr>
          <p:cNvSpPr/>
          <p:nvPr/>
        </p:nvSpPr>
        <p:spPr>
          <a:xfrm>
            <a:off x="1324956" y="2563704"/>
            <a:ext cx="450377" cy="491320"/>
          </a:xfrm>
          <a:prstGeom prst="downArrow">
            <a:avLst/>
          </a:prstGeom>
          <a:solidFill>
            <a:srgbClr val="FFC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4831-7D78-7D47-FE8B-E6E64E25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88" y="262053"/>
            <a:ext cx="9601200" cy="662980"/>
          </a:xfrm>
        </p:spPr>
        <p:txBody>
          <a:bodyPr>
            <a:norm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Budget Allocation Suggestion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89ABF64-B051-6A2A-B4E6-65FA9207E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26963"/>
              </p:ext>
            </p:extLst>
          </p:nvPr>
        </p:nvGraphicFramePr>
        <p:xfrm>
          <a:off x="983781" y="1810455"/>
          <a:ext cx="6797830" cy="35711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{EB9631B5-78F2-41C9-869B-9F39066F8104}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169164906"/>
                    </a:ext>
                  </a:extLst>
                </a:gridCol>
                <a:gridCol w="2215275">
                  <a:extLst>
                    <a:ext uri="{9D8B030D-6E8A-4147-A177-3AD203B41FA5}">
                      <a16:colId xmlns:a16="http://schemas.microsoft.com/office/drawing/2014/main" val="3324710769"/>
                    </a:ext>
                  </a:extLst>
                </a:gridCol>
                <a:gridCol w="2215275">
                  <a:extLst>
                    <a:ext uri="{9D8B030D-6E8A-4147-A177-3AD203B41FA5}">
                      <a16:colId xmlns:a16="http://schemas.microsoft.com/office/drawing/2014/main" val="2452027162"/>
                    </a:ext>
                  </a:extLst>
                </a:gridCol>
              </a:tblGrid>
              <a:tr h="7978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Spending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in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Suggested Allocation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422681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Twitter Spending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113, 211.6 ￡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857698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Facebook Spending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1, 325, 687.6 ￡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59267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Instagram Spendings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+ 1%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156, 219.6 ￡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666974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TV Spending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+ 6%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1, 288, 438.1 ￡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994028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Banner Spending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4, 452 ￡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150836"/>
                  </a:ext>
                </a:extLst>
              </a:tr>
              <a:tr h="4622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Radio Spending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+ 1%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111, 990.9 ￡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359594"/>
                  </a:ext>
                </a:extLst>
              </a:tr>
            </a:tbl>
          </a:graphicData>
        </a:graphic>
      </p:graphicFrame>
      <p:sp>
        <p:nvSpPr>
          <p:cNvPr id="17" name="Chevron 16">
            <a:extLst>
              <a:ext uri="{FF2B5EF4-FFF2-40B4-BE49-F238E27FC236}">
                <a16:creationId xmlns:a16="http://schemas.microsoft.com/office/drawing/2014/main" id="{0F2EC5D7-1DC1-1A44-3FCD-B224583EB577}"/>
              </a:ext>
            </a:extLst>
          </p:cNvPr>
          <p:cNvSpPr/>
          <p:nvPr/>
        </p:nvSpPr>
        <p:spPr>
          <a:xfrm>
            <a:off x="8184995" y="3118992"/>
            <a:ext cx="747132" cy="1310830"/>
          </a:xfrm>
          <a:prstGeom prst="chevron">
            <a:avLst/>
          </a:prstGeom>
          <a:solidFill>
            <a:srgbClr val="B0B6B3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B0B6B3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808FF-7256-582E-CAB6-A49D1262492F}"/>
              </a:ext>
            </a:extLst>
          </p:cNvPr>
          <p:cNvSpPr txBox="1"/>
          <p:nvPr/>
        </p:nvSpPr>
        <p:spPr>
          <a:xfrm>
            <a:off x="9473135" y="3118992"/>
            <a:ext cx="2209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2.46 %  Higher Sales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4FE3D-13BC-C26D-8E0A-87598AF3B225}"/>
              </a:ext>
            </a:extLst>
          </p:cNvPr>
          <p:cNvSpPr txBox="1"/>
          <p:nvPr/>
        </p:nvSpPr>
        <p:spPr>
          <a:xfrm>
            <a:off x="9636008" y="4410307"/>
            <a:ext cx="17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225, 618, 140 </a:t>
            </a:r>
            <a:r>
              <a:rPr lang="en-GB" dirty="0"/>
              <a:t>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304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{A9035F29-3F21-AF4F-8EB9-86D01031932B}tf10001072</Template>
  <TotalTime>9597</TotalTime>
  <Words>251</Words>
  <Application>Microsoft Macintosh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Söhne</vt:lpstr>
      <vt:lpstr>Crop</vt:lpstr>
      <vt:lpstr>Problem</vt:lpstr>
      <vt:lpstr>Solution</vt:lpstr>
      <vt:lpstr>Methodology</vt:lpstr>
      <vt:lpstr>Model Accuracy</vt:lpstr>
      <vt:lpstr>Response Curves</vt:lpstr>
      <vt:lpstr>PowerPoint Presentation</vt:lpstr>
      <vt:lpstr>Channel Contribution</vt:lpstr>
      <vt:lpstr>Budget Optimization</vt:lpstr>
      <vt:lpstr>Budget Allocation Suggestion</vt:lpstr>
      <vt:lpstr>How to Make it More Accurate?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PG-Taherzadehlari, Shiva</dc:creator>
  <cp:lastModifiedBy>PG-Taherzadehlari, Shiva</cp:lastModifiedBy>
  <cp:revision>5</cp:revision>
  <dcterms:created xsi:type="dcterms:W3CDTF">2024-02-20T17:37:13Z</dcterms:created>
  <dcterms:modified xsi:type="dcterms:W3CDTF">2024-03-01T14:19:13Z</dcterms:modified>
</cp:coreProperties>
</file>