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2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4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3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3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0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8CABDB-7B27-4F37-BF85-8B8C35CEB80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635B65-191F-4BD4-AAC6-29284AFB4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7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3/0256-4602.1231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500" dirty="0" smtClean="0"/>
              <a:t>Workload Characterization in cloud environment</a:t>
            </a:r>
            <a:endParaRPr lang="en-IN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754879"/>
            <a:ext cx="10451592" cy="193330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Prepared by</a:t>
            </a:r>
          </a:p>
          <a:p>
            <a:r>
              <a:rPr lang="en-IN" dirty="0" smtClean="0"/>
              <a:t>AVITA KATAL</a:t>
            </a:r>
          </a:p>
          <a:p>
            <a:r>
              <a:rPr lang="en-IN" dirty="0" smtClean="0"/>
              <a:t>Assistant </a:t>
            </a:r>
            <a:r>
              <a:rPr lang="en-IN" dirty="0" smtClean="0"/>
              <a:t>P</a:t>
            </a:r>
            <a:r>
              <a:rPr lang="en-IN" dirty="0" smtClean="0"/>
              <a:t>rofessor (SS)</a:t>
            </a:r>
          </a:p>
          <a:p>
            <a:r>
              <a:rPr lang="en-IN" dirty="0" err="1" smtClean="0"/>
              <a:t>Systemics</a:t>
            </a:r>
            <a:r>
              <a:rPr lang="en-IN" dirty="0" smtClean="0"/>
              <a:t> Cluster</a:t>
            </a:r>
            <a:endParaRPr lang="en-IN" dirty="0" smtClean="0"/>
          </a:p>
          <a:p>
            <a:r>
              <a:rPr lang="en-IN" dirty="0" smtClean="0"/>
              <a:t>SCS,UPES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5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Streaming Data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streaming data workload category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initiation followed by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periods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huge amounts of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 video) 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customer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 periods of transfer 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interactively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interrupted and restarted by the 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is usually measured 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rather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latency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 example provider in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 will not complain about,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notice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at the beginning or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interrupt. However, a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delivered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frames is very obvious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irritating.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hardware resources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to the user, the server delivery, and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from the storage to the server.</a:t>
            </a:r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6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database creation and calculation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workload is characterized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data requiring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but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computation efforts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sorting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statistics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census data, offline keying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keys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are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Census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Yahoo, and Google.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database search and access workload category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repeated interactive requests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submitted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very large database.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is dependent upon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latency.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 that limit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software and organization,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disk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storage, the network bandwidth from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dirty="0"/>
              <a:t>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the database server, and the server load.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</a:t>
            </a:r>
            <a:r>
              <a:rPr lang="en-US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Ancestry.com, the Mormon ancestry database, the US Census Bureau, Yahoo search, and Google search.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1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storage workload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integrity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amounts of data which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periodically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updated, usually by small increments,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occasionally requires a massive download or 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 sees this as an archiving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data‑backup 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workload category in the Cloud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multiuser,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opposed to internal solutions that would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 handle archiving.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suppliers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are: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Rackspace,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Softlayer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Livedrive,Zip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Cloud,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Sugarsync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MyPC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primarily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integrity, and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speed (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latency, throughput,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storage, incremental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processing, and complete restoration)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"/>
            <a:ext cx="10684111" cy="79683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6" y="796835"/>
            <a:ext cx="11416937" cy="58260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in‑memory database workload category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characterized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integrity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amounts of data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 accessed.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end user sees this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real‑time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this category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data.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(latency, throughput,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storage, incremental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processing, and complete restoration)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workload for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real‑time business intelligence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many tiny tasks (ants) workload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small tasks running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Small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fitting into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with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room left over for other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cache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turtles, 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bothering any other process and never being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flushed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may or may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components.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upon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assign multiple processors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independent, so this can scale easily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company monthly payroll,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computer language syntax checkers,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rendering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animation, format conversion, and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spelling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syntax checkers.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0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2070"/>
            <a:ext cx="10058400" cy="914400"/>
          </a:xfrm>
        </p:spPr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240971"/>
            <a:ext cx="11782698" cy="56170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tightly coupled intensive calculation HPC workload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requiring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teraflops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compute power and large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implementing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with multiple processes adds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network speed and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partitioning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point count matrices of partial differential equations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of these equations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of the solution at each point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many other points.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tightly numerical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simulations such as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weather‑pattern modeling, nuclear reaction simulation, and computational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dynamics.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separable calculation intensive HPC workload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time‑consuming quantities of calculations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category is characterized by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split up the calculations to be performed in parallel or small separable pieces.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separable calculation‑intensive HPC tasks are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computer‑aided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molecular </a:t>
            </a:r>
            <a:r>
              <a:rPr lang="en-I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genome analysis.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1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highly interactive single‑person tasks workload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characterized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fast task with 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 here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latency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category include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single player gaming, online restaurant surveys, and online training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courses.</a:t>
            </a:r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highly interactive multi‑person jobs workload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connectivity of jobs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loading,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between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servers, and the bandwidth from server to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this category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multiplayer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gaming.</a:t>
            </a:r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84632"/>
            <a:ext cx="10409791" cy="66489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8" y="1293223"/>
            <a:ext cx="10933612" cy="50814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 computer intensive jobs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h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igh‑speed, large, single‑user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that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significant user interaction.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 Integrated Circuit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(IC) physical design (including timing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simulation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IC layout, and design rule checking)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category.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computation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designer’s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is local, but the database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the network or Cloud.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local tasks workload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single‑user tasks.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tasks include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processing, spreadsheets, and data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local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or security.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“thin” clients, these could run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communication workload category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amounts of information without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delivery.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example of this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e‑mail</a:t>
            </a:r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0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552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436913"/>
            <a:ext cx="11521439" cy="49508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real‑time local tasks workload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measurements fed to 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key here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CPUs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interrupt‑driven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to the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refinery or factory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monitoring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is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example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nurses need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warning when the patient’s heart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beeps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hospital’s Cloud database needs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storage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patient’s data over the entire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stay. 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aware workload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auxiliary location input data (such as GPS or telephone area code) to small amounts of information without a time limit for delivery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example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route on a map while walking or driving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is using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information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security check for access while traveling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8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0"/>
            <a:ext cx="10631859" cy="901337"/>
          </a:xfrm>
        </p:spPr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901337"/>
            <a:ext cx="11338560" cy="5270863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real‑time geographically dispersed tasks workload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is 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dispersed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measurement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feeding data to a network.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here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dispersed dedicated CPUs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measurement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interrupt‑driven communication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example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reporting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example for this category is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workload category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user‑initiated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where the response is to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server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authorizing more activity.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example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on your computer. Most systems rely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passwords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most security experts agree this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significant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example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(which may be a Cloud) is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example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purchase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widely with the application and level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security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Cloud is inherently open and flexible.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2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issue with access control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conflict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privacy.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Cloud providers need to verify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individuals and systems using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include private data.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Conglomerations of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Cloud provider) must present a trusted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meeting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security and privacy.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category must balance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provider security and Cloud user privacy.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or video over IP workload category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characterized by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user‑initiated requests where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a server to each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presently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activity.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required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bandwidth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user local compute power for data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decompression.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Top Level categorization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Cloud </a:t>
            </a:r>
            <a:r>
              <a:rPr lang="en-IN" b="1" dirty="0"/>
              <a:t>Workload Categories</a:t>
            </a:r>
          </a:p>
        </p:txBody>
      </p:sp>
    </p:spTree>
    <p:extLst>
      <p:ext uri="{BB962C8B-B14F-4D97-AF65-F5344CB8AC3E}">
        <p14:creationId xmlns:p14="http://schemas.microsoft.com/office/powerpoint/2010/main" val="23380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/>
              <a:t>Wira</a:t>
            </a:r>
            <a:r>
              <a:rPr lang="en-IN" dirty="0"/>
              <a:t> D. </a:t>
            </a:r>
            <a:r>
              <a:rPr lang="en-IN" dirty="0" err="1"/>
              <a:t>Mulia</a:t>
            </a:r>
            <a:r>
              <a:rPr lang="en-IN" dirty="0"/>
              <a:t>, </a:t>
            </a:r>
            <a:r>
              <a:rPr lang="en-IN" dirty="0" err="1"/>
              <a:t>Naresh</a:t>
            </a:r>
            <a:r>
              <a:rPr lang="en-IN" dirty="0"/>
              <a:t> Sehgal, </a:t>
            </a:r>
            <a:r>
              <a:rPr lang="en-IN" dirty="0" err="1"/>
              <a:t>Sohum</a:t>
            </a:r>
            <a:r>
              <a:rPr lang="en-IN" dirty="0"/>
              <a:t> </a:t>
            </a:r>
            <a:r>
              <a:rPr lang="en-IN" dirty="0" err="1"/>
              <a:t>Sohoni</a:t>
            </a:r>
            <a:r>
              <a:rPr lang="en-IN" dirty="0"/>
              <a:t>, John M. </a:t>
            </a:r>
            <a:r>
              <a:rPr lang="en-IN" dirty="0" err="1"/>
              <a:t>Acken</a:t>
            </a:r>
            <a:r>
              <a:rPr lang="en-IN" dirty="0"/>
              <a:t>, C. Lucas Stanberry &amp; David J. Fritz (2013)Cloud Workload Characterization, IETE Technical Review, 30:5,</a:t>
            </a:r>
            <a:r>
              <a:rPr lang="en-IN"/>
              <a:t> </a:t>
            </a:r>
            <a:r>
              <a:rPr lang="en-IN" smtClean="0"/>
              <a:t>382-397, DOI</a:t>
            </a:r>
            <a:r>
              <a:rPr lang="en-IN" dirty="0"/>
              <a:t>: </a:t>
            </a:r>
            <a:r>
              <a:rPr lang="en-IN" u="sng" dirty="0">
                <a:hlinkClick r:id="rId2"/>
              </a:rPr>
              <a:t>10.4103/0256-4602.123121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84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9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84663"/>
            <a:ext cx="10058400" cy="478753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typical public Cloud, the following actors are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managers: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responsible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Cloud infrastructure and its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efficient operations of a DC, including the servers, storage, power supplies, and air‑conditioning equipment. Their concern is to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 DC with maximum uptime, at the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possible operational cost.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IT managers or service providers: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scheduling tasks in one or more DCs.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goal is to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utilization of equipment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may mean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loading while leaving sufficient headroom for any usage spikes, monitoring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performance, planning future capacity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growth, and compliance to ensure secure and efficient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operations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users: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of Cloud service and may be different than end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someone who is renting machines in a Cloud to host an application or provide a service, such that their end users may not know where their jobs are running. Their concern is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end user expects at the lowest possible cost.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1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7" y="1175657"/>
            <a:ext cx="10842170" cy="5447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or businesses on the other end of the 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may be using mobile or other devices to consume services that are hosted in the Cloud.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user’s concern is the security of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data and </a:t>
            </a:r>
            <a:r>
              <a:rPr lang="en-I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Cloud user is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business, they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typically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their own IT manager using internal or enterprise DC, but often going to Cloud for backups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to deal with occasional workload spikes, or certain type of non‑mission critical business 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591330"/>
            <a:ext cx="9209572" cy="26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4632"/>
            <a:ext cx="10698480" cy="8216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8" y="1306286"/>
            <a:ext cx="10058400" cy="5296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outlines pain points in the Cloud,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Cloud users who must specify the type of service they will need in advance. If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future requests exceed the parameters of forecast, then the level of service will depend on the elasticity of service providers’ capacity,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since the Cloud hardware is shared between many tenants, it may or may not be fully utilized at a given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former case,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service will deteriorate for all users on a given server, e.g. if one of the users starts to do excessive I/O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slow down the I/O requests from other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to as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neighbor VM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that caused by placing a streaming media task next to the database accessing job on the same server.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user may care only for his or her own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manager needs to worry about satisfying all the users and the facilities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needs to ensure that the hardware is being fully utilized, DC is receiving adequate power and cooling, etc.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silver bullet to solve all Cloud actors’ 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 orchestration of actions is needed in response to dynamic monitoring of usage situation 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levels.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 Top Level Categorization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8721"/>
            <a:ext cx="10058400" cy="49834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categories can be split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top level categorization: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Static Architecture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Dynamic Behavior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architecture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solution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big data storage or a parallel computational setup.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is the application distributed in nature using parallel resources or is it serial in nature? Also, what is the size of database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to support this application?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the type of architecture (parallel or serial) or the size of a database is even more important for layered applications that may be split across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servers, VMs,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because an incorrect task assignment will result in poor performance for the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 it results in a customer asking for a small, medium, or large size of a VM, e.g. 2 GB memory and 1 CPU core for a small VM.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83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Top </a:t>
            </a:r>
            <a:r>
              <a:rPr lang="en-IN" dirty="0"/>
              <a:t>Level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behavior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run‑time nature of resource usage, or stress that a workload places on the computational resources in 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Center.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much of CPU time, I/O bandwidth, memory or disk read–write accesses are performed during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run‑time.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time‑based access pattern, we are interested in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peaks and valleys of the usage curves as well as area under the curves. </a:t>
            </a:r>
            <a:endParaRPr lang="en-US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VM that a customer has requested for may be very heavily or lightly used depending on the type of workload that runs within that VM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95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484632"/>
            <a:ext cx="10475105" cy="76940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3. Cloud </a:t>
            </a:r>
            <a:r>
              <a:rPr lang="en-IN" b="1" dirty="0"/>
              <a:t>Workload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502229"/>
            <a:ext cx="10475105" cy="508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categories in this section include: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Streaming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storage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tasks (ants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ightly coupled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calculation‑intensive HPC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eparable calculation‑intensive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single‑person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multi‑person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communication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Real‑time local tasks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eal‑time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geographically dispersed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2396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69818"/>
            <a:ext cx="10059706" cy="7184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3. Cloud Workload Categories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4" y="992777"/>
            <a:ext cx="9418320" cy="5773783"/>
          </a:xfrm>
        </p:spPr>
      </p:pic>
    </p:spTree>
    <p:extLst>
      <p:ext uri="{BB962C8B-B14F-4D97-AF65-F5344CB8AC3E}">
        <p14:creationId xmlns:p14="http://schemas.microsoft.com/office/powerpoint/2010/main" val="25840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4565</TotalTime>
  <Words>2474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Rockwell</vt:lpstr>
      <vt:lpstr>Rockwell Condensed</vt:lpstr>
      <vt:lpstr>Times New Roman</vt:lpstr>
      <vt:lpstr>Wingdings</vt:lpstr>
      <vt:lpstr>Wood Type</vt:lpstr>
      <vt:lpstr>Workload Characterization in cloud environment</vt:lpstr>
      <vt:lpstr>Contents</vt:lpstr>
      <vt:lpstr>Introduction</vt:lpstr>
      <vt:lpstr>1. Introduction</vt:lpstr>
      <vt:lpstr>1. Introduction</vt:lpstr>
      <vt:lpstr>2. Top Level Categorization</vt:lpstr>
      <vt:lpstr>2. Top Level Categorization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3. Cloud Workload Categories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 Katal</dc:creator>
  <cp:lastModifiedBy>Avita Katal</cp:lastModifiedBy>
  <cp:revision>94</cp:revision>
  <dcterms:created xsi:type="dcterms:W3CDTF">2019-03-29T10:13:12Z</dcterms:created>
  <dcterms:modified xsi:type="dcterms:W3CDTF">2022-11-09T05:21:51Z</dcterms:modified>
</cp:coreProperties>
</file>