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622B-2775-455E-A53D-410C47A5CB2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696F-BC67-41CF-9A4E-57F77B93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Relational Algebra</a:t>
            </a:r>
            <a:br>
              <a:rPr lang="en-US" b="1" dirty="0" smtClean="0"/>
            </a:br>
            <a:r>
              <a:rPr lang="en-US" b="1" dirty="0" smtClean="0"/>
              <a:t>Query language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Projection :</a:t>
            </a:r>
          </a:p>
          <a:p>
            <a:r>
              <a:rPr lang="en-US" dirty="0"/>
              <a:t>Projection is an operation that select specified attributes from a relation. It is used to filter the column . The result of the projection is a new relation having the selected attributes. It can also be used to change the order of attributes in a relation.</a:t>
            </a:r>
          </a:p>
          <a:p>
            <a:r>
              <a:rPr lang="en-US" b="1" dirty="0"/>
              <a:t>Syntax :</a:t>
            </a:r>
          </a:p>
          <a:p>
            <a:r>
              <a:rPr lang="en-US" dirty="0"/>
              <a:t>π</a:t>
            </a:r>
            <a:r>
              <a:rPr lang="en-US" baseline="-25000" dirty="0"/>
              <a:t>&lt;attribute list&gt;</a:t>
            </a:r>
            <a:r>
              <a:rPr lang="en-US" dirty="0"/>
              <a:t>(R)</a:t>
            </a:r>
          </a:p>
          <a:p>
            <a:r>
              <a:rPr lang="en-US" dirty="0"/>
              <a:t>Where π is the symbol of project operation, &lt;attribute list&gt; is a list of attributes from the relation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1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Some points about projection operator :</a:t>
            </a:r>
          </a:p>
          <a:p>
            <a:r>
              <a:rPr lang="en-US" dirty="0"/>
              <a:t>The degree of output relation is equal to number of attributes mentioned in the attribute list.</a:t>
            </a:r>
          </a:p>
          <a:p>
            <a:r>
              <a:rPr lang="en-US" dirty="0"/>
              <a:t>Projection eliminates duplicates  automatically.</a:t>
            </a:r>
          </a:p>
          <a:p>
            <a:r>
              <a:rPr lang="en-US" dirty="0"/>
              <a:t>Commutative property cannot be applied for projection.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2078"/>
            <a:ext cx="8000999" cy="534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3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/>
              <a:t>Two </a:t>
            </a:r>
            <a:r>
              <a:rPr lang="en-US" b="1" dirty="0"/>
              <a:t>types of query language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Relationalalgebra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is a procedural language. It provides operators which performs operations on existing relation to derive results relations. It results always distinct tuple.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14400"/>
            <a:ext cx="922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7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Characteristics of relational operators :</a:t>
            </a:r>
          </a:p>
          <a:p>
            <a:r>
              <a:rPr lang="en-US" dirty="0"/>
              <a:t>Relational operators always work on one or more relational table.</a:t>
            </a:r>
          </a:p>
          <a:p>
            <a:r>
              <a:rPr lang="en-US" dirty="0"/>
              <a:t>Relational operators always produce another relational table.</a:t>
            </a:r>
          </a:p>
          <a:p>
            <a:r>
              <a:rPr lang="en-US" dirty="0"/>
              <a:t>The result table produced by a relational operator has all the properties of relational model.</a:t>
            </a:r>
          </a:p>
          <a:p>
            <a:r>
              <a:rPr lang="en-US" dirty="0"/>
              <a:t>Union, intersection and difference operation, the two operand relations must be Union compatible.</a:t>
            </a:r>
          </a:p>
          <a:p>
            <a:r>
              <a:rPr lang="en-US" b="1" dirty="0"/>
              <a:t>Meaning of Union compatible property :</a:t>
            </a:r>
          </a:p>
          <a:p>
            <a:r>
              <a:rPr lang="en-US" dirty="0"/>
              <a:t>Number of attributes should be same between R and S</a:t>
            </a:r>
          </a:p>
          <a:p>
            <a:r>
              <a:rPr lang="en-US" dirty="0"/>
              <a:t>Range of attributes should be similar where Range = Type of values accepted by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9" y="762000"/>
            <a:ext cx="8354231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14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918"/>
            <a:ext cx="7924800" cy="58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5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Product or Cross Product (×):</a:t>
            </a:r>
          </a:p>
          <a:p>
            <a:r>
              <a:rPr lang="en-US" dirty="0"/>
              <a:t>The product of two relations is a </a:t>
            </a:r>
            <a:r>
              <a:rPr lang="en-US" dirty="0" err="1"/>
              <a:t>cartesian</a:t>
            </a:r>
            <a:r>
              <a:rPr lang="en-US" dirty="0"/>
              <a:t> product and it is the concatenation of every tuple of one relation with every tuple of a second relation.</a:t>
            </a:r>
            <a:br>
              <a:rPr lang="en-US" dirty="0"/>
            </a:br>
            <a:r>
              <a:rPr lang="en-US" dirty="0"/>
              <a:t>If the relation A has m tuples and the relation B has n tuple then A × B have m times n tuples.</a:t>
            </a:r>
            <a:br>
              <a:rPr lang="en-US" dirty="0"/>
            </a:br>
            <a:r>
              <a:rPr lang="en-US" dirty="0"/>
              <a:t>If any one of R and S is empty, R × S ⇒ 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Need of Cross Product :</a:t>
            </a:r>
          </a:p>
          <a:p>
            <a:r>
              <a:rPr lang="en-US" dirty="0"/>
              <a:t>In order to compare data of 2 tables like </a:t>
            </a:r>
            <a:r>
              <a:rPr lang="en-US" dirty="0" err="1"/>
              <a:t>Student.SID</a:t>
            </a:r>
            <a:r>
              <a:rPr lang="en-US" dirty="0"/>
              <a:t>&gt;</a:t>
            </a:r>
            <a:r>
              <a:rPr lang="en-US" dirty="0" err="1"/>
              <a:t>Enrollment.RollID</a:t>
            </a:r>
            <a:endParaRPr lang="en-US" dirty="0"/>
          </a:p>
          <a:p>
            <a:r>
              <a:rPr lang="en-US" dirty="0"/>
              <a:t>To compare data within a table. (Student × Student).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922"/>
            <a:ext cx="7848600" cy="622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2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240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Relational Algebra Query language </vt:lpstr>
      <vt:lpstr>PowerPoint Presentation</vt:lpstr>
      <vt:lpstr>Relationalalgebra Relational algebra is a procedural language. It provides operators which performs operations on existing relation to derive results relations. It results always distinct tuple.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Query language</dc:title>
  <dc:creator>Kalpana Rangra</dc:creator>
  <cp:lastModifiedBy>Kalpana Rangra</cp:lastModifiedBy>
  <cp:revision>2</cp:revision>
  <dcterms:created xsi:type="dcterms:W3CDTF">2017-02-20T17:32:20Z</dcterms:created>
  <dcterms:modified xsi:type="dcterms:W3CDTF">2017-02-20T17:42:43Z</dcterms:modified>
</cp:coreProperties>
</file>