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7D08-BE9C-4ACB-943E-6E227D40807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89CE-C207-4925-AC26-D03E1172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smtClean="0"/>
              <a:t>Relational </a:t>
            </a:r>
            <a:r>
              <a:rPr lang="en-US" dirty="0" smtClean="0"/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62799" cy="602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16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0" y="304800"/>
            <a:ext cx="8391250" cy="55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72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46"/>
            <a:ext cx="8610599" cy="60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18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575919" cy="452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0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Relational Calculus</a:t>
            </a:r>
          </a:p>
          <a:p>
            <a:pPr algn="just"/>
            <a:r>
              <a:rPr lang="en-US" dirty="0"/>
              <a:t>Relational calculus is non procedural, it is a language for expressing what we want without expressing. Relational calculus has a variable.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tuple relational calculus, the variable ranges over the tuples of a relation.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domain relational calculus, the variables ranges over the values of the domain.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4" y="457200"/>
            <a:ext cx="6636327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0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Tuple Variable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  tuple variable is a variable that ‘ ranges over’ some named relation i.e. a variable whose only permitted values are tuples </a:t>
            </a:r>
            <a:r>
              <a:rPr lang="en-US" dirty="0" smtClean="0"/>
              <a:t>of that relation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algn="just"/>
            <a:r>
              <a:rPr lang="en-US" dirty="0" smtClean="0"/>
              <a:t>Tuple </a:t>
            </a:r>
            <a:r>
              <a:rPr lang="en-US" dirty="0"/>
              <a:t>variables are denoted by uppercase letters. For example T, U, V etc. If the tuple variable T represents tuple t (at given time), then the expression T. A represents the A component of t( at that time), where  A is an attribute of the relation over which T Ranges.</a:t>
            </a:r>
          </a:p>
          <a:p>
            <a:pPr algn="just"/>
            <a:r>
              <a:rPr lang="en-US" b="1" dirty="0"/>
              <a:t>Conditions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Conditions are of the form x * y, where * is any relational operator =, !=, &lt;, &lt;=, &gt;, &gt;= and at least one of the x &amp; y is an expression of the form T.A &amp; other is either a similar expression or a constant.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Well Formed Formulas (WFFs)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WFF is constructed from conditions, Boolean operators ( AND, OR, NOT) and quantifiers (∃, ∀) according to the following rules:</a:t>
            </a:r>
          </a:p>
          <a:p>
            <a:pPr lvl="1"/>
            <a:r>
              <a:rPr lang="en-US" dirty="0" smtClean="0"/>
              <a:t>Every condition is WFF.</a:t>
            </a:r>
          </a:p>
          <a:p>
            <a:pPr lvl="1"/>
            <a:r>
              <a:rPr lang="en-US" dirty="0" smtClean="0"/>
              <a:t>If f is a WFFs, then (f) and NOT(f) are also  WFFs.</a:t>
            </a:r>
          </a:p>
          <a:p>
            <a:pPr lvl="1"/>
            <a:r>
              <a:rPr lang="en-US" dirty="0" smtClean="0"/>
              <a:t>If f and G are WFFs, then (f AND g) and (f </a:t>
            </a:r>
            <a:r>
              <a:rPr lang="en-US" dirty="0" err="1" smtClean="0"/>
              <a:t>oOR</a:t>
            </a:r>
            <a:r>
              <a:rPr lang="en-US" dirty="0" smtClean="0"/>
              <a:t> g) are also WFFs.</a:t>
            </a:r>
          </a:p>
          <a:p>
            <a:pPr lvl="1"/>
            <a:r>
              <a:rPr lang="en-US" dirty="0" smtClean="0"/>
              <a:t>If f is WFF in which T occurs as a free variable then ∃T(f) are WFFs.</a:t>
            </a:r>
          </a:p>
          <a:p>
            <a:pPr lvl="1"/>
            <a:r>
              <a:rPr lang="en-US" dirty="0" smtClean="0"/>
              <a:t>Nothing else is a WFF.</a:t>
            </a:r>
          </a:p>
          <a:p>
            <a:r>
              <a:rPr lang="en-US" b="1" dirty="0" smtClean="0"/>
              <a:t>Criteria for free and bound variables : </a:t>
            </a:r>
            <a:endParaRPr lang="en-US" dirty="0" smtClean="0"/>
          </a:p>
          <a:p>
            <a:pPr lvl="1"/>
            <a:r>
              <a:rPr lang="en-US" dirty="0" smtClean="0"/>
              <a:t>Within the condition all tuple variable occurrences are free.</a:t>
            </a:r>
          </a:p>
          <a:p>
            <a:pPr lvl="1"/>
            <a:r>
              <a:rPr lang="en-US" dirty="0" smtClean="0"/>
              <a:t>Tuple variable occurrence in the WFFs(f), NOT(f) are free/bound according as they are free/bound in f.</a:t>
            </a:r>
          </a:p>
          <a:p>
            <a:pPr lvl="1"/>
            <a:r>
              <a:rPr lang="en-US" dirty="0" smtClean="0"/>
              <a:t>Tuple variable occurrences in the WFFs(f AND g), (f OR g) are free/bound according as they are free/bound in f or 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1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456534" cy="639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0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77199" cy="624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7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Domain Oriented Relational Calculus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domain oriented relational calculus differs from the tuples calculus in that its variable ranges over domain rather than relations.</a:t>
            </a:r>
            <a:br>
              <a:rPr lang="en-US" dirty="0"/>
            </a:br>
            <a:r>
              <a:rPr lang="en-US" dirty="0"/>
              <a:t>Expressions of the domain calculus are constructed from the following elements.</a:t>
            </a:r>
          </a:p>
          <a:p>
            <a:r>
              <a:rPr lang="en-US" b="1" dirty="0"/>
              <a:t>Domain Variables 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Domain variables are denoted by uppercase letters. For example D,E,F etc. Each domain variable is constrained to range over some specified domain.</a:t>
            </a:r>
          </a:p>
          <a:p>
            <a:r>
              <a:rPr lang="en-US" b="1" dirty="0"/>
              <a:t>Conditions 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Conditions can takes two forms :</a:t>
            </a:r>
          </a:p>
          <a:p>
            <a:pPr lvl="1"/>
            <a:r>
              <a:rPr lang="en-US" b="1" dirty="0"/>
              <a:t>Simply comparisons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 is x * y, same as for the tuple calculus, except that x and y are now the domain variables ( or constants).</a:t>
            </a:r>
          </a:p>
          <a:p>
            <a:pPr lvl="1"/>
            <a:r>
              <a:rPr lang="en-US" b="1" dirty="0"/>
              <a:t>Membership Condition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form is R (term, term, …..). Here R is a relation and each “term” is a pair A : V, where A is an attribute of R and V is either a domain variable or a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Well Formed Formulas (WFFs):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as tuple calculus section but with revised definition of condition</a:t>
            </a:r>
          </a:p>
          <a:p>
            <a:r>
              <a:rPr lang="en-US" b="1" dirty="0" smtClean="0"/>
              <a:t>Free and Bound Variables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as tuple calculus.</a:t>
            </a:r>
          </a:p>
          <a:p>
            <a:r>
              <a:rPr lang="en-US" b="1" dirty="0" smtClean="0"/>
              <a:t>Domain Calculus Expressions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domain calculus expression is then an expression of the form D, E, ….., F [WHERE f] where D, E, ….., F are domain variables and f  is a WFF containing exactly D, E, ….., F are free variables. The values of this expression is that subset of the </a:t>
            </a:r>
            <a:r>
              <a:rPr lang="en-US" dirty="0" err="1" smtClean="0"/>
              <a:t>cartesian</a:t>
            </a:r>
            <a:r>
              <a:rPr lang="en-US" dirty="0" smtClean="0"/>
              <a:t> product D x E x …. x F (where D, E, ….., F range over all their possible values) for which f evaluated to true – or if “WHERE f” is omitted that entire </a:t>
            </a:r>
            <a:r>
              <a:rPr lang="en-US" dirty="0" err="1" smtClean="0"/>
              <a:t>cartesian</a:t>
            </a:r>
            <a:r>
              <a:rPr lang="en-US" dirty="0" smtClean="0"/>
              <a:t>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 Oriented Relational Calculus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Kalpana Rangra</dc:creator>
  <cp:lastModifiedBy>Kalpana Rangra</cp:lastModifiedBy>
  <cp:revision>4</cp:revision>
  <dcterms:created xsi:type="dcterms:W3CDTF">2017-02-20T17:09:24Z</dcterms:created>
  <dcterms:modified xsi:type="dcterms:W3CDTF">2017-02-21T04:44:43Z</dcterms:modified>
</cp:coreProperties>
</file>