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78AE50-AC0D-4480-B3B0-2BABCEE67811}"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364563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8AE50-AC0D-4480-B3B0-2BABCEE67811}"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136681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8AE50-AC0D-4480-B3B0-2BABCEE67811}"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278618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8AE50-AC0D-4480-B3B0-2BABCEE67811}"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407388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8AE50-AC0D-4480-B3B0-2BABCEE67811}"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112986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78AE50-AC0D-4480-B3B0-2BABCEE67811}"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324125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78AE50-AC0D-4480-B3B0-2BABCEE67811}"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65337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8AE50-AC0D-4480-B3B0-2BABCEE67811}"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16941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8AE50-AC0D-4480-B3B0-2BABCEE67811}"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239393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8AE50-AC0D-4480-B3B0-2BABCEE67811}"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28105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8AE50-AC0D-4480-B3B0-2BABCEE67811}"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CE221-C3FA-4828-B2AD-33391439E75C}" type="slidenum">
              <a:rPr lang="en-US" smtClean="0"/>
              <a:t>‹#›</a:t>
            </a:fld>
            <a:endParaRPr lang="en-US"/>
          </a:p>
        </p:txBody>
      </p:sp>
    </p:spTree>
    <p:extLst>
      <p:ext uri="{BB962C8B-B14F-4D97-AF65-F5344CB8AC3E}">
        <p14:creationId xmlns:p14="http://schemas.microsoft.com/office/powerpoint/2010/main" val="3025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8AE50-AC0D-4480-B3B0-2BABCEE67811}" type="datetimeFigureOut">
              <a:rPr lang="en-US" smtClean="0"/>
              <a:t>2/20/2017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CE221-C3FA-4828-B2AD-33391439E75C}" type="slidenum">
              <a:rPr lang="en-US" smtClean="0"/>
              <a:t>‹#›</a:t>
            </a:fld>
            <a:endParaRPr lang="en-US"/>
          </a:p>
        </p:txBody>
      </p:sp>
    </p:spTree>
    <p:extLst>
      <p:ext uri="{BB962C8B-B14F-4D97-AF65-F5344CB8AC3E}">
        <p14:creationId xmlns:p14="http://schemas.microsoft.com/office/powerpoint/2010/main" val="397693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94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010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005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3212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161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12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771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9419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418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Update Operations and Dealing with Constraint Violations –</a:t>
            </a:r>
            <a:r>
              <a:rPr lang="en-US" b="1" dirty="0"/>
              <a:t/>
            </a:r>
            <a:br>
              <a:rPr lang="en-US" b="1"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91444"/>
            <a:ext cx="6705600" cy="4933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492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85000" lnSpcReduction="20000"/>
          </a:bodyPr>
          <a:lstStyle/>
          <a:p>
            <a:r>
              <a:rPr lang="en-US" dirty="0"/>
              <a:t>Here, ENO is a Primary Key and DNO is a Foreign Key in EMPLOYEE relation.</a:t>
            </a:r>
          </a:p>
          <a:p>
            <a:r>
              <a:rPr lang="en-US" dirty="0"/>
              <a:t>Table that contain candidate key  is called </a:t>
            </a:r>
            <a:r>
              <a:rPr lang="en-US" b="1" dirty="0"/>
              <a:t>referenced relation </a:t>
            </a:r>
            <a:r>
              <a:rPr lang="en-US" dirty="0"/>
              <a:t>and</a:t>
            </a:r>
          </a:p>
          <a:p>
            <a:r>
              <a:rPr lang="en-US" dirty="0"/>
              <a:t>The table containing foreign key is called </a:t>
            </a:r>
            <a:r>
              <a:rPr lang="en-US" b="1" dirty="0"/>
              <a:t>referencing relation</a:t>
            </a:r>
            <a:r>
              <a:rPr lang="en-US" dirty="0"/>
              <a:t>.</a:t>
            </a:r>
          </a:p>
          <a:p>
            <a:r>
              <a:rPr lang="en-US" dirty="0"/>
              <a:t>So, the relation </a:t>
            </a:r>
            <a:r>
              <a:rPr lang="en-US" b="1" dirty="0"/>
              <a:t>DEPARTMENT is a referenced relation </a:t>
            </a:r>
            <a:r>
              <a:rPr lang="en-US" dirty="0"/>
              <a:t>and</a:t>
            </a:r>
          </a:p>
          <a:p>
            <a:r>
              <a:rPr lang="en-US" dirty="0"/>
              <a:t>The relation </a:t>
            </a:r>
            <a:r>
              <a:rPr lang="en-US" b="1" dirty="0"/>
              <a:t>EMPLOYEE is a referencing relation</a:t>
            </a:r>
            <a:r>
              <a:rPr lang="en-US" dirty="0"/>
              <a:t>.</a:t>
            </a:r>
          </a:p>
          <a:p>
            <a:r>
              <a:rPr lang="en-US" dirty="0"/>
              <a:t>The update operation violates only referential Integrity Constraints or Integrity Rule 2.</a:t>
            </a:r>
          </a:p>
          <a:p>
            <a:endParaRPr lang="en-US" dirty="0"/>
          </a:p>
        </p:txBody>
      </p:sp>
    </p:spTree>
    <p:extLst>
      <p:ext uri="{BB962C8B-B14F-4D97-AF65-F5344CB8AC3E}">
        <p14:creationId xmlns:p14="http://schemas.microsoft.com/office/powerpoint/2010/main" val="114756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81534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74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79248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37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Updation</a:t>
            </a:r>
            <a:r>
              <a:rPr lang="en-US" b="1" dirty="0"/>
              <a:t> in a referenced relation –</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000" dirty="0" smtClean="0"/>
              <a:t>There are again</a:t>
            </a:r>
            <a:r>
              <a:rPr lang="en-US" sz="2000" b="1" dirty="0" smtClean="0"/>
              <a:t> three options</a:t>
            </a:r>
            <a:r>
              <a:rPr lang="en-US" sz="2000" dirty="0" smtClean="0"/>
              <a:t> available if an </a:t>
            </a:r>
            <a:r>
              <a:rPr lang="en-US" sz="2000" dirty="0" err="1" smtClean="0"/>
              <a:t>updation</a:t>
            </a:r>
            <a:r>
              <a:rPr lang="en-US" sz="2000" dirty="0" smtClean="0"/>
              <a:t> causes violation </a:t>
            </a:r>
          </a:p>
          <a:p>
            <a:r>
              <a:rPr lang="en-US" sz="2000" b="1" dirty="0"/>
              <a:t>Reject the </a:t>
            </a:r>
            <a:r>
              <a:rPr lang="en-US" sz="2000" b="1" dirty="0" err="1"/>
              <a:t>updation</a:t>
            </a:r>
            <a:r>
              <a:rPr lang="en-US" sz="2000" b="1" dirty="0"/>
              <a:t> – (ON UPDATE NO ACTION) –</a:t>
            </a:r>
            <a:br>
              <a:rPr lang="en-US" sz="2000" b="1" dirty="0"/>
            </a:br>
            <a:r>
              <a:rPr lang="en-US" sz="2000" dirty="0"/>
              <a:t>It prevents updating a parent when there are children. It is the </a:t>
            </a:r>
            <a:r>
              <a:rPr lang="en-US" sz="2000" dirty="0" err="1"/>
              <a:t>the</a:t>
            </a:r>
            <a:r>
              <a:rPr lang="en-US" sz="2000" dirty="0"/>
              <a:t> </a:t>
            </a:r>
            <a:r>
              <a:rPr lang="en-US" sz="2000" b="1" dirty="0"/>
              <a:t>Default Constraint</a:t>
            </a:r>
            <a:r>
              <a:rPr lang="en-US" sz="2000" dirty="0" smtClean="0"/>
              <a:t>.</a:t>
            </a:r>
          </a:p>
          <a:p>
            <a:r>
              <a:rPr lang="en-US" sz="2000" b="1" dirty="0"/>
              <a:t>Cascade </a:t>
            </a:r>
            <a:r>
              <a:rPr lang="en-US" sz="2000" b="1" dirty="0" err="1"/>
              <a:t>Updation</a:t>
            </a:r>
            <a:r>
              <a:rPr lang="en-US" sz="2000" b="1" dirty="0"/>
              <a:t> – (ON UPDATE CASCADE) –</a:t>
            </a:r>
            <a:br>
              <a:rPr lang="en-US" sz="2000" b="1" dirty="0"/>
            </a:br>
            <a:r>
              <a:rPr lang="en-US" sz="2000" dirty="0"/>
              <a:t>If </a:t>
            </a:r>
            <a:r>
              <a:rPr lang="en-US" sz="2000" dirty="0" err="1"/>
              <a:t>updation</a:t>
            </a:r>
            <a:r>
              <a:rPr lang="en-US" sz="2000" dirty="0"/>
              <a:t> causes integrity violation, then update in both the table i.e. if the tuples are updated from the referenced table, then the tuple will also be updates from the referencing relation that is being updated</a:t>
            </a:r>
            <a:r>
              <a:rPr lang="en-US" sz="2000" dirty="0" smtClean="0"/>
              <a:t>.</a:t>
            </a:r>
          </a:p>
          <a:p>
            <a:endParaRPr lang="en-US" sz="2000" dirty="0"/>
          </a:p>
          <a:p>
            <a:r>
              <a:rPr lang="en-US" sz="2000" b="1" dirty="0"/>
              <a:t>Modify the referencing Attributes – (ON UPDATE SET NULL) –</a:t>
            </a:r>
            <a:br>
              <a:rPr lang="en-US" sz="2000" b="1" dirty="0"/>
            </a:br>
            <a:r>
              <a:rPr lang="en-US" sz="2000" dirty="0"/>
              <a:t>sets null value or some valid value in the foreign key field for corresponding updating referenced value. i.e. changing/updating the referencing attribute values that cause the violation either null or another valid value.</a:t>
            </a:r>
            <a:r>
              <a:rPr lang="en-US" sz="2000" dirty="0" smtClean="0"/>
              <a:t/>
            </a:r>
            <a:br>
              <a:rPr lang="en-US" sz="2000" dirty="0" smtClean="0"/>
            </a:br>
            <a:r>
              <a:rPr lang="en-US" sz="2000" dirty="0"/>
              <a:t>If there is no restriction or constraint applied for putting the NULL value in the referencing relation – then allow to update from referenced relation otherwise prohibited.</a:t>
            </a:r>
          </a:p>
        </p:txBody>
      </p:sp>
    </p:spTree>
    <p:extLst>
      <p:ext uri="{BB962C8B-B14F-4D97-AF65-F5344CB8AC3E}">
        <p14:creationId xmlns:p14="http://schemas.microsoft.com/office/powerpoint/2010/main" val="325502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001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904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772399" cy="556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56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5847"/>
            <a:ext cx="8229599" cy="6234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18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39</Words>
  <Application>Microsoft Office PowerPoint</Application>
  <PresentationFormat>On-screen Show (4:3)</PresentationFormat>
  <Paragraphs>13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Update Operations and Dealing with Constraint Violations – </vt:lpstr>
      <vt:lpstr>PowerPoint Presentation</vt:lpstr>
      <vt:lpstr>PowerPoint Presentation</vt:lpstr>
      <vt:lpstr>PowerPoint Presentation</vt:lpstr>
      <vt:lpstr>Updation in a referenced relation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 Rangra</dc:creator>
  <cp:lastModifiedBy>Kalpana Rangra</cp:lastModifiedBy>
  <cp:revision>1</cp:revision>
  <dcterms:created xsi:type="dcterms:W3CDTF">2017-02-20T04:36:48Z</dcterms:created>
  <dcterms:modified xsi:type="dcterms:W3CDTF">2017-02-20T04:45:27Z</dcterms:modified>
</cp:coreProperties>
</file>