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6" r:id="rId2"/>
  </p:sldMasterIdLst>
  <p:notesMasterIdLst>
    <p:notesMasterId r:id="rId14"/>
  </p:notesMasterIdLst>
  <p:sldIdLst>
    <p:sldId id="263" r:id="rId3"/>
    <p:sldId id="264" r:id="rId4"/>
    <p:sldId id="258" r:id="rId5"/>
    <p:sldId id="265" r:id="rId6"/>
    <p:sldId id="266" r:id="rId7"/>
    <p:sldId id="267" r:id="rId8"/>
    <p:sldId id="271" r:id="rId9"/>
    <p:sldId id="272" r:id="rId10"/>
    <p:sldId id="260" r:id="rId11"/>
    <p:sldId id="261" r:id="rId12"/>
    <p:sldId id="262" r:id="rId13"/>
  </p:sldIdLst>
  <p:sldSz cx="9144000" cy="5143500" type="screen16x9"/>
  <p:notesSz cx="6858000" cy="9144000"/>
  <p:embeddedFontLst>
    <p:embeddedFont>
      <p:font typeface="EB Garamond Medium" panose="020B0604020202020204" charset="0"/>
      <p:regular r:id="rId15"/>
      <p:bold r:id="rId16"/>
      <p:italic r:id="rId17"/>
      <p:boldItalic r:id="rId18"/>
    </p:embeddedFont>
    <p:embeddedFont>
      <p:font typeface="Arial Black" panose="020B0A04020102020204" pitchFamily="34" charset="0"/>
      <p:bold r:id="rId19"/>
    </p:embeddedFont>
    <p:embeddedFont>
      <p:font typeface="EB Garamond ExtraBold" panose="020B0604020202020204" charset="0"/>
      <p:bold r:id="rId20"/>
      <p:boldItalic r:id="rId21"/>
    </p:embeddedFont>
    <p:embeddedFont>
      <p:font typeface="PUBLIC SANS" panose="020B0604020202020204" charset="0"/>
      <p:regular r:id="rId22"/>
      <p:bold r:id="rId23"/>
      <p:italic r:id="rId24"/>
      <p:boldItalic r:id="rId25"/>
    </p:embeddedFont>
    <p:embeddedFont>
      <p:font typeface="EB Garamond" panose="020B0604020202020204" charset="0"/>
      <p:regular r:id="rId26"/>
      <p:bold r:id="rId27"/>
      <p:italic r:id="rId28"/>
      <p:boldItalic r:id="rId29"/>
    </p:embeddedFont>
    <p:embeddedFont>
      <p:font typeface="PUBLIC SANS" panose="020B060402020202020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h6KULBpVTvChdcVZgh6kyOJTDj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BC87CF-A05D-4223-A3B3-9C00D10DC14A}">
  <a:tblStyle styleId="{87BC87CF-A05D-4223-A3B3-9C00D10DC14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42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7" name="Google Shape;1837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g1f5d965ad35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1f5d965ad35_0_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1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png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1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2.xml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86046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1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9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/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/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/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/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/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/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/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/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/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/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/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/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/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/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/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3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1.xml"/><Relationship Id="rId117" Type="http://schemas.openxmlformats.org/officeDocument/2006/relationships/slideLayout" Target="../slideLayouts/slideLayout232.xml"/><Relationship Id="rId21" Type="http://schemas.openxmlformats.org/officeDocument/2006/relationships/slideLayout" Target="../slideLayouts/slideLayout136.xml"/><Relationship Id="rId42" Type="http://schemas.openxmlformats.org/officeDocument/2006/relationships/slideLayout" Target="../slideLayouts/slideLayout157.xml"/><Relationship Id="rId47" Type="http://schemas.openxmlformats.org/officeDocument/2006/relationships/slideLayout" Target="../slideLayouts/slideLayout162.xml"/><Relationship Id="rId63" Type="http://schemas.openxmlformats.org/officeDocument/2006/relationships/slideLayout" Target="../slideLayouts/slideLayout178.xml"/><Relationship Id="rId68" Type="http://schemas.openxmlformats.org/officeDocument/2006/relationships/slideLayout" Target="../slideLayouts/slideLayout183.xml"/><Relationship Id="rId84" Type="http://schemas.openxmlformats.org/officeDocument/2006/relationships/slideLayout" Target="../slideLayouts/slideLayout199.xml"/><Relationship Id="rId89" Type="http://schemas.openxmlformats.org/officeDocument/2006/relationships/slideLayout" Target="../slideLayouts/slideLayout204.xml"/><Relationship Id="rId112" Type="http://schemas.openxmlformats.org/officeDocument/2006/relationships/slideLayout" Target="../slideLayouts/slideLayout227.xml"/><Relationship Id="rId16" Type="http://schemas.openxmlformats.org/officeDocument/2006/relationships/slideLayout" Target="../slideLayouts/slideLayout131.xml"/><Relationship Id="rId107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126.xml"/><Relationship Id="rId32" Type="http://schemas.openxmlformats.org/officeDocument/2006/relationships/slideLayout" Target="../slideLayouts/slideLayout147.xml"/><Relationship Id="rId37" Type="http://schemas.openxmlformats.org/officeDocument/2006/relationships/slideLayout" Target="../slideLayouts/slideLayout152.xml"/><Relationship Id="rId53" Type="http://schemas.openxmlformats.org/officeDocument/2006/relationships/slideLayout" Target="../slideLayouts/slideLayout168.xml"/><Relationship Id="rId58" Type="http://schemas.openxmlformats.org/officeDocument/2006/relationships/slideLayout" Target="../slideLayouts/slideLayout173.xml"/><Relationship Id="rId74" Type="http://schemas.openxmlformats.org/officeDocument/2006/relationships/slideLayout" Target="../slideLayouts/slideLayout189.xml"/><Relationship Id="rId79" Type="http://schemas.openxmlformats.org/officeDocument/2006/relationships/slideLayout" Target="../slideLayouts/slideLayout194.xml"/><Relationship Id="rId102" Type="http://schemas.openxmlformats.org/officeDocument/2006/relationships/slideLayout" Target="../slideLayouts/slideLayout217.xml"/><Relationship Id="rId5" Type="http://schemas.openxmlformats.org/officeDocument/2006/relationships/slideLayout" Target="../slideLayouts/slideLayout120.xml"/><Relationship Id="rId90" Type="http://schemas.openxmlformats.org/officeDocument/2006/relationships/slideLayout" Target="../slideLayouts/slideLayout205.xml"/><Relationship Id="rId95" Type="http://schemas.openxmlformats.org/officeDocument/2006/relationships/slideLayout" Target="../slideLayouts/slideLayout210.xml"/><Relationship Id="rId22" Type="http://schemas.openxmlformats.org/officeDocument/2006/relationships/slideLayout" Target="../slideLayouts/slideLayout137.xml"/><Relationship Id="rId27" Type="http://schemas.openxmlformats.org/officeDocument/2006/relationships/slideLayout" Target="../slideLayouts/slideLayout142.xml"/><Relationship Id="rId43" Type="http://schemas.openxmlformats.org/officeDocument/2006/relationships/slideLayout" Target="../slideLayouts/slideLayout158.xml"/><Relationship Id="rId48" Type="http://schemas.openxmlformats.org/officeDocument/2006/relationships/slideLayout" Target="../slideLayouts/slideLayout163.xml"/><Relationship Id="rId64" Type="http://schemas.openxmlformats.org/officeDocument/2006/relationships/slideLayout" Target="../slideLayouts/slideLayout179.xml"/><Relationship Id="rId69" Type="http://schemas.openxmlformats.org/officeDocument/2006/relationships/slideLayout" Target="../slideLayouts/slideLayout184.xml"/><Relationship Id="rId113" Type="http://schemas.openxmlformats.org/officeDocument/2006/relationships/slideLayout" Target="../slideLayouts/slideLayout228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5.xml"/><Relationship Id="rId85" Type="http://schemas.openxmlformats.org/officeDocument/2006/relationships/slideLayout" Target="../slideLayouts/slideLayout200.xml"/><Relationship Id="rId12" Type="http://schemas.openxmlformats.org/officeDocument/2006/relationships/slideLayout" Target="../slideLayouts/slideLayout127.xml"/><Relationship Id="rId17" Type="http://schemas.openxmlformats.org/officeDocument/2006/relationships/slideLayout" Target="../slideLayouts/slideLayout132.xml"/><Relationship Id="rId33" Type="http://schemas.openxmlformats.org/officeDocument/2006/relationships/slideLayout" Target="../slideLayouts/slideLayout148.xml"/><Relationship Id="rId38" Type="http://schemas.openxmlformats.org/officeDocument/2006/relationships/slideLayout" Target="../slideLayouts/slideLayout153.xml"/><Relationship Id="rId59" Type="http://schemas.openxmlformats.org/officeDocument/2006/relationships/slideLayout" Target="../slideLayouts/slideLayout174.xml"/><Relationship Id="rId103" Type="http://schemas.openxmlformats.org/officeDocument/2006/relationships/slideLayout" Target="../slideLayouts/slideLayout218.xml"/><Relationship Id="rId108" Type="http://schemas.openxmlformats.org/officeDocument/2006/relationships/slideLayout" Target="../slideLayouts/slideLayout223.xml"/><Relationship Id="rId54" Type="http://schemas.openxmlformats.org/officeDocument/2006/relationships/slideLayout" Target="../slideLayouts/slideLayout169.xml"/><Relationship Id="rId70" Type="http://schemas.openxmlformats.org/officeDocument/2006/relationships/slideLayout" Target="../slideLayouts/slideLayout185.xml"/><Relationship Id="rId75" Type="http://schemas.openxmlformats.org/officeDocument/2006/relationships/slideLayout" Target="../slideLayouts/slideLayout190.xml"/><Relationship Id="rId91" Type="http://schemas.openxmlformats.org/officeDocument/2006/relationships/slideLayout" Target="../slideLayouts/slideLayout206.xml"/><Relationship Id="rId96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23" Type="http://schemas.openxmlformats.org/officeDocument/2006/relationships/slideLayout" Target="../slideLayouts/slideLayout138.xml"/><Relationship Id="rId28" Type="http://schemas.openxmlformats.org/officeDocument/2006/relationships/slideLayout" Target="../slideLayouts/slideLayout143.xml"/><Relationship Id="rId49" Type="http://schemas.openxmlformats.org/officeDocument/2006/relationships/slideLayout" Target="../slideLayouts/slideLayout164.xml"/><Relationship Id="rId114" Type="http://schemas.openxmlformats.org/officeDocument/2006/relationships/slideLayout" Target="../slideLayouts/slideLayout229.xml"/><Relationship Id="rId10" Type="http://schemas.openxmlformats.org/officeDocument/2006/relationships/slideLayout" Target="../slideLayouts/slideLayout125.xml"/><Relationship Id="rId31" Type="http://schemas.openxmlformats.org/officeDocument/2006/relationships/slideLayout" Target="../slideLayouts/slideLayout146.xml"/><Relationship Id="rId44" Type="http://schemas.openxmlformats.org/officeDocument/2006/relationships/slideLayout" Target="../slideLayouts/slideLayout159.xml"/><Relationship Id="rId52" Type="http://schemas.openxmlformats.org/officeDocument/2006/relationships/slideLayout" Target="../slideLayouts/slideLayout167.xml"/><Relationship Id="rId60" Type="http://schemas.openxmlformats.org/officeDocument/2006/relationships/slideLayout" Target="../slideLayouts/slideLayout175.xml"/><Relationship Id="rId65" Type="http://schemas.openxmlformats.org/officeDocument/2006/relationships/slideLayout" Target="../slideLayouts/slideLayout180.xml"/><Relationship Id="rId73" Type="http://schemas.openxmlformats.org/officeDocument/2006/relationships/slideLayout" Target="../slideLayouts/slideLayout188.xml"/><Relationship Id="rId78" Type="http://schemas.openxmlformats.org/officeDocument/2006/relationships/slideLayout" Target="../slideLayouts/slideLayout193.xml"/><Relationship Id="rId81" Type="http://schemas.openxmlformats.org/officeDocument/2006/relationships/slideLayout" Target="../slideLayouts/slideLayout196.xml"/><Relationship Id="rId86" Type="http://schemas.openxmlformats.org/officeDocument/2006/relationships/slideLayout" Target="../slideLayouts/slideLayout201.xml"/><Relationship Id="rId94" Type="http://schemas.openxmlformats.org/officeDocument/2006/relationships/slideLayout" Target="../slideLayouts/slideLayout209.xml"/><Relationship Id="rId99" Type="http://schemas.openxmlformats.org/officeDocument/2006/relationships/slideLayout" Target="../slideLayouts/slideLayout214.xml"/><Relationship Id="rId101" Type="http://schemas.openxmlformats.org/officeDocument/2006/relationships/slideLayout" Target="../slideLayouts/slideLayout216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Relationship Id="rId13" Type="http://schemas.openxmlformats.org/officeDocument/2006/relationships/slideLayout" Target="../slideLayouts/slideLayout128.xml"/><Relationship Id="rId18" Type="http://schemas.openxmlformats.org/officeDocument/2006/relationships/slideLayout" Target="../slideLayouts/slideLayout133.xml"/><Relationship Id="rId39" Type="http://schemas.openxmlformats.org/officeDocument/2006/relationships/slideLayout" Target="../slideLayouts/slideLayout154.xml"/><Relationship Id="rId109" Type="http://schemas.openxmlformats.org/officeDocument/2006/relationships/slideLayout" Target="../slideLayouts/slideLayout224.xml"/><Relationship Id="rId34" Type="http://schemas.openxmlformats.org/officeDocument/2006/relationships/slideLayout" Target="../slideLayouts/slideLayout149.xml"/><Relationship Id="rId50" Type="http://schemas.openxmlformats.org/officeDocument/2006/relationships/slideLayout" Target="../slideLayouts/slideLayout165.xml"/><Relationship Id="rId55" Type="http://schemas.openxmlformats.org/officeDocument/2006/relationships/slideLayout" Target="../slideLayouts/slideLayout170.xml"/><Relationship Id="rId76" Type="http://schemas.openxmlformats.org/officeDocument/2006/relationships/slideLayout" Target="../slideLayouts/slideLayout191.xml"/><Relationship Id="rId97" Type="http://schemas.openxmlformats.org/officeDocument/2006/relationships/slideLayout" Target="../slideLayouts/slideLayout212.xml"/><Relationship Id="rId104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122.xml"/><Relationship Id="rId71" Type="http://schemas.openxmlformats.org/officeDocument/2006/relationships/slideLayout" Target="../slideLayouts/slideLayout186.xml"/><Relationship Id="rId92" Type="http://schemas.openxmlformats.org/officeDocument/2006/relationships/slideLayout" Target="../slideLayouts/slideLayout207.xml"/><Relationship Id="rId2" Type="http://schemas.openxmlformats.org/officeDocument/2006/relationships/slideLayout" Target="../slideLayouts/slideLayout117.xml"/><Relationship Id="rId29" Type="http://schemas.openxmlformats.org/officeDocument/2006/relationships/slideLayout" Target="../slideLayouts/slideLayout144.xml"/><Relationship Id="rId24" Type="http://schemas.openxmlformats.org/officeDocument/2006/relationships/slideLayout" Target="../slideLayouts/slideLayout139.xml"/><Relationship Id="rId40" Type="http://schemas.openxmlformats.org/officeDocument/2006/relationships/slideLayout" Target="../slideLayouts/slideLayout155.xml"/><Relationship Id="rId45" Type="http://schemas.openxmlformats.org/officeDocument/2006/relationships/slideLayout" Target="../slideLayouts/slideLayout160.xml"/><Relationship Id="rId66" Type="http://schemas.openxmlformats.org/officeDocument/2006/relationships/slideLayout" Target="../slideLayouts/slideLayout181.xml"/><Relationship Id="rId87" Type="http://schemas.openxmlformats.org/officeDocument/2006/relationships/slideLayout" Target="../slideLayouts/slideLayout202.xml"/><Relationship Id="rId110" Type="http://schemas.openxmlformats.org/officeDocument/2006/relationships/slideLayout" Target="../slideLayouts/slideLayout225.xml"/><Relationship Id="rId115" Type="http://schemas.openxmlformats.org/officeDocument/2006/relationships/slideLayout" Target="../slideLayouts/slideLayout230.xml"/><Relationship Id="rId61" Type="http://schemas.openxmlformats.org/officeDocument/2006/relationships/slideLayout" Target="../slideLayouts/slideLayout176.xml"/><Relationship Id="rId82" Type="http://schemas.openxmlformats.org/officeDocument/2006/relationships/slideLayout" Target="../slideLayouts/slideLayout197.xml"/><Relationship Id="rId19" Type="http://schemas.openxmlformats.org/officeDocument/2006/relationships/slideLayout" Target="../slideLayouts/slideLayout134.xml"/><Relationship Id="rId14" Type="http://schemas.openxmlformats.org/officeDocument/2006/relationships/slideLayout" Target="../slideLayouts/slideLayout129.xml"/><Relationship Id="rId30" Type="http://schemas.openxmlformats.org/officeDocument/2006/relationships/slideLayout" Target="../slideLayouts/slideLayout145.xml"/><Relationship Id="rId35" Type="http://schemas.openxmlformats.org/officeDocument/2006/relationships/slideLayout" Target="../slideLayouts/slideLayout150.xml"/><Relationship Id="rId56" Type="http://schemas.openxmlformats.org/officeDocument/2006/relationships/slideLayout" Target="../slideLayouts/slideLayout171.xml"/><Relationship Id="rId77" Type="http://schemas.openxmlformats.org/officeDocument/2006/relationships/slideLayout" Target="../slideLayouts/slideLayout192.xml"/><Relationship Id="rId100" Type="http://schemas.openxmlformats.org/officeDocument/2006/relationships/slideLayout" Target="../slideLayouts/slideLayout215.xml"/><Relationship Id="rId105" Type="http://schemas.openxmlformats.org/officeDocument/2006/relationships/slideLayout" Target="../slideLayouts/slideLayout220.xml"/><Relationship Id="rId8" Type="http://schemas.openxmlformats.org/officeDocument/2006/relationships/slideLayout" Target="../slideLayouts/slideLayout123.xml"/><Relationship Id="rId51" Type="http://schemas.openxmlformats.org/officeDocument/2006/relationships/slideLayout" Target="../slideLayouts/slideLayout166.xml"/><Relationship Id="rId72" Type="http://schemas.openxmlformats.org/officeDocument/2006/relationships/slideLayout" Target="../slideLayouts/slideLayout187.xml"/><Relationship Id="rId93" Type="http://schemas.openxmlformats.org/officeDocument/2006/relationships/slideLayout" Target="../slideLayouts/slideLayout208.xml"/><Relationship Id="rId98" Type="http://schemas.openxmlformats.org/officeDocument/2006/relationships/slideLayout" Target="../slideLayouts/slideLayout213.xml"/><Relationship Id="rId3" Type="http://schemas.openxmlformats.org/officeDocument/2006/relationships/slideLayout" Target="../slideLayouts/slideLayout118.xml"/><Relationship Id="rId25" Type="http://schemas.openxmlformats.org/officeDocument/2006/relationships/slideLayout" Target="../slideLayouts/slideLayout140.xml"/><Relationship Id="rId46" Type="http://schemas.openxmlformats.org/officeDocument/2006/relationships/slideLayout" Target="../slideLayouts/slideLayout161.xml"/><Relationship Id="rId67" Type="http://schemas.openxmlformats.org/officeDocument/2006/relationships/slideLayout" Target="../slideLayouts/slideLayout182.xml"/><Relationship Id="rId116" Type="http://schemas.openxmlformats.org/officeDocument/2006/relationships/slideLayout" Target="../slideLayouts/slideLayout231.xml"/><Relationship Id="rId20" Type="http://schemas.openxmlformats.org/officeDocument/2006/relationships/slideLayout" Target="../slideLayouts/slideLayout135.xml"/><Relationship Id="rId41" Type="http://schemas.openxmlformats.org/officeDocument/2006/relationships/slideLayout" Target="../slideLayouts/slideLayout156.xml"/><Relationship Id="rId62" Type="http://schemas.openxmlformats.org/officeDocument/2006/relationships/slideLayout" Target="../slideLayouts/slideLayout177.xml"/><Relationship Id="rId83" Type="http://schemas.openxmlformats.org/officeDocument/2006/relationships/slideLayout" Target="../slideLayouts/slideLayout198.xml"/><Relationship Id="rId88" Type="http://schemas.openxmlformats.org/officeDocument/2006/relationships/slideLayout" Target="../slideLayouts/slideLayout203.xml"/><Relationship Id="rId111" Type="http://schemas.openxmlformats.org/officeDocument/2006/relationships/slideLayout" Target="../slideLayouts/slideLayout226.xml"/><Relationship Id="rId15" Type="http://schemas.openxmlformats.org/officeDocument/2006/relationships/slideLayout" Target="../slideLayouts/slideLayout130.xml"/><Relationship Id="rId36" Type="http://schemas.openxmlformats.org/officeDocument/2006/relationships/slideLayout" Target="../slideLayouts/slideLayout151.xml"/><Relationship Id="rId57" Type="http://schemas.openxmlformats.org/officeDocument/2006/relationships/slideLayout" Target="../slideLayouts/slideLayout172.xml"/><Relationship Id="rId106" Type="http://schemas.openxmlformats.org/officeDocument/2006/relationships/slideLayout" Target="../slideLayouts/slideLayout2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  <p:sldLayoutId id="2147483692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  <p:sldLayoutId id="2147483699" r:id="rId48"/>
    <p:sldLayoutId id="2147483700" r:id="rId49"/>
    <p:sldLayoutId id="2147483701" r:id="rId50"/>
    <p:sldLayoutId id="2147483702" r:id="rId51"/>
    <p:sldLayoutId id="2147483703" r:id="rId52"/>
    <p:sldLayoutId id="2147483704" r:id="rId53"/>
    <p:sldLayoutId id="2147483705" r:id="rId54"/>
    <p:sldLayoutId id="2147483706" r:id="rId55"/>
    <p:sldLayoutId id="2147483707" r:id="rId56"/>
    <p:sldLayoutId id="2147483708" r:id="rId57"/>
    <p:sldLayoutId id="2147483709" r:id="rId58"/>
    <p:sldLayoutId id="2147483710" r:id="rId59"/>
    <p:sldLayoutId id="2147483711" r:id="rId60"/>
    <p:sldLayoutId id="2147483712" r:id="rId61"/>
    <p:sldLayoutId id="2147483713" r:id="rId62"/>
    <p:sldLayoutId id="2147483714" r:id="rId63"/>
    <p:sldLayoutId id="2147483715" r:id="rId64"/>
    <p:sldLayoutId id="2147483716" r:id="rId65"/>
    <p:sldLayoutId id="2147483717" r:id="rId66"/>
    <p:sldLayoutId id="2147483718" r:id="rId67"/>
    <p:sldLayoutId id="2147483719" r:id="rId68"/>
    <p:sldLayoutId id="2147483720" r:id="rId69"/>
    <p:sldLayoutId id="2147483721" r:id="rId70"/>
    <p:sldLayoutId id="2147483722" r:id="rId71"/>
    <p:sldLayoutId id="2147483723" r:id="rId72"/>
    <p:sldLayoutId id="2147483724" r:id="rId73"/>
    <p:sldLayoutId id="2147483725" r:id="rId74"/>
    <p:sldLayoutId id="2147483726" r:id="rId75"/>
    <p:sldLayoutId id="2147483727" r:id="rId76"/>
    <p:sldLayoutId id="2147483728" r:id="rId77"/>
    <p:sldLayoutId id="2147483729" r:id="rId78"/>
    <p:sldLayoutId id="2147483730" r:id="rId79"/>
    <p:sldLayoutId id="2147483731" r:id="rId80"/>
    <p:sldLayoutId id="2147483732" r:id="rId81"/>
    <p:sldLayoutId id="2147483733" r:id="rId82"/>
    <p:sldLayoutId id="2147483734" r:id="rId83"/>
    <p:sldLayoutId id="2147483735" r:id="rId84"/>
    <p:sldLayoutId id="2147483736" r:id="rId85"/>
    <p:sldLayoutId id="2147483737" r:id="rId86"/>
    <p:sldLayoutId id="2147483738" r:id="rId87"/>
    <p:sldLayoutId id="2147483739" r:id="rId88"/>
    <p:sldLayoutId id="2147483740" r:id="rId89"/>
    <p:sldLayoutId id="2147483741" r:id="rId90"/>
    <p:sldLayoutId id="2147483742" r:id="rId91"/>
    <p:sldLayoutId id="2147483743" r:id="rId92"/>
    <p:sldLayoutId id="2147483744" r:id="rId93"/>
    <p:sldLayoutId id="2147483745" r:id="rId94"/>
    <p:sldLayoutId id="2147483746" r:id="rId95"/>
    <p:sldLayoutId id="2147483747" r:id="rId96"/>
    <p:sldLayoutId id="2147483748" r:id="rId97"/>
    <p:sldLayoutId id="2147483749" r:id="rId98"/>
    <p:sldLayoutId id="2147483750" r:id="rId99"/>
    <p:sldLayoutId id="2147483751" r:id="rId100"/>
    <p:sldLayoutId id="2147483752" r:id="rId101"/>
    <p:sldLayoutId id="2147483753" r:id="rId102"/>
    <p:sldLayoutId id="2147483754" r:id="rId103"/>
    <p:sldLayoutId id="2147483755" r:id="rId104"/>
    <p:sldLayoutId id="2147483756" r:id="rId105"/>
    <p:sldLayoutId id="2147483757" r:id="rId106"/>
    <p:sldLayoutId id="2147483758" r:id="rId107"/>
    <p:sldLayoutId id="2147483759" r:id="rId108"/>
    <p:sldLayoutId id="2147483760" r:id="rId109"/>
    <p:sldLayoutId id="2147483761" r:id="rId110"/>
    <p:sldLayoutId id="2147483762" r:id="rId111"/>
    <p:sldLayoutId id="2147483763" r:id="rId112"/>
    <p:sldLayoutId id="2147483764" r:id="rId113"/>
    <p:sldLayoutId id="2147483765" r:id="rId114"/>
    <p:sldLayoutId id="2147483884" r:id="rId1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eightxreps.ne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38" y="3947"/>
            <a:ext cx="9132725" cy="5128913"/>
            <a:chOff x="0" y="3951"/>
            <a:chExt cx="9144000" cy="51352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51"/>
              <a:ext cx="9143631" cy="51346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3446" y="3256917"/>
              <a:ext cx="527050" cy="1270"/>
            </a:xfrm>
            <a:custGeom>
              <a:avLst/>
              <a:gdLst/>
              <a:ahLst/>
              <a:cxnLst/>
              <a:rect l="l" t="t" r="r" b="b"/>
              <a:pathLst>
                <a:path w="527050" h="1270">
                  <a:moveTo>
                    <a:pt x="0" y="0"/>
                  </a:moveTo>
                  <a:lnTo>
                    <a:pt x="527037" y="723"/>
                  </a:lnTo>
                </a:path>
              </a:pathLst>
            </a:custGeom>
            <a:ln w="28439">
              <a:solidFill>
                <a:srgbClr val="213569"/>
              </a:solidFill>
            </a:ln>
          </p:spPr>
          <p:txBody>
            <a:bodyPr wrap="square" lIns="0" tIns="0" rIns="0" bIns="0" rtlCol="0"/>
            <a:lstStyle/>
            <a:p>
              <a:endParaRPr sz="139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45679" y="2383402"/>
            <a:ext cx="3693579" cy="763398"/>
          </a:xfrm>
          <a:prstGeom prst="rect">
            <a:avLst/>
          </a:prstGeom>
        </p:spPr>
        <p:txBody>
          <a:bodyPr vert="horz" wrap="square" lIns="0" tIns="12684" rIns="0" bIns="0" rtlCol="0">
            <a:spAutoFit/>
          </a:bodyPr>
          <a:lstStyle/>
          <a:p>
            <a:pPr marL="12685" marR="5074">
              <a:spcBef>
                <a:spcPts val="100"/>
              </a:spcBef>
            </a:pPr>
            <a:r>
              <a:rPr lang="en-IN" sz="2397" dirty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WORK OUT TRACKER</a:t>
            </a:r>
          </a:p>
          <a:p>
            <a:pPr marL="12685" marR="5074">
              <a:spcBef>
                <a:spcPts val="100"/>
              </a:spcBef>
            </a:pPr>
            <a:r>
              <a:rPr lang="en-IN" sz="2397" dirty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TASK -5</a:t>
            </a:r>
            <a:endParaRPr sz="2397" dirty="0">
              <a:latin typeface="PUBLIC SANS" panose="020B0604020202020204" charset="0"/>
              <a:cs typeface="Arial Black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2259" y="14"/>
            <a:ext cx="5165736" cy="50118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2186610" y="1507595"/>
            <a:ext cx="479728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/>
            <a:r>
              <a:rPr lang="en-IN" b="0" i="0" dirty="0">
                <a:solidFill>
                  <a:srgbClr val="BD8738"/>
                </a:solidFill>
                <a:latin typeface="+mn-lt"/>
                <a:ea typeface="EB Garamond SemiBold"/>
                <a:cs typeface="EB Garamond SemiBold"/>
                <a:sym typeface="EB Garamond SemiBold"/>
              </a:rPr>
              <a:t>https://github.com/brindhasundaraganesh2002</a:t>
            </a:r>
            <a:endParaRPr b="0" i="0" dirty="0">
              <a:solidFill>
                <a:srgbClr val="BD8738"/>
              </a:solidFill>
              <a:latin typeface="+mn-lt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E6D7DD-9750-EE09-524B-29A44026EE2C}"/>
              </a:ext>
            </a:extLst>
          </p:cNvPr>
          <p:cNvSpPr txBox="1"/>
          <p:nvPr/>
        </p:nvSpPr>
        <p:spPr>
          <a:xfrm>
            <a:off x="4029075" y="2185987"/>
            <a:ext cx="2114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HOSTING </a:t>
            </a:r>
            <a:r>
              <a:rPr lang="en-IN" dirty="0" err="1"/>
              <a:t>LINK:http</a:t>
            </a:r>
            <a:r>
              <a:rPr lang="en-IN"/>
              <a:t>://weightxreps.net/</a:t>
            </a:r>
            <a:endParaRPr lang="en-IN" dirty="0"/>
          </a:p>
          <a:p>
            <a:r>
              <a:rPr lang="en-IN" b="0" i="0" u="none" strike="noStrike" dirty="0">
                <a:solidFill>
                  <a:srgbClr val="FF0000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http://weightxreps.net/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210"/>
          <p:cNvSpPr txBox="1">
            <a:spLocks noGrp="1"/>
          </p:cNvSpPr>
          <p:nvPr>
            <p:ph type="title"/>
          </p:nvPr>
        </p:nvSpPr>
        <p:spPr>
          <a:xfrm>
            <a:off x="386168" y="843399"/>
            <a:ext cx="3417231" cy="343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89" tIns="45644" rIns="91312" bIns="45644" anchor="ctr" anchorCtr="0">
            <a:noAutofit/>
          </a:bodyPr>
          <a:lstStyle/>
          <a:p>
            <a:r>
              <a:rPr lang="en-US" sz="1827" dirty="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Chat Application and Website</a:t>
            </a:r>
            <a:endParaRPr sz="1827" dirty="0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40" name="Google Shape;1840;p210"/>
          <p:cNvSpPr txBox="1">
            <a:spLocks noGrp="1"/>
          </p:cNvSpPr>
          <p:nvPr>
            <p:ph type="body" idx="1"/>
          </p:nvPr>
        </p:nvSpPr>
        <p:spPr>
          <a:xfrm>
            <a:off x="150171" y="1297233"/>
            <a:ext cx="4542978" cy="303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12" tIns="45644" rIns="91312" bIns="45644" anchor="t" anchorCtr="0">
            <a:noAutofit/>
          </a:bodyPr>
          <a:lstStyle/>
          <a:p>
            <a:pPr marL="285407" indent="-285407">
              <a:buFont typeface="EB Garamond Medium"/>
              <a:buChar char="▪"/>
            </a:pPr>
            <a:r>
              <a:rPr lang="en-US" dirty="0">
                <a:latin typeface="EB Garamond Medium"/>
                <a:ea typeface="EB Garamond Medium"/>
                <a:cs typeface="EB Garamond Medium"/>
                <a:sym typeface="EB Garamond Medium"/>
              </a:rPr>
              <a:t>To create a to do planner</a:t>
            </a:r>
            <a:endParaRPr dirty="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1841" name="Google Shape;1841;p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2529" y="244990"/>
            <a:ext cx="8447846" cy="513715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42" name="Google Shape;1842;p210"/>
          <p:cNvGraphicFramePr/>
          <p:nvPr>
            <p:extLst>
              <p:ext uri="{D42A27DB-BD31-4B8C-83A1-F6EECF244321}">
                <p14:modId xmlns:p14="http://schemas.microsoft.com/office/powerpoint/2010/main" val="1356419306"/>
              </p:ext>
            </p:extLst>
          </p:nvPr>
        </p:nvGraphicFramePr>
        <p:xfrm>
          <a:off x="150171" y="1955580"/>
          <a:ext cx="4421830" cy="1979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26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4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7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LMS Username</a:t>
                      </a:r>
                      <a:endParaRPr sz="1400" b="1" u="none" strike="noStrike" cap="none" dirty="0">
                        <a:solidFill>
                          <a:schemeClr val="accent6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Name </a:t>
                      </a:r>
                      <a:endParaRPr sz="1400" b="1" u="none" strike="noStrike" cap="none" dirty="0">
                        <a:solidFill>
                          <a:schemeClr val="accent6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Batch</a:t>
                      </a:r>
                      <a:r>
                        <a:rPr lang="en-US" sz="1400" b="1" u="none" strike="noStrike" cap="none" dirty="0">
                          <a:solidFill>
                            <a:schemeClr val="lt2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</a:t>
                      </a:r>
                      <a:endParaRPr sz="1400" b="1" u="none" strike="noStrike" cap="none" dirty="0">
                        <a:solidFill>
                          <a:schemeClr val="lt2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</a:t>
                      </a:r>
                      <a:r>
                        <a:rPr lang="en-GB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225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DEETYA.D.S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</a:t>
                      </a:r>
                      <a:r>
                        <a:rPr lang="en-GB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243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KRITHIKA.K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</a:t>
                      </a:r>
                      <a:r>
                        <a:rPr lang="en-GB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220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BRINDHA.S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2113a532</a:t>
                      </a:r>
                      <a:r>
                        <a:rPr lang="en-GB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32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GAYATHRI.N.R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1f5d965ad35_0_1833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Do database modelling and create models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Design schema for all the data to be stored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Start mongodb local server and point the backend to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mongoose schema at the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Run test queries to set up the database</a:t>
            </a:r>
            <a:b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Various APIs to ensure data flow within the website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Define all the routes for the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Add authentication middleware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Add controllers for all the paths to handle api request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Environment variables for all authentication keys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Note: Always handle all possible cases with the request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1f5d965ad35_0_1833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 Nosql databases modeling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Querying and filtering mongodb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 various req methods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Getting familiar with cookies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Server side authentication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3037177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:: Backend (Module 4)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1f5d965ad35_0_1833"/>
          <p:cNvSpPr txBox="1"/>
          <p:nvPr/>
        </p:nvSpPr>
        <p:spPr>
          <a:xfrm>
            <a:off x="489450" y="2758367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9478" y="351183"/>
            <a:ext cx="439972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java.util.ArrayList;import</a:t>
            </a:r>
            <a:r>
              <a:rPr lang="en-US" dirty="0"/>
              <a:t> </a:t>
            </a:r>
            <a:r>
              <a:rPr lang="en-US" dirty="0" err="1"/>
              <a:t>java.util.HashMap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java.util.Map</a:t>
            </a:r>
            <a:r>
              <a:rPr lang="en-US" dirty="0"/>
              <a:t>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FoodDeliveryApp</a:t>
            </a:r>
            <a:r>
              <a:rPr lang="en-US" dirty="0"/>
              <a:t> {</a:t>
            </a:r>
          </a:p>
          <a:p>
            <a:r>
              <a:rPr lang="en-US" dirty="0"/>
              <a:t>    </a:t>
            </a:r>
          </a:p>
          <a:p>
            <a:r>
              <a:rPr lang="en-US" dirty="0"/>
              <a:t>    // Store all the restaurants in a </a:t>
            </a:r>
            <a:r>
              <a:rPr lang="en-US" dirty="0" err="1"/>
              <a:t>HashMap</a:t>
            </a:r>
            <a:endParaRPr lang="en-US" dirty="0"/>
          </a:p>
          <a:p>
            <a:r>
              <a:rPr lang="en-US" dirty="0"/>
              <a:t>    private Map&lt;String, Restaurant&gt; </a:t>
            </a:r>
            <a:r>
              <a:rPr lang="en-US" dirty="0" err="1"/>
              <a:t>restaurantMap</a:t>
            </a:r>
            <a:r>
              <a:rPr lang="en-US" dirty="0"/>
              <a:t>;</a:t>
            </a:r>
          </a:p>
          <a:p>
            <a:r>
              <a:rPr lang="en-US" dirty="0"/>
              <a:t>    </a:t>
            </a:r>
          </a:p>
          <a:p>
            <a:r>
              <a:rPr lang="en-US" dirty="0"/>
              <a:t>    // Store all the orders in a </a:t>
            </a:r>
            <a:r>
              <a:rPr lang="en-US" dirty="0" err="1"/>
              <a:t>HashMap</a:t>
            </a:r>
            <a:endParaRPr lang="en-US" dirty="0"/>
          </a:p>
          <a:p>
            <a:r>
              <a:rPr lang="en-US" dirty="0"/>
              <a:t>    private Map&lt;String, Order&gt; </a:t>
            </a:r>
            <a:r>
              <a:rPr lang="en-US" dirty="0" err="1"/>
              <a:t>orderMap</a:t>
            </a:r>
            <a:r>
              <a:rPr lang="en-US" dirty="0"/>
              <a:t>;</a:t>
            </a:r>
          </a:p>
          <a:p>
            <a:r>
              <a:rPr lang="en-US" dirty="0"/>
              <a:t>    </a:t>
            </a:r>
          </a:p>
          <a:p>
            <a:r>
              <a:rPr lang="en-US" dirty="0"/>
              <a:t>    // Store all the customers in a </a:t>
            </a:r>
            <a:r>
              <a:rPr lang="en-US" dirty="0" err="1"/>
              <a:t>HashMap</a:t>
            </a:r>
            <a:endParaRPr lang="en-US" dirty="0"/>
          </a:p>
          <a:p>
            <a:r>
              <a:rPr lang="en-US" dirty="0"/>
              <a:t>    private Map&lt;String, Customer&gt; </a:t>
            </a:r>
            <a:r>
              <a:rPr lang="en-US" dirty="0" err="1"/>
              <a:t>customerMap</a:t>
            </a:r>
            <a:r>
              <a:rPr lang="en-US" dirty="0"/>
              <a:t>;</a:t>
            </a:r>
          </a:p>
          <a:p>
            <a:r>
              <a:rPr lang="en-US" dirty="0"/>
              <a:t>   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8261" y="384314"/>
            <a:ext cx="805069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Constructor    public </a:t>
            </a:r>
            <a:r>
              <a:rPr lang="en-US" dirty="0" err="1"/>
              <a:t>FoodDeliveryApp</a:t>
            </a:r>
            <a:r>
              <a:rPr lang="en-US" dirty="0"/>
              <a:t>() </a:t>
            </a:r>
          </a:p>
          <a:p>
            <a:r>
              <a:rPr lang="en-US" dirty="0"/>
              <a:t>{        </a:t>
            </a:r>
          </a:p>
          <a:p>
            <a:r>
              <a:rPr lang="en-US" dirty="0" err="1"/>
              <a:t>restaurantMap</a:t>
            </a:r>
            <a:r>
              <a:rPr lang="en-US" dirty="0"/>
              <a:t> = new </a:t>
            </a:r>
          </a:p>
          <a:p>
            <a:r>
              <a:rPr lang="en-US" dirty="0" err="1"/>
              <a:t>HashMap</a:t>
            </a:r>
            <a:r>
              <a:rPr lang="en-US" dirty="0"/>
              <a:t>&lt;&gt;();      </a:t>
            </a:r>
          </a:p>
          <a:p>
            <a:r>
              <a:rPr lang="en-US" dirty="0"/>
              <a:t>  </a:t>
            </a:r>
            <a:r>
              <a:rPr lang="en-US" dirty="0" err="1"/>
              <a:t>orderMap</a:t>
            </a:r>
            <a:r>
              <a:rPr lang="en-US" dirty="0"/>
              <a:t> = new</a:t>
            </a:r>
          </a:p>
          <a:p>
            <a:r>
              <a:rPr lang="en-US" dirty="0"/>
              <a:t> </a:t>
            </a:r>
            <a:r>
              <a:rPr lang="en-US" dirty="0" err="1"/>
              <a:t>HashMap</a:t>
            </a:r>
            <a:r>
              <a:rPr lang="en-US" dirty="0"/>
              <a:t>&lt;&gt;();       </a:t>
            </a:r>
          </a:p>
          <a:p>
            <a:r>
              <a:rPr lang="en-US" dirty="0"/>
              <a:t> </a:t>
            </a:r>
            <a:r>
              <a:rPr lang="en-US" dirty="0" err="1"/>
              <a:t>customerMap</a:t>
            </a:r>
            <a:r>
              <a:rPr lang="en-US" dirty="0"/>
              <a:t> = new</a:t>
            </a:r>
          </a:p>
          <a:p>
            <a:r>
              <a:rPr lang="en-US" dirty="0"/>
              <a:t> </a:t>
            </a:r>
            <a:r>
              <a:rPr lang="en-US" dirty="0" err="1"/>
              <a:t>HashMap</a:t>
            </a:r>
            <a:r>
              <a:rPr lang="en-US" dirty="0"/>
              <a:t>&lt;&gt;();   </a:t>
            </a:r>
          </a:p>
          <a:p>
            <a:r>
              <a:rPr lang="en-US" dirty="0"/>
              <a:t> }    </a:t>
            </a:r>
          </a:p>
          <a:p>
            <a:r>
              <a:rPr lang="en-US" dirty="0"/>
              <a:t>   // Add a new restaurant to the app    </a:t>
            </a:r>
          </a:p>
          <a:p>
            <a:r>
              <a:rPr lang="en-US" dirty="0"/>
              <a:t>public void </a:t>
            </a:r>
            <a:r>
              <a:rPr lang="en-US" dirty="0" err="1"/>
              <a:t>addRestaurant</a:t>
            </a:r>
            <a:r>
              <a:rPr lang="en-US" dirty="0"/>
              <a:t>(String </a:t>
            </a:r>
            <a:r>
              <a:rPr lang="en-US" dirty="0" err="1"/>
              <a:t>restaurantName</a:t>
            </a:r>
            <a:r>
              <a:rPr lang="en-US" dirty="0"/>
              <a:t>, Restaurant </a:t>
            </a:r>
            <a:r>
              <a:rPr lang="en-US" dirty="0" err="1"/>
              <a:t>restaurant</a:t>
            </a:r>
            <a:r>
              <a:rPr lang="en-US" dirty="0"/>
              <a:t>) </a:t>
            </a:r>
          </a:p>
          <a:p>
            <a:r>
              <a:rPr lang="en-US" dirty="0"/>
              <a:t>{        </a:t>
            </a:r>
          </a:p>
          <a:p>
            <a:r>
              <a:rPr lang="en-US" dirty="0" err="1"/>
              <a:t>restaurantMap.put</a:t>
            </a:r>
            <a:r>
              <a:rPr lang="en-US" dirty="0"/>
              <a:t>(</a:t>
            </a:r>
            <a:r>
              <a:rPr lang="en-US" dirty="0" err="1"/>
              <a:t>restaurantName</a:t>
            </a:r>
            <a:r>
              <a:rPr lang="en-US" dirty="0"/>
              <a:t>, restaurant);    </a:t>
            </a:r>
          </a:p>
          <a:p>
            <a:r>
              <a:rPr lang="en-US" dirty="0"/>
              <a:t>}    </a:t>
            </a:r>
          </a:p>
          <a:p>
            <a:r>
              <a:rPr lang="en-US" dirty="0"/>
              <a:t>    // Add a new customer to the app   </a:t>
            </a:r>
          </a:p>
          <a:p>
            <a:r>
              <a:rPr lang="en-US" dirty="0"/>
              <a:t> public void </a:t>
            </a:r>
            <a:r>
              <a:rPr lang="en-US" dirty="0" err="1"/>
              <a:t>addCustomer</a:t>
            </a:r>
            <a:r>
              <a:rPr lang="en-US" dirty="0"/>
              <a:t>(String </a:t>
            </a:r>
            <a:r>
              <a:rPr lang="en-US" dirty="0" err="1"/>
              <a:t>customerId</a:t>
            </a:r>
            <a:r>
              <a:rPr lang="en-US" dirty="0"/>
              <a:t>, Customer </a:t>
            </a:r>
            <a:r>
              <a:rPr lang="en-US" dirty="0" err="1"/>
              <a:t>customer</a:t>
            </a:r>
            <a:r>
              <a:rPr lang="en-US" dirty="0"/>
              <a:t>) </a:t>
            </a:r>
          </a:p>
          <a:p>
            <a:r>
              <a:rPr lang="en-US" dirty="0"/>
              <a:t>{       </a:t>
            </a:r>
          </a:p>
          <a:p>
            <a:r>
              <a:rPr lang="en-US" dirty="0"/>
              <a:t> </a:t>
            </a:r>
            <a:r>
              <a:rPr lang="en-US" dirty="0" err="1"/>
              <a:t>customerMap.put</a:t>
            </a:r>
            <a:r>
              <a:rPr lang="en-US" dirty="0"/>
              <a:t>(</a:t>
            </a:r>
            <a:r>
              <a:rPr lang="en-US" dirty="0" err="1"/>
              <a:t>customerId</a:t>
            </a:r>
            <a:r>
              <a:rPr lang="en-US" dirty="0"/>
              <a:t>, customer); </a:t>
            </a:r>
          </a:p>
          <a:p>
            <a:r>
              <a:rPr lang="en-US" dirty="0"/>
              <a:t>   }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4523" y="115172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510209" y="258417"/>
            <a:ext cx="74543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// Create a new order    </a:t>
            </a:r>
          </a:p>
          <a:p>
            <a:r>
              <a:rPr lang="en-US" dirty="0"/>
              <a:t>public void </a:t>
            </a:r>
            <a:r>
              <a:rPr lang="en-US" dirty="0" err="1"/>
              <a:t>createOrder</a:t>
            </a:r>
            <a:r>
              <a:rPr lang="en-US" dirty="0"/>
              <a:t>(String </a:t>
            </a:r>
            <a:r>
              <a:rPr lang="en-US" dirty="0" err="1"/>
              <a:t>orderId</a:t>
            </a:r>
            <a:r>
              <a:rPr lang="en-US" dirty="0"/>
              <a:t>, String </a:t>
            </a:r>
            <a:r>
              <a:rPr lang="en-US" dirty="0" err="1"/>
              <a:t>customerId</a:t>
            </a:r>
            <a:r>
              <a:rPr lang="en-US" dirty="0"/>
              <a:t>, String </a:t>
            </a:r>
            <a:r>
              <a:rPr lang="en-US" dirty="0" err="1"/>
              <a:t>restaurantName</a:t>
            </a:r>
            <a:r>
              <a:rPr lang="en-US" dirty="0"/>
              <a:t>, List&lt;</a:t>
            </a:r>
            <a:r>
              <a:rPr lang="en-US" dirty="0" err="1"/>
              <a:t>FoodItem</a:t>
            </a:r>
            <a:r>
              <a:rPr lang="en-US" dirty="0"/>
              <a:t>&gt; </a:t>
            </a:r>
            <a:r>
              <a:rPr lang="en-US" dirty="0" err="1"/>
              <a:t>foodItems</a:t>
            </a:r>
            <a:r>
              <a:rPr lang="en-US" dirty="0"/>
              <a:t>)</a:t>
            </a:r>
          </a:p>
          <a:p>
            <a:r>
              <a:rPr lang="en-US" dirty="0"/>
              <a:t> {        </a:t>
            </a:r>
          </a:p>
          <a:p>
            <a:r>
              <a:rPr lang="en-US" dirty="0"/>
              <a:t>Customer </a:t>
            </a:r>
            <a:r>
              <a:rPr lang="en-US" dirty="0" err="1"/>
              <a:t>customer</a:t>
            </a:r>
            <a:r>
              <a:rPr lang="en-US" dirty="0"/>
              <a:t> = </a:t>
            </a:r>
            <a:r>
              <a:rPr lang="en-US" dirty="0" err="1"/>
              <a:t>customerMap.get</a:t>
            </a:r>
            <a:r>
              <a:rPr lang="en-US" dirty="0"/>
              <a:t>(</a:t>
            </a:r>
            <a:r>
              <a:rPr lang="en-US" dirty="0" err="1"/>
              <a:t>customerId</a:t>
            </a:r>
            <a:r>
              <a:rPr lang="en-US" dirty="0"/>
              <a:t>);       </a:t>
            </a:r>
          </a:p>
          <a:p>
            <a:r>
              <a:rPr lang="en-US" dirty="0"/>
              <a:t> Restaurant </a:t>
            </a:r>
            <a:r>
              <a:rPr lang="en-US" dirty="0" err="1"/>
              <a:t>restaurant</a:t>
            </a:r>
            <a:r>
              <a:rPr lang="en-US" dirty="0"/>
              <a:t> = </a:t>
            </a:r>
            <a:r>
              <a:rPr lang="en-US" dirty="0" err="1"/>
              <a:t>restaurantMap.get</a:t>
            </a:r>
            <a:r>
              <a:rPr lang="en-US" dirty="0"/>
              <a:t>(</a:t>
            </a:r>
            <a:r>
              <a:rPr lang="en-US" dirty="0" err="1"/>
              <a:t>restaurantName</a:t>
            </a:r>
            <a:r>
              <a:rPr lang="en-US" dirty="0"/>
              <a:t>);      </a:t>
            </a:r>
          </a:p>
          <a:p>
            <a:r>
              <a:rPr lang="en-US" dirty="0"/>
              <a:t>  Order </a:t>
            </a:r>
            <a:r>
              <a:rPr lang="en-US" dirty="0" err="1"/>
              <a:t>order</a:t>
            </a:r>
            <a:r>
              <a:rPr lang="en-US" dirty="0"/>
              <a:t> = new Order(</a:t>
            </a:r>
            <a:r>
              <a:rPr lang="en-US" dirty="0" err="1"/>
              <a:t>orderId</a:t>
            </a:r>
            <a:r>
              <a:rPr lang="en-US" dirty="0"/>
              <a:t>, customer, restaurant, </a:t>
            </a:r>
            <a:r>
              <a:rPr lang="en-US" dirty="0" err="1"/>
              <a:t>foodItems</a:t>
            </a:r>
            <a:r>
              <a:rPr lang="en-US" dirty="0"/>
              <a:t>);        </a:t>
            </a:r>
            <a:r>
              <a:rPr lang="en-US" dirty="0" err="1"/>
              <a:t>orderMap.put</a:t>
            </a:r>
            <a:r>
              <a:rPr lang="en-US" dirty="0"/>
              <a:t>(</a:t>
            </a:r>
            <a:r>
              <a:rPr lang="en-US" dirty="0" err="1"/>
              <a:t>orderId</a:t>
            </a:r>
            <a:r>
              <a:rPr lang="en-US" dirty="0"/>
              <a:t>, order); </a:t>
            </a:r>
          </a:p>
          <a:p>
            <a:r>
              <a:rPr lang="en-US" dirty="0"/>
              <a:t>   }       </a:t>
            </a:r>
          </a:p>
          <a:p>
            <a:r>
              <a:rPr lang="en-US" dirty="0"/>
              <a:t>// Get a list of all the orders for a particular restaurant    </a:t>
            </a:r>
          </a:p>
          <a:p>
            <a:r>
              <a:rPr lang="en-US" dirty="0"/>
              <a:t>public List&lt;Order&gt; </a:t>
            </a:r>
            <a:r>
              <a:rPr lang="en-US" dirty="0" err="1"/>
              <a:t>getRestaurantOrders</a:t>
            </a:r>
            <a:r>
              <a:rPr lang="en-US" dirty="0"/>
              <a:t>(String </a:t>
            </a:r>
            <a:r>
              <a:rPr lang="en-US" dirty="0" err="1"/>
              <a:t>restaurantName</a:t>
            </a:r>
            <a:r>
              <a:rPr lang="en-US" dirty="0"/>
              <a:t>) </a:t>
            </a:r>
          </a:p>
          <a:p>
            <a:r>
              <a:rPr lang="en-US" dirty="0"/>
              <a:t>{        </a:t>
            </a:r>
          </a:p>
          <a:p>
            <a:r>
              <a:rPr lang="en-US" dirty="0"/>
              <a:t>List&lt;Order&gt; </a:t>
            </a:r>
            <a:r>
              <a:rPr lang="en-US" dirty="0" err="1"/>
              <a:t>restaurantOrders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&lt;&gt;();       </a:t>
            </a:r>
          </a:p>
          <a:p>
            <a:r>
              <a:rPr lang="en-US" dirty="0"/>
              <a:t> for (</a:t>
            </a:r>
            <a:r>
              <a:rPr lang="en-US" dirty="0" err="1"/>
              <a:t>Map.Entry</a:t>
            </a:r>
            <a:r>
              <a:rPr lang="en-US" dirty="0"/>
              <a:t>&lt;String, Order&gt; entry : </a:t>
            </a:r>
            <a:r>
              <a:rPr lang="en-US" dirty="0" err="1"/>
              <a:t>orderMap.entrySet</a:t>
            </a:r>
            <a:r>
              <a:rPr lang="en-US" dirty="0"/>
              <a:t>()) </a:t>
            </a:r>
          </a:p>
          <a:p>
            <a:r>
              <a:rPr lang="en-US" dirty="0"/>
              <a:t>{          </a:t>
            </a:r>
          </a:p>
          <a:p>
            <a:r>
              <a:rPr lang="en-US" dirty="0"/>
              <a:t>  Order </a:t>
            </a:r>
            <a:r>
              <a:rPr lang="en-US" dirty="0" err="1"/>
              <a:t>order</a:t>
            </a:r>
            <a:r>
              <a:rPr lang="en-US" dirty="0"/>
              <a:t> = </a:t>
            </a:r>
            <a:r>
              <a:rPr lang="en-US" dirty="0" err="1"/>
              <a:t>entry.getValue</a:t>
            </a:r>
            <a:r>
              <a:rPr lang="en-US" dirty="0"/>
              <a:t>();         </a:t>
            </a:r>
          </a:p>
          <a:p>
            <a:r>
              <a:rPr lang="en-US" dirty="0"/>
              <a:t>   if (</a:t>
            </a:r>
            <a:r>
              <a:rPr lang="en-US" dirty="0" err="1"/>
              <a:t>order.getRestaurant</a:t>
            </a:r>
            <a:r>
              <a:rPr lang="en-US" dirty="0"/>
              <a:t>().</a:t>
            </a:r>
            <a:r>
              <a:rPr lang="en-US" dirty="0" err="1"/>
              <a:t>getName</a:t>
            </a:r>
            <a:r>
              <a:rPr lang="en-US" dirty="0"/>
              <a:t>().equals(</a:t>
            </a:r>
            <a:r>
              <a:rPr lang="en-US" dirty="0" err="1"/>
              <a:t>restaurantName</a:t>
            </a:r>
            <a:r>
              <a:rPr lang="en-US" dirty="0"/>
              <a:t>)) </a:t>
            </a:r>
          </a:p>
          <a:p>
            <a:r>
              <a:rPr lang="en-US" dirty="0"/>
              <a:t>{                </a:t>
            </a:r>
          </a:p>
          <a:p>
            <a:r>
              <a:rPr lang="en-US" dirty="0" err="1"/>
              <a:t>restaurantOrders.add</a:t>
            </a:r>
            <a:r>
              <a:rPr lang="en-US" dirty="0"/>
              <a:t>(order);         </a:t>
            </a:r>
          </a:p>
          <a:p>
            <a:r>
              <a:rPr lang="en-US" dirty="0"/>
              <a:t>   }        }      </a:t>
            </a:r>
          </a:p>
          <a:p>
            <a:r>
              <a:rPr lang="en-US" dirty="0"/>
              <a:t>  return </a:t>
            </a:r>
            <a:r>
              <a:rPr lang="en-US" dirty="0" err="1"/>
              <a:t>restaurantOrders</a:t>
            </a:r>
            <a:r>
              <a:rPr lang="en-US" dirty="0"/>
              <a:t>;    </a:t>
            </a:r>
          </a:p>
          <a:p>
            <a:r>
              <a:rPr lang="en-US" dirty="0"/>
              <a:t>}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6227" y="629478"/>
            <a:ext cx="525448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Get a list of all the orders for a particular customer   </a:t>
            </a:r>
          </a:p>
          <a:p>
            <a:r>
              <a:rPr lang="en-US" dirty="0"/>
              <a:t>public List&lt;Order&gt; </a:t>
            </a:r>
          </a:p>
          <a:p>
            <a:r>
              <a:rPr lang="en-US" dirty="0" err="1"/>
              <a:t>getCustomerOrders</a:t>
            </a:r>
            <a:r>
              <a:rPr lang="en-US" dirty="0"/>
              <a:t>(String </a:t>
            </a:r>
            <a:r>
              <a:rPr lang="en-US" dirty="0" err="1"/>
              <a:t>customerId</a:t>
            </a:r>
            <a:r>
              <a:rPr lang="en-US" dirty="0"/>
              <a:t>) </a:t>
            </a:r>
          </a:p>
          <a:p>
            <a:r>
              <a:rPr lang="en-US" dirty="0"/>
              <a:t>{    </a:t>
            </a:r>
          </a:p>
          <a:p>
            <a:r>
              <a:rPr lang="en-US" dirty="0"/>
              <a:t>    List&lt;Order&gt; </a:t>
            </a:r>
            <a:r>
              <a:rPr lang="en-US" dirty="0" err="1"/>
              <a:t>customerOrders</a:t>
            </a:r>
            <a:r>
              <a:rPr lang="en-US" dirty="0"/>
              <a:t> = new </a:t>
            </a:r>
          </a:p>
          <a:p>
            <a:r>
              <a:rPr lang="en-US" dirty="0" err="1"/>
              <a:t>ArrayList</a:t>
            </a:r>
            <a:r>
              <a:rPr lang="en-US" dirty="0"/>
              <a:t>&lt;&gt;();   </a:t>
            </a:r>
          </a:p>
          <a:p>
            <a:r>
              <a:rPr lang="en-US" dirty="0"/>
              <a:t>     for (</a:t>
            </a:r>
            <a:r>
              <a:rPr lang="en-US" dirty="0" err="1"/>
              <a:t>Map.Entry</a:t>
            </a:r>
            <a:r>
              <a:rPr lang="en-US" dirty="0"/>
              <a:t>&lt;String, Order&gt; entry : </a:t>
            </a:r>
            <a:r>
              <a:rPr lang="en-US" dirty="0" err="1"/>
              <a:t>orderMap.entrySet</a:t>
            </a:r>
            <a:r>
              <a:rPr lang="en-US" dirty="0"/>
              <a:t>()) </a:t>
            </a:r>
          </a:p>
          <a:p>
            <a:r>
              <a:rPr lang="en-US" dirty="0"/>
              <a:t>{           </a:t>
            </a:r>
          </a:p>
          <a:p>
            <a:r>
              <a:rPr lang="en-US" dirty="0"/>
              <a:t> Order </a:t>
            </a:r>
            <a:r>
              <a:rPr lang="en-US" dirty="0" err="1"/>
              <a:t>order</a:t>
            </a:r>
            <a:r>
              <a:rPr lang="en-US" dirty="0"/>
              <a:t> = </a:t>
            </a:r>
            <a:r>
              <a:rPr lang="en-US" dirty="0" err="1"/>
              <a:t>entry.getValue</a:t>
            </a:r>
            <a:r>
              <a:rPr lang="en-US" dirty="0"/>
              <a:t>();         </a:t>
            </a:r>
          </a:p>
          <a:p>
            <a:r>
              <a:rPr lang="en-US" dirty="0"/>
              <a:t>   if (</a:t>
            </a:r>
            <a:r>
              <a:rPr lang="en-US" dirty="0" err="1"/>
              <a:t>order.getCustomer</a:t>
            </a:r>
            <a:r>
              <a:rPr lang="en-US" dirty="0"/>
              <a:t>().</a:t>
            </a:r>
            <a:r>
              <a:rPr lang="en-US" dirty="0" err="1"/>
              <a:t>getId</a:t>
            </a:r>
            <a:r>
              <a:rPr lang="en-US" dirty="0"/>
              <a:t>().equals(</a:t>
            </a:r>
            <a:r>
              <a:rPr lang="en-US" dirty="0" err="1"/>
              <a:t>customerId</a:t>
            </a:r>
            <a:r>
              <a:rPr lang="en-US" dirty="0"/>
              <a:t>)) </a:t>
            </a:r>
          </a:p>
          <a:p>
            <a:r>
              <a:rPr lang="en-US" dirty="0"/>
              <a:t>{             </a:t>
            </a:r>
          </a:p>
          <a:p>
            <a:r>
              <a:rPr lang="en-US" dirty="0"/>
              <a:t>   </a:t>
            </a:r>
            <a:r>
              <a:rPr lang="en-US" dirty="0" err="1"/>
              <a:t>customerOrders.add</a:t>
            </a:r>
            <a:r>
              <a:rPr lang="en-US" dirty="0"/>
              <a:t>(order);   </a:t>
            </a:r>
          </a:p>
          <a:p>
            <a:r>
              <a:rPr lang="en-US" dirty="0"/>
              <a:t>         }     </a:t>
            </a:r>
          </a:p>
          <a:p>
            <a:r>
              <a:rPr lang="en-US" dirty="0"/>
              <a:t>   }       </a:t>
            </a:r>
          </a:p>
          <a:p>
            <a:r>
              <a:rPr lang="en-US" dirty="0"/>
              <a:t> return </a:t>
            </a:r>
            <a:r>
              <a:rPr lang="en-US" dirty="0" err="1"/>
              <a:t>customerOrders</a:t>
            </a:r>
            <a:r>
              <a:rPr lang="en-US" dirty="0"/>
              <a:t>;  </a:t>
            </a:r>
          </a:p>
          <a:p>
            <a:r>
              <a:rPr lang="en-US" dirty="0"/>
              <a:t>  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8017" y="530087"/>
            <a:ext cx="598998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// Update the status of an order    </a:t>
            </a:r>
          </a:p>
          <a:p>
            <a:r>
              <a:rPr lang="en-US" dirty="0"/>
              <a:t>public void </a:t>
            </a:r>
            <a:r>
              <a:rPr lang="en-US" dirty="0" err="1"/>
              <a:t>updateOrderStatus</a:t>
            </a:r>
            <a:r>
              <a:rPr lang="en-US" dirty="0"/>
              <a:t>(String </a:t>
            </a:r>
            <a:r>
              <a:rPr lang="en-US" dirty="0" err="1"/>
              <a:t>orderId</a:t>
            </a:r>
            <a:r>
              <a:rPr lang="en-US" dirty="0"/>
              <a:t>, </a:t>
            </a:r>
            <a:r>
              <a:rPr lang="en-US" dirty="0" err="1"/>
              <a:t>OrderStatus</a:t>
            </a:r>
            <a:r>
              <a:rPr lang="en-US" dirty="0"/>
              <a:t> status) </a:t>
            </a:r>
          </a:p>
          <a:p>
            <a:r>
              <a:rPr lang="en-US" dirty="0"/>
              <a:t>{     </a:t>
            </a:r>
          </a:p>
          <a:p>
            <a:r>
              <a:rPr lang="en-US" dirty="0"/>
              <a:t>   Order </a:t>
            </a:r>
            <a:r>
              <a:rPr lang="en-US" dirty="0" err="1"/>
              <a:t>order</a:t>
            </a:r>
            <a:r>
              <a:rPr lang="en-US" dirty="0"/>
              <a:t> = </a:t>
            </a:r>
            <a:r>
              <a:rPr lang="en-US" dirty="0" err="1"/>
              <a:t>orderMap.get</a:t>
            </a:r>
            <a:r>
              <a:rPr lang="en-US" dirty="0"/>
              <a:t>(</a:t>
            </a:r>
            <a:r>
              <a:rPr lang="en-US" dirty="0" err="1"/>
              <a:t>orderId</a:t>
            </a:r>
            <a:r>
              <a:rPr lang="en-US" dirty="0"/>
              <a:t>);  </a:t>
            </a:r>
          </a:p>
          <a:p>
            <a:r>
              <a:rPr lang="en-US" dirty="0"/>
              <a:t>      </a:t>
            </a:r>
            <a:r>
              <a:rPr lang="en-US" dirty="0" err="1"/>
              <a:t>order.setStatus</a:t>
            </a:r>
            <a:r>
              <a:rPr lang="en-US" dirty="0"/>
              <a:t>(status);  </a:t>
            </a:r>
          </a:p>
          <a:p>
            <a:r>
              <a:rPr lang="en-US" dirty="0"/>
              <a:t>  }   </a:t>
            </a:r>
          </a:p>
          <a:p>
            <a:r>
              <a:rPr lang="en-US" dirty="0"/>
              <a:t>     // Get the status of an order </a:t>
            </a:r>
          </a:p>
          <a:p>
            <a:r>
              <a:rPr lang="en-US" dirty="0"/>
              <a:t>   public </a:t>
            </a:r>
            <a:r>
              <a:rPr lang="en-US" dirty="0" err="1"/>
              <a:t>OrderStatus</a:t>
            </a:r>
            <a:r>
              <a:rPr lang="en-US" dirty="0"/>
              <a:t> </a:t>
            </a:r>
            <a:r>
              <a:rPr lang="en-US" dirty="0" err="1"/>
              <a:t>getOrderStatus</a:t>
            </a:r>
            <a:r>
              <a:rPr lang="en-US" dirty="0"/>
              <a:t>(String </a:t>
            </a:r>
            <a:r>
              <a:rPr lang="en-US" dirty="0" err="1"/>
              <a:t>orderId</a:t>
            </a:r>
            <a:r>
              <a:rPr lang="en-US" dirty="0"/>
              <a:t>) </a:t>
            </a:r>
          </a:p>
          <a:p>
            <a:r>
              <a:rPr lang="en-US" dirty="0"/>
              <a:t>{        </a:t>
            </a:r>
          </a:p>
          <a:p>
            <a:r>
              <a:rPr lang="en-US" dirty="0"/>
              <a:t>Order </a:t>
            </a:r>
            <a:r>
              <a:rPr lang="en-US" dirty="0" err="1"/>
              <a:t>order</a:t>
            </a:r>
            <a:r>
              <a:rPr lang="en-US" dirty="0"/>
              <a:t> = </a:t>
            </a:r>
            <a:r>
              <a:rPr lang="en-US" dirty="0" err="1"/>
              <a:t>orderMap.get</a:t>
            </a:r>
            <a:r>
              <a:rPr lang="en-US" dirty="0"/>
              <a:t>(</a:t>
            </a:r>
            <a:r>
              <a:rPr lang="en-US" dirty="0" err="1"/>
              <a:t>orderId</a:t>
            </a:r>
            <a:r>
              <a:rPr lang="en-US" dirty="0"/>
              <a:t>);   </a:t>
            </a:r>
          </a:p>
          <a:p>
            <a:r>
              <a:rPr lang="en-US" dirty="0"/>
              <a:t>     return </a:t>
            </a:r>
            <a:r>
              <a:rPr lang="en-US" dirty="0" err="1"/>
              <a:t>order.getStatus</a:t>
            </a:r>
            <a:r>
              <a:rPr lang="en-US" dirty="0"/>
              <a:t>();  </a:t>
            </a:r>
          </a:p>
          <a:p>
            <a:r>
              <a:rPr lang="en-US" dirty="0"/>
              <a:t>  }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665</Words>
  <Application>Microsoft Office PowerPoint</Application>
  <PresentationFormat>On-screen Show (16:9)</PresentationFormat>
  <Paragraphs>137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Arial</vt:lpstr>
      <vt:lpstr>-apple-system</vt:lpstr>
      <vt:lpstr>Noto Sans Symbols</vt:lpstr>
      <vt:lpstr>EB Garamond Medium</vt:lpstr>
      <vt:lpstr>Arial</vt:lpstr>
      <vt:lpstr>Arial Black</vt:lpstr>
      <vt:lpstr>EB Garamond ExtraBold</vt:lpstr>
      <vt:lpstr>PUBLIC SANS</vt:lpstr>
      <vt:lpstr>EB Garamond</vt:lpstr>
      <vt:lpstr>PUBLIC SANS</vt:lpstr>
      <vt:lpstr>Calibri</vt:lpstr>
      <vt:lpstr>EB Garamond SemiBold</vt:lpstr>
      <vt:lpstr>Simple Light</vt:lpstr>
      <vt:lpstr>Simple Light</vt:lpstr>
      <vt:lpstr>PowerPoint Presentation</vt:lpstr>
      <vt:lpstr>Chat Application and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ShivChandran</cp:lastModifiedBy>
  <cp:revision>15</cp:revision>
  <dcterms:created xsi:type="dcterms:W3CDTF">2020-08-13T11:21:46Z</dcterms:created>
  <dcterms:modified xsi:type="dcterms:W3CDTF">2023-05-10T08:58:03Z</dcterms:modified>
</cp:coreProperties>
</file>