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83EFA-4668-4994-B388-FC6D0E6C78CC}" v="7" dt="2024-08-29T12:40:40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dekar, Shivdatta (BOM-ASR)" userId="2632e1e6-8f7f-4a1a-a6e4-b823043304ef" providerId="ADAL" clId="{0A083EFA-4668-4994-B388-FC6D0E6C78CC}"/>
    <pc:docChg chg="undo redo custSel addSld modSld">
      <pc:chgData name="Redekar, Shivdatta (BOM-ASR)" userId="2632e1e6-8f7f-4a1a-a6e4-b823043304ef" providerId="ADAL" clId="{0A083EFA-4668-4994-B388-FC6D0E6C78CC}" dt="2024-08-29T12:48:36.366" v="279" actId="20577"/>
      <pc:docMkLst>
        <pc:docMk/>
      </pc:docMkLst>
      <pc:sldChg chg="modSp new mod">
        <pc:chgData name="Redekar, Shivdatta (BOM-ASR)" userId="2632e1e6-8f7f-4a1a-a6e4-b823043304ef" providerId="ADAL" clId="{0A083EFA-4668-4994-B388-FC6D0E6C78CC}" dt="2024-08-29T12:40:28.346" v="32" actId="113"/>
        <pc:sldMkLst>
          <pc:docMk/>
          <pc:sldMk cId="4213983650" sldId="256"/>
        </pc:sldMkLst>
        <pc:spChg chg="mod">
          <ac:chgData name="Redekar, Shivdatta (BOM-ASR)" userId="2632e1e6-8f7f-4a1a-a6e4-b823043304ef" providerId="ADAL" clId="{0A083EFA-4668-4994-B388-FC6D0E6C78CC}" dt="2024-08-29T12:40:28.346" v="32" actId="113"/>
          <ac:spMkLst>
            <pc:docMk/>
            <pc:sldMk cId="4213983650" sldId="256"/>
            <ac:spMk id="2" creationId="{7DDCD422-437B-CFDD-2ADF-DDFE7AD8EAB1}"/>
          </ac:spMkLst>
        </pc:spChg>
      </pc:sldChg>
      <pc:sldChg chg="modSp new mod">
        <pc:chgData name="Redekar, Shivdatta (BOM-ASR)" userId="2632e1e6-8f7f-4a1a-a6e4-b823043304ef" providerId="ADAL" clId="{0A083EFA-4668-4994-B388-FC6D0E6C78CC}" dt="2024-08-29T12:44:52.246" v="101" actId="255"/>
        <pc:sldMkLst>
          <pc:docMk/>
          <pc:sldMk cId="1992160467" sldId="257"/>
        </pc:sldMkLst>
        <pc:spChg chg="mod">
          <ac:chgData name="Redekar, Shivdatta (BOM-ASR)" userId="2632e1e6-8f7f-4a1a-a6e4-b823043304ef" providerId="ADAL" clId="{0A083EFA-4668-4994-B388-FC6D0E6C78CC}" dt="2024-08-29T12:41:29.542" v="53" actId="20577"/>
          <ac:spMkLst>
            <pc:docMk/>
            <pc:sldMk cId="1992160467" sldId="257"/>
            <ac:spMk id="2" creationId="{E51B40E7-1552-8086-D360-212BA8B33C7F}"/>
          </ac:spMkLst>
        </pc:spChg>
        <pc:spChg chg="mod">
          <ac:chgData name="Redekar, Shivdatta (BOM-ASR)" userId="2632e1e6-8f7f-4a1a-a6e4-b823043304ef" providerId="ADAL" clId="{0A083EFA-4668-4994-B388-FC6D0E6C78CC}" dt="2024-08-29T12:44:52.246" v="101" actId="255"/>
          <ac:spMkLst>
            <pc:docMk/>
            <pc:sldMk cId="1992160467" sldId="257"/>
            <ac:spMk id="3" creationId="{AF4FC8E1-5064-A3B7-307B-EE21FEA67DD1}"/>
          </ac:spMkLst>
        </pc:spChg>
      </pc:sldChg>
      <pc:sldChg chg="addSp delSp modSp add mod setBg">
        <pc:chgData name="Redekar, Shivdatta (BOM-ASR)" userId="2632e1e6-8f7f-4a1a-a6e4-b823043304ef" providerId="ADAL" clId="{0A083EFA-4668-4994-B388-FC6D0E6C78CC}" dt="2024-08-29T12:43:03.029" v="74" actId="27614"/>
        <pc:sldMkLst>
          <pc:docMk/>
          <pc:sldMk cId="3891125460" sldId="258"/>
        </pc:sldMkLst>
        <pc:spChg chg="mod">
          <ac:chgData name="Redekar, Shivdatta (BOM-ASR)" userId="2632e1e6-8f7f-4a1a-a6e4-b823043304ef" providerId="ADAL" clId="{0A083EFA-4668-4994-B388-FC6D0E6C78CC}" dt="2024-08-29T12:42:59.431" v="73" actId="26606"/>
          <ac:spMkLst>
            <pc:docMk/>
            <pc:sldMk cId="3891125460" sldId="258"/>
            <ac:spMk id="2" creationId="{E51B40E7-1552-8086-D360-212BA8B33C7F}"/>
          </ac:spMkLst>
        </pc:spChg>
        <pc:spChg chg="del">
          <ac:chgData name="Redekar, Shivdatta (BOM-ASR)" userId="2632e1e6-8f7f-4a1a-a6e4-b823043304ef" providerId="ADAL" clId="{0A083EFA-4668-4994-B388-FC6D0E6C78CC}" dt="2024-08-29T12:42:54.257" v="72" actId="22"/>
          <ac:spMkLst>
            <pc:docMk/>
            <pc:sldMk cId="3891125460" sldId="258"/>
            <ac:spMk id="3" creationId="{AF4FC8E1-5064-A3B7-307B-EE21FEA67DD1}"/>
          </ac:spMkLst>
        </pc:spChg>
        <pc:spChg chg="add">
          <ac:chgData name="Redekar, Shivdatta (BOM-ASR)" userId="2632e1e6-8f7f-4a1a-a6e4-b823043304ef" providerId="ADAL" clId="{0A083EFA-4668-4994-B388-FC6D0E6C78CC}" dt="2024-08-29T12:42:59.431" v="73" actId="26606"/>
          <ac:spMkLst>
            <pc:docMk/>
            <pc:sldMk cId="3891125460" sldId="258"/>
            <ac:spMk id="10" creationId="{D4771268-CB57-404A-9271-370EB28F6090}"/>
          </ac:spMkLst>
        </pc:spChg>
        <pc:picChg chg="add mod ord">
          <ac:chgData name="Redekar, Shivdatta (BOM-ASR)" userId="2632e1e6-8f7f-4a1a-a6e4-b823043304ef" providerId="ADAL" clId="{0A083EFA-4668-4994-B388-FC6D0E6C78CC}" dt="2024-08-29T12:43:03.029" v="74" actId="27614"/>
          <ac:picMkLst>
            <pc:docMk/>
            <pc:sldMk cId="3891125460" sldId="258"/>
            <ac:picMk id="5" creationId="{69E46E5D-D25A-C695-3649-29147CF15702}"/>
          </ac:picMkLst>
        </pc:picChg>
      </pc:sldChg>
      <pc:sldChg chg="modSp add mod">
        <pc:chgData name="Redekar, Shivdatta (BOM-ASR)" userId="2632e1e6-8f7f-4a1a-a6e4-b823043304ef" providerId="ADAL" clId="{0A083EFA-4668-4994-B388-FC6D0E6C78CC}" dt="2024-08-29T12:44:06.440" v="88" actId="20577"/>
        <pc:sldMkLst>
          <pc:docMk/>
          <pc:sldMk cId="4178155991" sldId="259"/>
        </pc:sldMkLst>
        <pc:spChg chg="mod">
          <ac:chgData name="Redekar, Shivdatta (BOM-ASR)" userId="2632e1e6-8f7f-4a1a-a6e4-b823043304ef" providerId="ADAL" clId="{0A083EFA-4668-4994-B388-FC6D0E6C78CC}" dt="2024-08-29T12:43:44.105" v="79"/>
          <ac:spMkLst>
            <pc:docMk/>
            <pc:sldMk cId="4178155991" sldId="259"/>
            <ac:spMk id="2" creationId="{E51B40E7-1552-8086-D360-212BA8B33C7F}"/>
          </ac:spMkLst>
        </pc:spChg>
        <pc:spChg chg="mod">
          <ac:chgData name="Redekar, Shivdatta (BOM-ASR)" userId="2632e1e6-8f7f-4a1a-a6e4-b823043304ef" providerId="ADAL" clId="{0A083EFA-4668-4994-B388-FC6D0E6C78CC}" dt="2024-08-29T12:44:06.440" v="88" actId="20577"/>
          <ac:spMkLst>
            <pc:docMk/>
            <pc:sldMk cId="4178155991" sldId="259"/>
            <ac:spMk id="3" creationId="{AF4FC8E1-5064-A3B7-307B-EE21FEA67DD1}"/>
          </ac:spMkLst>
        </pc:spChg>
      </pc:sldChg>
      <pc:sldChg chg="modSp add mod">
        <pc:chgData name="Redekar, Shivdatta (BOM-ASR)" userId="2632e1e6-8f7f-4a1a-a6e4-b823043304ef" providerId="ADAL" clId="{0A083EFA-4668-4994-B388-FC6D0E6C78CC}" dt="2024-08-29T12:44:40.213" v="100" actId="20577"/>
        <pc:sldMkLst>
          <pc:docMk/>
          <pc:sldMk cId="3582119307" sldId="260"/>
        </pc:sldMkLst>
        <pc:spChg chg="mod">
          <ac:chgData name="Redekar, Shivdatta (BOM-ASR)" userId="2632e1e6-8f7f-4a1a-a6e4-b823043304ef" providerId="ADAL" clId="{0A083EFA-4668-4994-B388-FC6D0E6C78CC}" dt="2024-08-29T12:44:17.917" v="89"/>
          <ac:spMkLst>
            <pc:docMk/>
            <pc:sldMk cId="3582119307" sldId="260"/>
            <ac:spMk id="2" creationId="{E51B40E7-1552-8086-D360-212BA8B33C7F}"/>
          </ac:spMkLst>
        </pc:spChg>
        <pc:spChg chg="mod">
          <ac:chgData name="Redekar, Shivdatta (BOM-ASR)" userId="2632e1e6-8f7f-4a1a-a6e4-b823043304ef" providerId="ADAL" clId="{0A083EFA-4668-4994-B388-FC6D0E6C78CC}" dt="2024-08-29T12:44:40.213" v="100" actId="20577"/>
          <ac:spMkLst>
            <pc:docMk/>
            <pc:sldMk cId="3582119307" sldId="260"/>
            <ac:spMk id="3" creationId="{AF4FC8E1-5064-A3B7-307B-EE21FEA67DD1}"/>
          </ac:spMkLst>
        </pc:spChg>
      </pc:sldChg>
      <pc:sldChg chg="modSp add mod">
        <pc:chgData name="Redekar, Shivdatta (BOM-ASR)" userId="2632e1e6-8f7f-4a1a-a6e4-b823043304ef" providerId="ADAL" clId="{0A083EFA-4668-4994-B388-FC6D0E6C78CC}" dt="2024-08-29T12:45:26.614" v="106" actId="255"/>
        <pc:sldMkLst>
          <pc:docMk/>
          <pc:sldMk cId="3045544949" sldId="261"/>
        </pc:sldMkLst>
        <pc:spChg chg="mod">
          <ac:chgData name="Redekar, Shivdatta (BOM-ASR)" userId="2632e1e6-8f7f-4a1a-a6e4-b823043304ef" providerId="ADAL" clId="{0A083EFA-4668-4994-B388-FC6D0E6C78CC}" dt="2024-08-29T12:45:14.225" v="104"/>
          <ac:spMkLst>
            <pc:docMk/>
            <pc:sldMk cId="3045544949" sldId="261"/>
            <ac:spMk id="2" creationId="{E51B40E7-1552-8086-D360-212BA8B33C7F}"/>
          </ac:spMkLst>
        </pc:spChg>
        <pc:spChg chg="mod">
          <ac:chgData name="Redekar, Shivdatta (BOM-ASR)" userId="2632e1e6-8f7f-4a1a-a6e4-b823043304ef" providerId="ADAL" clId="{0A083EFA-4668-4994-B388-FC6D0E6C78CC}" dt="2024-08-29T12:45:26.614" v="106" actId="255"/>
          <ac:spMkLst>
            <pc:docMk/>
            <pc:sldMk cId="3045544949" sldId="261"/>
            <ac:spMk id="3" creationId="{AF4FC8E1-5064-A3B7-307B-EE21FEA67DD1}"/>
          </ac:spMkLst>
        </pc:spChg>
      </pc:sldChg>
      <pc:sldChg chg="modSp add mod">
        <pc:chgData name="Redekar, Shivdatta (BOM-ASR)" userId="2632e1e6-8f7f-4a1a-a6e4-b823043304ef" providerId="ADAL" clId="{0A083EFA-4668-4994-B388-FC6D0E6C78CC}" dt="2024-08-29T12:46:04.358" v="109" actId="255"/>
        <pc:sldMkLst>
          <pc:docMk/>
          <pc:sldMk cId="351746936" sldId="262"/>
        </pc:sldMkLst>
        <pc:spChg chg="mod">
          <ac:chgData name="Redekar, Shivdatta (BOM-ASR)" userId="2632e1e6-8f7f-4a1a-a6e4-b823043304ef" providerId="ADAL" clId="{0A083EFA-4668-4994-B388-FC6D0E6C78CC}" dt="2024-08-29T12:45:52.706" v="107"/>
          <ac:spMkLst>
            <pc:docMk/>
            <pc:sldMk cId="351746936" sldId="262"/>
            <ac:spMk id="2" creationId="{E51B40E7-1552-8086-D360-212BA8B33C7F}"/>
          </ac:spMkLst>
        </pc:spChg>
        <pc:spChg chg="mod">
          <ac:chgData name="Redekar, Shivdatta (BOM-ASR)" userId="2632e1e6-8f7f-4a1a-a6e4-b823043304ef" providerId="ADAL" clId="{0A083EFA-4668-4994-B388-FC6D0E6C78CC}" dt="2024-08-29T12:46:04.358" v="109" actId="255"/>
          <ac:spMkLst>
            <pc:docMk/>
            <pc:sldMk cId="351746936" sldId="262"/>
            <ac:spMk id="3" creationId="{AF4FC8E1-5064-A3B7-307B-EE21FEA67DD1}"/>
          </ac:spMkLst>
        </pc:spChg>
      </pc:sldChg>
      <pc:sldChg chg="modSp add mod">
        <pc:chgData name="Redekar, Shivdatta (BOM-ASR)" userId="2632e1e6-8f7f-4a1a-a6e4-b823043304ef" providerId="ADAL" clId="{0A083EFA-4668-4994-B388-FC6D0E6C78CC}" dt="2024-08-29T12:46:29.079" v="112" actId="255"/>
        <pc:sldMkLst>
          <pc:docMk/>
          <pc:sldMk cId="146731996" sldId="263"/>
        </pc:sldMkLst>
        <pc:spChg chg="mod">
          <ac:chgData name="Redekar, Shivdatta (BOM-ASR)" userId="2632e1e6-8f7f-4a1a-a6e4-b823043304ef" providerId="ADAL" clId="{0A083EFA-4668-4994-B388-FC6D0E6C78CC}" dt="2024-08-29T12:46:15.541" v="110"/>
          <ac:spMkLst>
            <pc:docMk/>
            <pc:sldMk cId="146731996" sldId="263"/>
            <ac:spMk id="2" creationId="{E51B40E7-1552-8086-D360-212BA8B33C7F}"/>
          </ac:spMkLst>
        </pc:spChg>
        <pc:spChg chg="mod">
          <ac:chgData name="Redekar, Shivdatta (BOM-ASR)" userId="2632e1e6-8f7f-4a1a-a6e4-b823043304ef" providerId="ADAL" clId="{0A083EFA-4668-4994-B388-FC6D0E6C78CC}" dt="2024-08-29T12:46:29.079" v="112" actId="255"/>
          <ac:spMkLst>
            <pc:docMk/>
            <pc:sldMk cId="146731996" sldId="263"/>
            <ac:spMk id="3" creationId="{AF4FC8E1-5064-A3B7-307B-EE21FEA67DD1}"/>
          </ac:spMkLst>
        </pc:spChg>
      </pc:sldChg>
      <pc:sldChg chg="modSp add mod">
        <pc:chgData name="Redekar, Shivdatta (BOM-ASR)" userId="2632e1e6-8f7f-4a1a-a6e4-b823043304ef" providerId="ADAL" clId="{0A083EFA-4668-4994-B388-FC6D0E6C78CC}" dt="2024-08-29T12:46:53.015" v="115" actId="255"/>
        <pc:sldMkLst>
          <pc:docMk/>
          <pc:sldMk cId="3545467838" sldId="264"/>
        </pc:sldMkLst>
        <pc:spChg chg="mod">
          <ac:chgData name="Redekar, Shivdatta (BOM-ASR)" userId="2632e1e6-8f7f-4a1a-a6e4-b823043304ef" providerId="ADAL" clId="{0A083EFA-4668-4994-B388-FC6D0E6C78CC}" dt="2024-08-29T12:46:43.809" v="113"/>
          <ac:spMkLst>
            <pc:docMk/>
            <pc:sldMk cId="3545467838" sldId="264"/>
            <ac:spMk id="2" creationId="{E51B40E7-1552-8086-D360-212BA8B33C7F}"/>
          </ac:spMkLst>
        </pc:spChg>
        <pc:spChg chg="mod">
          <ac:chgData name="Redekar, Shivdatta (BOM-ASR)" userId="2632e1e6-8f7f-4a1a-a6e4-b823043304ef" providerId="ADAL" clId="{0A083EFA-4668-4994-B388-FC6D0E6C78CC}" dt="2024-08-29T12:46:53.015" v="115" actId="255"/>
          <ac:spMkLst>
            <pc:docMk/>
            <pc:sldMk cId="3545467838" sldId="264"/>
            <ac:spMk id="3" creationId="{AF4FC8E1-5064-A3B7-307B-EE21FEA67DD1}"/>
          </ac:spMkLst>
        </pc:spChg>
      </pc:sldChg>
      <pc:sldChg chg="modSp new mod">
        <pc:chgData name="Redekar, Shivdatta (BOM-ASR)" userId="2632e1e6-8f7f-4a1a-a6e4-b823043304ef" providerId="ADAL" clId="{0A083EFA-4668-4994-B388-FC6D0E6C78CC}" dt="2024-08-29T12:48:36.366" v="279" actId="20577"/>
        <pc:sldMkLst>
          <pc:docMk/>
          <pc:sldMk cId="4063255879" sldId="265"/>
        </pc:sldMkLst>
        <pc:spChg chg="mod">
          <ac:chgData name="Redekar, Shivdatta (BOM-ASR)" userId="2632e1e6-8f7f-4a1a-a6e4-b823043304ef" providerId="ADAL" clId="{0A083EFA-4668-4994-B388-FC6D0E6C78CC}" dt="2024-08-29T12:47:25.820" v="133" actId="20577"/>
          <ac:spMkLst>
            <pc:docMk/>
            <pc:sldMk cId="4063255879" sldId="265"/>
            <ac:spMk id="2" creationId="{02450FB9-2DE4-C5A9-AFFD-9EAE86630DFE}"/>
          </ac:spMkLst>
        </pc:spChg>
        <pc:spChg chg="mod">
          <ac:chgData name="Redekar, Shivdatta (BOM-ASR)" userId="2632e1e6-8f7f-4a1a-a6e4-b823043304ef" providerId="ADAL" clId="{0A083EFA-4668-4994-B388-FC6D0E6C78CC}" dt="2024-08-29T12:48:36.366" v="279" actId="20577"/>
          <ac:spMkLst>
            <pc:docMk/>
            <pc:sldMk cId="4063255879" sldId="265"/>
            <ac:spMk id="3" creationId="{3A7F2AFD-9C13-3172-C856-E8B0D882F7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E399-3B0C-81DE-D89C-F8381335F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75E80-3BED-160A-7EE6-2AFE9B897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51B06-1AAB-8812-E253-0A77321D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1BD6-DC7C-4179-A457-E5B7C2972CE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62756-873C-5499-C7F7-64861268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B2B22-6766-0331-0ECA-88D41575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0057-320C-4ACD-8F39-C672F00B9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3962-9D94-3F89-8884-8B42D72C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FC487-D14B-189B-01DA-8ADCC0EBC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E956D-AE90-3D71-80EA-66C3853D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1BD6-DC7C-4179-A457-E5B7C2972CE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07CA4-9281-D026-79E3-B160CA5C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FD547-38FE-6CB1-91B5-B0197DD4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0057-320C-4ACD-8F39-C672F00B9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CFB19-D6B1-BD98-0E82-6D3F3CEE9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7A89D-9209-5BD2-6159-08393A815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F4344-C152-C33A-8B7F-66B14E33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1BD6-DC7C-4179-A457-E5B7C2972CE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840A2-5AFC-34E2-B10D-70B7DD4B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0EBAF-AB54-18EC-817A-D5C55529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0057-320C-4ACD-8F39-C672F00B9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0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3CD4-4871-BF64-1C37-45B43230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DE89E-57E3-E7D4-9156-EAB49A504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B0072-B0CC-E11A-2449-59D9D1D3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1BD6-DC7C-4179-A457-E5B7C2972CE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B940C-689D-CDBE-8287-98D565F6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D649-4DD9-6B0A-D609-3325B9BE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0057-320C-4ACD-8F39-C672F00B9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3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3287A-A1B9-C132-03B7-CEC1B2AC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EB47E-AD11-572A-C8F1-8A8FF04C7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C20C2-8670-F10D-07A7-0B2AA552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1BD6-DC7C-4179-A457-E5B7C2972CE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2AF46-4211-3BDC-AE69-868DAC30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6A64E-1E2E-D9F4-7B98-BD3D791C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0057-320C-4ACD-8F39-C672F00B9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3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3796-238A-30CC-929B-0F6CDF8E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D355F-0FE5-F8F3-F3FF-E09C8AD94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DB8E0-3147-693D-01A2-C9C1EFEC4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DDC3A-4713-76CE-0F20-71948FA1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1BD6-DC7C-4179-A457-E5B7C2972CE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2A7F0-C074-53C2-E637-FB7512F9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F6550-00EA-0A88-3043-BEE56322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0057-320C-4ACD-8F39-C672F00B9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1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C670-B7F7-635C-9E41-72E83425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ABA0C-7C15-E09E-936A-9656D7EB7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DA948-4698-86E6-E8AA-88AB42FAF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2F5AF-8286-84E2-63AB-14BEF7C48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38037-E629-F2A4-A066-323CCFBFA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8F5E1-D756-47C9-9E81-D3FCFAAB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1BD6-DC7C-4179-A457-E5B7C2972CE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7BBD3-6414-903B-919D-77197457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AD690F-F17A-9ABA-0435-6912C80E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0057-320C-4ACD-8F39-C672F00B9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5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A3FE-F4BA-0741-F563-624C5A12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B729C-6D11-56B0-220E-66A7A3A9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1BD6-DC7C-4179-A457-E5B7C2972CE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86F90-6936-F428-8D0F-87BD5EA0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06DF9-EADF-B8B1-BC66-D6ABFFE2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0057-320C-4ACD-8F39-C672F00B9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6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BC8F3-459A-0959-05B0-8CC43D92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1BD6-DC7C-4179-A457-E5B7C2972CE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F92E8-A43E-8975-DF87-7E5D50DB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37581-6B02-EC78-CA66-688C298E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0057-320C-4ACD-8F39-C672F00B9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4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D69B-A29B-981C-C1B3-BD73D234D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23661-3E62-0170-D94C-D0B477A76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4AB76-F994-BC9A-58EF-B36877849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EAE47-904A-BE1E-0E1D-D41A8637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1BD6-DC7C-4179-A457-E5B7C2972CE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54E21-268E-0C49-932A-F12F4086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69143-C1C9-0837-D1CC-27715AF9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0057-320C-4ACD-8F39-C672F00B9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8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02C3-C5FC-6711-308C-54759D98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1917D-4B31-7B9E-827A-EE647885C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958AA-7CD8-65B5-7141-29F86441D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24254-329C-5989-064C-FA371D40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1BD6-DC7C-4179-A457-E5B7C2972CE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D0955-DF76-78EF-9801-9244E1F2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DE184-44F5-A072-4695-FFF33A78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0057-320C-4ACD-8F39-C672F00B9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0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4A695-0F6F-EFC0-07EE-E922A0F8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C5942-ADDD-7FE6-26B9-B8E412958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1E057-9D20-32DA-2F4E-13CC83578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B91BD6-DC7C-4179-A457-E5B7C2972CE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0CCE9-1961-D54A-A958-F1E3DAA9F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B15B-FF24-4276-8B85-5295D3278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BB0057-320C-4ACD-8F39-C672F00B9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5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D422-437B-CFDD-2ADF-DDFE7AD8E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Credit Card default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A22E8-D8B8-D2BD-43CE-0AE2887A6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8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0FB9-2DE4-C5A9-AFFD-9EAE8663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2AFD-9C13-3172-C856-E8B0D882F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is deployed on AWS EC2 instance</a:t>
            </a:r>
          </a:p>
          <a:p>
            <a:endParaRPr lang="en-US" dirty="0"/>
          </a:p>
          <a:p>
            <a:r>
              <a:rPr lang="en-US" dirty="0"/>
              <a:t>Docker image was created, and it was pushed into AWS ECR</a:t>
            </a:r>
          </a:p>
          <a:p>
            <a:endParaRPr lang="en-US"/>
          </a:p>
          <a:p>
            <a:r>
              <a:rPr lang="en-US"/>
              <a:t>The </a:t>
            </a:r>
            <a:r>
              <a:rPr lang="en-US" dirty="0"/>
              <a:t>deployment was done using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406325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40E7-1552-8086-D360-212BA8B3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C8E1-5064-A3B7-307B-EE21FEA6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The Credit Card Default Prediction system is a machine learning-based solution aimed at predicting whether a customer will default on their credit card payment. </a:t>
            </a:r>
          </a:p>
          <a:p>
            <a:r>
              <a:rPr lang="en-US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The system leverages historical data from a well-known Kaggle dataset, using various features related to customer demographics, credit history, and payment behavior to make predictions.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6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B40E7-1552-8086-D360-212BA8B3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5" name="Content Placeholder 4" descr="A diagram of a data flow&#10;&#10;Description automatically generated">
            <a:extLst>
              <a:ext uri="{FF2B5EF4-FFF2-40B4-BE49-F238E27FC236}">
                <a16:creationId xmlns:a16="http://schemas.microsoft.com/office/drawing/2014/main" id="{69E46E5D-D25A-C695-3649-29147CF15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29239"/>
            <a:ext cx="6780700" cy="379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2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40E7-1552-8086-D360-212BA8B3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C8E1-5064-A3B7-307B-EE21FEA6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Creation: Create a database to store raw data, preprocessed data, and predictions.</a:t>
            </a:r>
          </a:p>
          <a:p>
            <a:endParaRPr lang="en-US" dirty="0"/>
          </a:p>
          <a:p>
            <a:r>
              <a:rPr lang="en-US" dirty="0"/>
              <a:t>Table Creation: Tables are created in the database to store different stages of the data pipeline (raw, processed, and predictions).</a:t>
            </a:r>
          </a:p>
          <a:p>
            <a:endParaRPr lang="en-US" dirty="0"/>
          </a:p>
          <a:p>
            <a:r>
              <a:rPr lang="en-US" dirty="0"/>
              <a:t>Data Insertion: Insert CSV data into the database tables for further processing.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5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40E7-1552-8086-D360-212BA8B3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C8E1-5064-A3B7-307B-EE21FEA6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Value Handling: Replace missing values with appropriate imputed values or drop rows/columns as necessary.</a:t>
            </a:r>
          </a:p>
          <a:p>
            <a:r>
              <a:rPr lang="en-US" dirty="0"/>
              <a:t>Encoding: Convert categorical variables (SEX, EDUCATION, MARRIAGE) into numerical format using one-hot encoding or label encoding.</a:t>
            </a:r>
          </a:p>
          <a:p>
            <a:r>
              <a:rPr lang="en-US" dirty="0"/>
              <a:t>Scaling: Normalize numerical features (LIMIT_BAL, AGE, etc.) to ensure all features contribute equally to the model.</a:t>
            </a:r>
          </a:p>
          <a:p>
            <a:r>
              <a:rPr lang="en-US" dirty="0"/>
              <a:t>Feature Engineering: Create new features if needed to enhance model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1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40E7-1552-8086-D360-212BA8B3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C8E1-5064-A3B7-307B-EE21FEA6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Purpose: Ensures that the ingested data meets the required quality and schema standards.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Components: Uses </a:t>
            </a:r>
            <a:r>
              <a:rPr lang="en-US" kern="100" dirty="0" err="1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DataValidationConfig</a:t>
            </a:r>
            <a:r>
              <a:rPr lang="en-US" kern="100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 to encapsulate validation parameters. The validation checks against a schema defined in a YAML file and saves the status of the validation process.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Pipeline Execution: The </a:t>
            </a:r>
            <a:r>
              <a:rPr lang="en-US" kern="100" dirty="0" err="1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DataValidationTrainingPipeline</a:t>
            </a:r>
            <a:r>
              <a:rPr lang="en-US" kern="100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 class handles the validation process, and its execution is managed similarly to the data ingestion stage.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4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40E7-1552-8086-D360-212BA8B3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C8E1-5064-A3B7-307B-EE21FEA6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Purpose: Transforms the validated data into a format suitable for model training.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Components: </a:t>
            </a:r>
            <a:r>
              <a:rPr lang="en-US" kern="100" dirty="0" err="1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DataTransformationConfig</a:t>
            </a:r>
            <a:r>
              <a:rPr lang="en-US" kern="100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 holds paths and directories for transformed data storage.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Pipeline Execution: Managed by the </a:t>
            </a:r>
            <a:r>
              <a:rPr lang="en-US" kern="100" dirty="0" err="1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DataTransformationPipeline</a:t>
            </a:r>
            <a:r>
              <a:rPr lang="en-US" kern="100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 class, which processes the data and saves the transformed 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40E7-1552-8086-D360-212BA8B3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C8E1-5064-A3B7-307B-EE21FEA6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Purpose: Trains the machine learning model using the transformed data.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Components: </a:t>
            </a:r>
            <a:r>
              <a:rPr lang="en-US" kern="100" dirty="0" err="1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ModelTrainerConfig</a:t>
            </a:r>
            <a:r>
              <a:rPr lang="en-US" kern="100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 stores configuration parameters like training data paths, model hyperparameters, and the target column.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Pipeline Execution: The </a:t>
            </a:r>
            <a:r>
              <a:rPr lang="en-US" kern="100" dirty="0" err="1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ModelTrainingPipeline</a:t>
            </a:r>
            <a:r>
              <a:rPr lang="en-US" kern="100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 class executes the training process, saving the trained model and the scaler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40E7-1552-8086-D360-212BA8B3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C8E1-5064-A3B7-307B-EE21FEA6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Purpose: Evaluates the trained model's performance on the test dataset.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Components: </a:t>
            </a:r>
            <a:r>
              <a:rPr lang="en-US" kern="100" dirty="0" err="1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ModelEvaluationConfig</a:t>
            </a:r>
            <a:r>
              <a:rPr lang="en-US" kern="100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 contains paths for the test data, model, scaler, and evaluation metrics.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Pipeline Execution: The </a:t>
            </a:r>
            <a:r>
              <a:rPr lang="en-US" kern="100" dirty="0" err="1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ModelEvaluationPipeline</a:t>
            </a:r>
            <a:r>
              <a:rPr lang="en-US" kern="100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 class handles model evaluation, outputting performance metrics.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6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026e4c1-5892-497a-b9da-ee493c9f0364}" enabled="0" method="" siteId="{d026e4c1-5892-497a-b9da-ee493c9f036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446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Symbol</vt:lpstr>
      <vt:lpstr>Office Theme</vt:lpstr>
      <vt:lpstr>Credit Card default prediction</vt:lpstr>
      <vt:lpstr>Objective</vt:lpstr>
      <vt:lpstr>Architecture</vt:lpstr>
      <vt:lpstr>Data Ingestion</vt:lpstr>
      <vt:lpstr>Data Preprocessing</vt:lpstr>
      <vt:lpstr>Data Validation Stage</vt:lpstr>
      <vt:lpstr>Data Transformation Stage</vt:lpstr>
      <vt:lpstr>Model Training Stage</vt:lpstr>
      <vt:lpstr>Model Evaluation Stage</vt:lpstr>
      <vt:lpstr>Model Deployment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Redekar, Shivdatta (BOM-ASR)</dc:creator>
  <cp:lastModifiedBy>Redekar, Shivdatta (BOM-ASR)</cp:lastModifiedBy>
  <cp:revision>1</cp:revision>
  <dcterms:created xsi:type="dcterms:W3CDTF">2024-08-29T12:39:18Z</dcterms:created>
  <dcterms:modified xsi:type="dcterms:W3CDTF">2024-08-29T12:48:37Z</dcterms:modified>
</cp:coreProperties>
</file>