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427" r:id="rId3"/>
    <p:sldId id="518" r:id="rId4"/>
    <p:sldId id="1305" r:id="rId5"/>
    <p:sldId id="435" r:id="rId6"/>
    <p:sldId id="1329" r:id="rId7"/>
    <p:sldId id="1154" r:id="rId8"/>
    <p:sldId id="1319" r:id="rId9"/>
    <p:sldId id="1229" r:id="rId10"/>
    <p:sldId id="1332" r:id="rId11"/>
    <p:sldId id="1152" r:id="rId12"/>
    <p:sldId id="1293" r:id="rId1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d"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3" d="100"/>
          <a:sy n="133" d="100"/>
        </p:scale>
        <p:origin x="942" y="120"/>
      </p:cViewPr>
      <p:guideLst>
        <p:guide orient="horz" pos="1646"/>
        <p:guide pos="2880"/>
      </p:guideLst>
    </p:cSldViewPr>
  </p:slideViewPr>
  <p:notesTextViewPr>
    <p:cViewPr>
      <p:scale>
        <a:sx n="1" d="1"/>
        <a:sy n="1" d="1"/>
      </p:scale>
      <p:origin x="0" y="0"/>
    </p:cViewPr>
  </p:notesTextViewPr>
  <p:sorterViewPr>
    <p:cViewPr varScale="1">
      <p:scale>
        <a:sx n="1" d="1"/>
        <a:sy n="1" d="1"/>
      </p:scale>
      <p:origin x="0" y="-7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2T20:57:56.446"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grpSp>
        <p:nvGrpSpPr>
          <p:cNvPr id="2" name="组合 1"/>
          <p:cNvGrpSpPr/>
          <p:nvPr userDrawn="1"/>
        </p:nvGrpSpPr>
        <p:grpSpPr>
          <a:xfrm rot="10800000">
            <a:off x="1484832" y="1260302"/>
            <a:ext cx="1400571" cy="1561627"/>
            <a:chOff x="4954372" y="3725863"/>
            <a:chExt cx="1271432" cy="1417638"/>
          </a:xfrm>
        </p:grpSpPr>
        <p:sp>
          <p:nvSpPr>
            <p:cNvPr id="3" name="Freeform 79"/>
            <p:cNvSpPr/>
            <p:nvPr/>
          </p:nvSpPr>
          <p:spPr bwMode="auto">
            <a:xfrm>
              <a:off x="5187950" y="4029076"/>
              <a:ext cx="788988" cy="939800"/>
            </a:xfrm>
            <a:custGeom>
              <a:avLst/>
              <a:gdLst>
                <a:gd name="T0" fmla="*/ 756 w 756"/>
                <a:gd name="T1" fmla="*/ 382 h 898"/>
                <a:gd name="T2" fmla="*/ 385 w 756"/>
                <a:gd name="T3" fmla="*/ 4 h 898"/>
                <a:gd name="T4" fmla="*/ 0 w 756"/>
                <a:gd name="T5" fmla="*/ 381 h 898"/>
                <a:gd name="T6" fmla="*/ 138 w 756"/>
                <a:gd name="T7" fmla="*/ 673 h 898"/>
                <a:gd name="T8" fmla="*/ 239 w 756"/>
                <a:gd name="T9" fmla="*/ 822 h 898"/>
                <a:gd name="T10" fmla="*/ 253 w 756"/>
                <a:gd name="T11" fmla="*/ 865 h 898"/>
                <a:gd name="T12" fmla="*/ 298 w 756"/>
                <a:gd name="T13" fmla="*/ 898 h 898"/>
                <a:gd name="T14" fmla="*/ 459 w 756"/>
                <a:gd name="T15" fmla="*/ 898 h 898"/>
                <a:gd name="T16" fmla="*/ 504 w 756"/>
                <a:gd name="T17" fmla="*/ 865 h 898"/>
                <a:gd name="T18" fmla="*/ 517 w 756"/>
                <a:gd name="T19" fmla="*/ 824 h 898"/>
                <a:gd name="T20" fmla="*/ 620 w 756"/>
                <a:gd name="T21" fmla="*/ 672 h 898"/>
                <a:gd name="T22" fmla="*/ 756 w 756"/>
                <a:gd name="T23" fmla="*/ 3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6" h="898">
                  <a:moveTo>
                    <a:pt x="756" y="382"/>
                  </a:moveTo>
                  <a:cubicBezTo>
                    <a:pt x="756" y="175"/>
                    <a:pt x="591" y="7"/>
                    <a:pt x="385" y="4"/>
                  </a:cubicBezTo>
                  <a:cubicBezTo>
                    <a:pt x="173" y="0"/>
                    <a:pt x="1" y="169"/>
                    <a:pt x="0" y="381"/>
                  </a:cubicBezTo>
                  <a:cubicBezTo>
                    <a:pt x="0" y="499"/>
                    <a:pt x="54" y="604"/>
                    <a:pt x="138" y="673"/>
                  </a:cubicBezTo>
                  <a:cubicBezTo>
                    <a:pt x="185" y="712"/>
                    <a:pt x="221" y="764"/>
                    <a:pt x="239" y="822"/>
                  </a:cubicBezTo>
                  <a:cubicBezTo>
                    <a:pt x="253" y="865"/>
                    <a:pt x="253" y="865"/>
                    <a:pt x="253" y="865"/>
                  </a:cubicBezTo>
                  <a:cubicBezTo>
                    <a:pt x="259" y="885"/>
                    <a:pt x="278" y="898"/>
                    <a:pt x="298" y="898"/>
                  </a:cubicBezTo>
                  <a:cubicBezTo>
                    <a:pt x="459" y="898"/>
                    <a:pt x="459" y="898"/>
                    <a:pt x="459" y="898"/>
                  </a:cubicBezTo>
                  <a:cubicBezTo>
                    <a:pt x="479" y="898"/>
                    <a:pt x="498" y="885"/>
                    <a:pt x="504" y="865"/>
                  </a:cubicBezTo>
                  <a:cubicBezTo>
                    <a:pt x="517" y="824"/>
                    <a:pt x="517" y="824"/>
                    <a:pt x="517" y="824"/>
                  </a:cubicBezTo>
                  <a:cubicBezTo>
                    <a:pt x="536" y="765"/>
                    <a:pt x="572" y="712"/>
                    <a:pt x="620" y="672"/>
                  </a:cubicBezTo>
                  <a:cubicBezTo>
                    <a:pt x="703" y="603"/>
                    <a:pt x="756" y="499"/>
                    <a:pt x="756" y="382"/>
                  </a:cubicBezTo>
                  <a:close/>
                </a:path>
              </a:pathLst>
            </a:custGeom>
            <a:solidFill>
              <a:srgbClr val="EFEE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4" name="Freeform 80"/>
            <p:cNvSpPr/>
            <p:nvPr/>
          </p:nvSpPr>
          <p:spPr bwMode="auto">
            <a:xfrm>
              <a:off x="5583238" y="4032251"/>
              <a:ext cx="393700" cy="936625"/>
            </a:xfrm>
            <a:custGeom>
              <a:avLst/>
              <a:gdLst>
                <a:gd name="T0" fmla="*/ 7 w 378"/>
                <a:gd name="T1" fmla="*/ 0 h 894"/>
                <a:gd name="T2" fmla="*/ 0 w 378"/>
                <a:gd name="T3" fmla="*/ 0 h 894"/>
                <a:gd name="T4" fmla="*/ 5 w 378"/>
                <a:gd name="T5" fmla="*/ 0 h 894"/>
                <a:gd name="T6" fmla="*/ 275 w 378"/>
                <a:gd name="T7" fmla="*/ 378 h 894"/>
                <a:gd name="T8" fmla="*/ 176 w 378"/>
                <a:gd name="T9" fmla="*/ 668 h 894"/>
                <a:gd name="T10" fmla="*/ 101 w 378"/>
                <a:gd name="T11" fmla="*/ 820 h 894"/>
                <a:gd name="T12" fmla="*/ 92 w 378"/>
                <a:gd name="T13" fmla="*/ 861 h 894"/>
                <a:gd name="T14" fmla="*/ 59 w 378"/>
                <a:gd name="T15" fmla="*/ 894 h 894"/>
                <a:gd name="T16" fmla="*/ 81 w 378"/>
                <a:gd name="T17" fmla="*/ 894 h 894"/>
                <a:gd name="T18" fmla="*/ 126 w 378"/>
                <a:gd name="T19" fmla="*/ 861 h 894"/>
                <a:gd name="T20" fmla="*/ 139 w 378"/>
                <a:gd name="T21" fmla="*/ 820 h 894"/>
                <a:gd name="T22" fmla="*/ 242 w 378"/>
                <a:gd name="T23" fmla="*/ 668 h 894"/>
                <a:gd name="T24" fmla="*/ 378 w 378"/>
                <a:gd name="T25" fmla="*/ 378 h 894"/>
                <a:gd name="T26" fmla="*/ 7 w 378"/>
                <a:gd name="T27"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8" h="894">
                  <a:moveTo>
                    <a:pt x="7" y="0"/>
                  </a:moveTo>
                  <a:cubicBezTo>
                    <a:pt x="5" y="0"/>
                    <a:pt x="3" y="0"/>
                    <a:pt x="0" y="0"/>
                  </a:cubicBezTo>
                  <a:cubicBezTo>
                    <a:pt x="2" y="0"/>
                    <a:pt x="4" y="0"/>
                    <a:pt x="5" y="0"/>
                  </a:cubicBezTo>
                  <a:cubicBezTo>
                    <a:pt x="155" y="3"/>
                    <a:pt x="275" y="171"/>
                    <a:pt x="275" y="378"/>
                  </a:cubicBezTo>
                  <a:cubicBezTo>
                    <a:pt x="275" y="495"/>
                    <a:pt x="237" y="599"/>
                    <a:pt x="176" y="668"/>
                  </a:cubicBezTo>
                  <a:cubicBezTo>
                    <a:pt x="141" y="708"/>
                    <a:pt x="115" y="761"/>
                    <a:pt x="101" y="820"/>
                  </a:cubicBezTo>
                  <a:cubicBezTo>
                    <a:pt x="92" y="861"/>
                    <a:pt x="92" y="861"/>
                    <a:pt x="92" y="861"/>
                  </a:cubicBezTo>
                  <a:cubicBezTo>
                    <a:pt x="87" y="881"/>
                    <a:pt x="74" y="894"/>
                    <a:pt x="59" y="894"/>
                  </a:cubicBezTo>
                  <a:cubicBezTo>
                    <a:pt x="81" y="894"/>
                    <a:pt x="81" y="894"/>
                    <a:pt x="81" y="894"/>
                  </a:cubicBezTo>
                  <a:cubicBezTo>
                    <a:pt x="101" y="894"/>
                    <a:pt x="120" y="881"/>
                    <a:pt x="126" y="861"/>
                  </a:cubicBezTo>
                  <a:cubicBezTo>
                    <a:pt x="139" y="820"/>
                    <a:pt x="139" y="820"/>
                    <a:pt x="139" y="820"/>
                  </a:cubicBezTo>
                  <a:cubicBezTo>
                    <a:pt x="158" y="761"/>
                    <a:pt x="194" y="708"/>
                    <a:pt x="242" y="668"/>
                  </a:cubicBezTo>
                  <a:cubicBezTo>
                    <a:pt x="325" y="599"/>
                    <a:pt x="378" y="495"/>
                    <a:pt x="378" y="378"/>
                  </a:cubicBezTo>
                  <a:cubicBezTo>
                    <a:pt x="378" y="171"/>
                    <a:pt x="213" y="3"/>
                    <a:pt x="7" y="0"/>
                  </a:cubicBezTo>
                  <a:close/>
                </a:path>
              </a:pathLst>
            </a:custGeom>
            <a:solidFill>
              <a:srgbClr val="D4D2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5" name="Freeform 81"/>
            <p:cNvSpPr>
              <a:spLocks noEditPoints="1"/>
            </p:cNvSpPr>
            <p:nvPr/>
          </p:nvSpPr>
          <p:spPr bwMode="auto">
            <a:xfrm>
              <a:off x="5170488" y="4014788"/>
              <a:ext cx="823913" cy="969963"/>
            </a:xfrm>
            <a:custGeom>
              <a:avLst/>
              <a:gdLst>
                <a:gd name="T0" fmla="*/ 475 w 789"/>
                <a:gd name="T1" fmla="*/ 928 h 928"/>
                <a:gd name="T2" fmla="*/ 314 w 789"/>
                <a:gd name="T3" fmla="*/ 928 h 928"/>
                <a:gd name="T4" fmla="*/ 254 w 789"/>
                <a:gd name="T5" fmla="*/ 884 h 928"/>
                <a:gd name="T6" fmla="*/ 240 w 789"/>
                <a:gd name="T7" fmla="*/ 841 h 928"/>
                <a:gd name="T8" fmla="*/ 143 w 789"/>
                <a:gd name="T9" fmla="*/ 700 h 928"/>
                <a:gd name="T10" fmla="*/ 0 w 789"/>
                <a:gd name="T11" fmla="*/ 395 h 928"/>
                <a:gd name="T12" fmla="*/ 118 w 789"/>
                <a:gd name="T13" fmla="*/ 114 h 928"/>
                <a:gd name="T14" fmla="*/ 402 w 789"/>
                <a:gd name="T15" fmla="*/ 2 h 928"/>
                <a:gd name="T16" fmla="*/ 675 w 789"/>
                <a:gd name="T17" fmla="*/ 119 h 928"/>
                <a:gd name="T18" fmla="*/ 789 w 789"/>
                <a:gd name="T19" fmla="*/ 396 h 928"/>
                <a:gd name="T20" fmla="*/ 646 w 789"/>
                <a:gd name="T21" fmla="*/ 699 h 928"/>
                <a:gd name="T22" fmla="*/ 548 w 789"/>
                <a:gd name="T23" fmla="*/ 843 h 928"/>
                <a:gd name="T24" fmla="*/ 535 w 789"/>
                <a:gd name="T25" fmla="*/ 884 h 928"/>
                <a:gd name="T26" fmla="*/ 475 w 789"/>
                <a:gd name="T27" fmla="*/ 928 h 928"/>
                <a:gd name="T28" fmla="*/ 394 w 789"/>
                <a:gd name="T29" fmla="*/ 34 h 928"/>
                <a:gd name="T30" fmla="*/ 141 w 789"/>
                <a:gd name="T31" fmla="*/ 137 h 928"/>
                <a:gd name="T32" fmla="*/ 32 w 789"/>
                <a:gd name="T33" fmla="*/ 395 h 928"/>
                <a:gd name="T34" fmla="*/ 164 w 789"/>
                <a:gd name="T35" fmla="*/ 675 h 928"/>
                <a:gd name="T36" fmla="*/ 271 w 789"/>
                <a:gd name="T37" fmla="*/ 831 h 928"/>
                <a:gd name="T38" fmla="*/ 284 w 789"/>
                <a:gd name="T39" fmla="*/ 874 h 928"/>
                <a:gd name="T40" fmla="*/ 314 w 789"/>
                <a:gd name="T41" fmla="*/ 896 h 928"/>
                <a:gd name="T42" fmla="*/ 475 w 789"/>
                <a:gd name="T43" fmla="*/ 896 h 928"/>
                <a:gd name="T44" fmla="*/ 505 w 789"/>
                <a:gd name="T45" fmla="*/ 874 h 928"/>
                <a:gd name="T46" fmla="*/ 518 w 789"/>
                <a:gd name="T47" fmla="*/ 833 h 928"/>
                <a:gd name="T48" fmla="*/ 626 w 789"/>
                <a:gd name="T49" fmla="*/ 674 h 928"/>
                <a:gd name="T50" fmla="*/ 756 w 789"/>
                <a:gd name="T51" fmla="*/ 396 h 928"/>
                <a:gd name="T52" fmla="*/ 401 w 789"/>
                <a:gd name="T53" fmla="*/ 34 h 928"/>
                <a:gd name="T54" fmla="*/ 394 w 789"/>
                <a:gd name="T55" fmla="*/ 3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9" h="928">
                  <a:moveTo>
                    <a:pt x="475" y="928"/>
                  </a:moveTo>
                  <a:cubicBezTo>
                    <a:pt x="314" y="928"/>
                    <a:pt x="314" y="928"/>
                    <a:pt x="314" y="928"/>
                  </a:cubicBezTo>
                  <a:cubicBezTo>
                    <a:pt x="286" y="928"/>
                    <a:pt x="262" y="910"/>
                    <a:pt x="254" y="884"/>
                  </a:cubicBezTo>
                  <a:cubicBezTo>
                    <a:pt x="240" y="841"/>
                    <a:pt x="240" y="841"/>
                    <a:pt x="240" y="841"/>
                  </a:cubicBezTo>
                  <a:cubicBezTo>
                    <a:pt x="222" y="786"/>
                    <a:pt x="189" y="737"/>
                    <a:pt x="143" y="700"/>
                  </a:cubicBezTo>
                  <a:cubicBezTo>
                    <a:pt x="52" y="624"/>
                    <a:pt x="0" y="513"/>
                    <a:pt x="0" y="395"/>
                  </a:cubicBezTo>
                  <a:cubicBezTo>
                    <a:pt x="0" y="288"/>
                    <a:pt x="42" y="188"/>
                    <a:pt x="118" y="114"/>
                  </a:cubicBezTo>
                  <a:cubicBezTo>
                    <a:pt x="194" y="40"/>
                    <a:pt x="295" y="0"/>
                    <a:pt x="402" y="2"/>
                  </a:cubicBezTo>
                  <a:cubicBezTo>
                    <a:pt x="505" y="4"/>
                    <a:pt x="603" y="45"/>
                    <a:pt x="675" y="119"/>
                  </a:cubicBezTo>
                  <a:cubicBezTo>
                    <a:pt x="748" y="194"/>
                    <a:pt x="789" y="292"/>
                    <a:pt x="789" y="396"/>
                  </a:cubicBezTo>
                  <a:cubicBezTo>
                    <a:pt x="789" y="513"/>
                    <a:pt x="737" y="624"/>
                    <a:pt x="646" y="699"/>
                  </a:cubicBezTo>
                  <a:cubicBezTo>
                    <a:pt x="600" y="737"/>
                    <a:pt x="566" y="787"/>
                    <a:pt x="548" y="843"/>
                  </a:cubicBezTo>
                  <a:cubicBezTo>
                    <a:pt x="535" y="884"/>
                    <a:pt x="535" y="884"/>
                    <a:pt x="535" y="884"/>
                  </a:cubicBezTo>
                  <a:cubicBezTo>
                    <a:pt x="527" y="910"/>
                    <a:pt x="502" y="928"/>
                    <a:pt x="475" y="928"/>
                  </a:cubicBezTo>
                  <a:close/>
                  <a:moveTo>
                    <a:pt x="394" y="34"/>
                  </a:moveTo>
                  <a:cubicBezTo>
                    <a:pt x="299" y="34"/>
                    <a:pt x="209" y="70"/>
                    <a:pt x="141" y="137"/>
                  </a:cubicBezTo>
                  <a:cubicBezTo>
                    <a:pt x="71" y="205"/>
                    <a:pt x="33" y="297"/>
                    <a:pt x="32" y="395"/>
                  </a:cubicBezTo>
                  <a:cubicBezTo>
                    <a:pt x="32" y="504"/>
                    <a:pt x="80" y="606"/>
                    <a:pt x="164" y="675"/>
                  </a:cubicBezTo>
                  <a:cubicBezTo>
                    <a:pt x="214" y="717"/>
                    <a:pt x="251" y="771"/>
                    <a:pt x="271" y="831"/>
                  </a:cubicBezTo>
                  <a:cubicBezTo>
                    <a:pt x="284" y="874"/>
                    <a:pt x="284" y="874"/>
                    <a:pt x="284" y="874"/>
                  </a:cubicBezTo>
                  <a:cubicBezTo>
                    <a:pt x="288" y="887"/>
                    <a:pt x="300" y="896"/>
                    <a:pt x="314" y="896"/>
                  </a:cubicBezTo>
                  <a:cubicBezTo>
                    <a:pt x="475" y="896"/>
                    <a:pt x="475" y="896"/>
                    <a:pt x="475" y="896"/>
                  </a:cubicBezTo>
                  <a:cubicBezTo>
                    <a:pt x="488" y="896"/>
                    <a:pt x="500" y="887"/>
                    <a:pt x="505" y="874"/>
                  </a:cubicBezTo>
                  <a:cubicBezTo>
                    <a:pt x="518" y="833"/>
                    <a:pt x="518" y="833"/>
                    <a:pt x="518" y="833"/>
                  </a:cubicBezTo>
                  <a:cubicBezTo>
                    <a:pt x="537" y="772"/>
                    <a:pt x="575" y="717"/>
                    <a:pt x="626" y="674"/>
                  </a:cubicBezTo>
                  <a:cubicBezTo>
                    <a:pt x="709" y="605"/>
                    <a:pt x="756" y="504"/>
                    <a:pt x="756" y="396"/>
                  </a:cubicBezTo>
                  <a:cubicBezTo>
                    <a:pt x="756" y="200"/>
                    <a:pt x="597" y="37"/>
                    <a:pt x="401" y="34"/>
                  </a:cubicBezTo>
                  <a:cubicBezTo>
                    <a:pt x="399" y="34"/>
                    <a:pt x="397" y="34"/>
                    <a:pt x="394" y="3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6" name="Freeform 82"/>
            <p:cNvSpPr/>
            <p:nvPr/>
          </p:nvSpPr>
          <p:spPr bwMode="auto">
            <a:xfrm>
              <a:off x="5238750" y="4119563"/>
              <a:ext cx="209550" cy="285750"/>
            </a:xfrm>
            <a:custGeom>
              <a:avLst/>
              <a:gdLst>
                <a:gd name="T0" fmla="*/ 17 w 200"/>
                <a:gd name="T1" fmla="*/ 273 h 273"/>
                <a:gd name="T2" fmla="*/ 15 w 200"/>
                <a:gd name="T3" fmla="*/ 273 h 273"/>
                <a:gd name="T4" fmla="*/ 1 w 200"/>
                <a:gd name="T5" fmla="*/ 256 h 273"/>
                <a:gd name="T6" fmla="*/ 96 w 200"/>
                <a:gd name="T7" fmla="*/ 61 h 273"/>
                <a:gd name="T8" fmla="*/ 174 w 200"/>
                <a:gd name="T9" fmla="*/ 4 h 273"/>
                <a:gd name="T10" fmla="*/ 196 w 200"/>
                <a:gd name="T11" fmla="*/ 10 h 273"/>
                <a:gd name="T12" fmla="*/ 189 w 200"/>
                <a:gd name="T13" fmla="*/ 32 h 273"/>
                <a:gd name="T14" fmla="*/ 118 w 200"/>
                <a:gd name="T15" fmla="*/ 84 h 273"/>
                <a:gd name="T16" fmla="*/ 33 w 200"/>
                <a:gd name="T17" fmla="*/ 259 h 273"/>
                <a:gd name="T18" fmla="*/ 17 w 200"/>
                <a:gd name="T19"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73">
                  <a:moveTo>
                    <a:pt x="17" y="273"/>
                  </a:moveTo>
                  <a:cubicBezTo>
                    <a:pt x="17" y="273"/>
                    <a:pt x="16" y="273"/>
                    <a:pt x="15" y="273"/>
                  </a:cubicBezTo>
                  <a:cubicBezTo>
                    <a:pt x="7" y="272"/>
                    <a:pt x="0" y="264"/>
                    <a:pt x="1" y="256"/>
                  </a:cubicBezTo>
                  <a:cubicBezTo>
                    <a:pt x="10" y="181"/>
                    <a:pt x="43" y="114"/>
                    <a:pt x="96" y="61"/>
                  </a:cubicBezTo>
                  <a:cubicBezTo>
                    <a:pt x="119" y="38"/>
                    <a:pt x="145" y="19"/>
                    <a:pt x="174" y="4"/>
                  </a:cubicBezTo>
                  <a:cubicBezTo>
                    <a:pt x="182" y="0"/>
                    <a:pt x="191" y="3"/>
                    <a:pt x="196" y="10"/>
                  </a:cubicBezTo>
                  <a:cubicBezTo>
                    <a:pt x="200" y="18"/>
                    <a:pt x="197" y="28"/>
                    <a:pt x="189" y="32"/>
                  </a:cubicBezTo>
                  <a:cubicBezTo>
                    <a:pt x="163" y="46"/>
                    <a:pt x="139" y="63"/>
                    <a:pt x="118" y="84"/>
                  </a:cubicBezTo>
                  <a:cubicBezTo>
                    <a:pt x="71" y="132"/>
                    <a:pt x="41" y="192"/>
                    <a:pt x="33" y="259"/>
                  </a:cubicBezTo>
                  <a:cubicBezTo>
                    <a:pt x="32" y="268"/>
                    <a:pt x="25" y="273"/>
                    <a:pt x="17" y="2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7" name="Freeform 83"/>
            <p:cNvSpPr/>
            <p:nvPr/>
          </p:nvSpPr>
          <p:spPr bwMode="auto">
            <a:xfrm>
              <a:off x="5478463" y="4084638"/>
              <a:ext cx="76200" cy="42863"/>
            </a:xfrm>
            <a:custGeom>
              <a:avLst/>
              <a:gdLst>
                <a:gd name="T0" fmla="*/ 17 w 73"/>
                <a:gd name="T1" fmla="*/ 41 h 41"/>
                <a:gd name="T2" fmla="*/ 2 w 73"/>
                <a:gd name="T3" fmla="*/ 29 h 41"/>
                <a:gd name="T4" fmla="*/ 13 w 73"/>
                <a:gd name="T5" fmla="*/ 9 h 41"/>
                <a:gd name="T6" fmla="*/ 53 w 73"/>
                <a:gd name="T7" fmla="*/ 1 h 41"/>
                <a:gd name="T8" fmla="*/ 72 w 73"/>
                <a:gd name="T9" fmla="*/ 15 h 41"/>
                <a:gd name="T10" fmla="*/ 58 w 73"/>
                <a:gd name="T11" fmla="*/ 33 h 41"/>
                <a:gd name="T12" fmla="*/ 22 w 73"/>
                <a:gd name="T13" fmla="*/ 40 h 41"/>
                <a:gd name="T14" fmla="*/ 17 w 7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41">
                  <a:moveTo>
                    <a:pt x="17" y="41"/>
                  </a:moveTo>
                  <a:cubicBezTo>
                    <a:pt x="10" y="41"/>
                    <a:pt x="4" y="36"/>
                    <a:pt x="2" y="29"/>
                  </a:cubicBezTo>
                  <a:cubicBezTo>
                    <a:pt x="0" y="20"/>
                    <a:pt x="5" y="12"/>
                    <a:pt x="13" y="9"/>
                  </a:cubicBezTo>
                  <a:cubicBezTo>
                    <a:pt x="26" y="6"/>
                    <a:pt x="40" y="3"/>
                    <a:pt x="53" y="1"/>
                  </a:cubicBezTo>
                  <a:cubicBezTo>
                    <a:pt x="62" y="0"/>
                    <a:pt x="70" y="6"/>
                    <a:pt x="72" y="15"/>
                  </a:cubicBezTo>
                  <a:cubicBezTo>
                    <a:pt x="73" y="24"/>
                    <a:pt x="67" y="32"/>
                    <a:pt x="58" y="33"/>
                  </a:cubicBezTo>
                  <a:cubicBezTo>
                    <a:pt x="46" y="35"/>
                    <a:pt x="33" y="37"/>
                    <a:pt x="22" y="40"/>
                  </a:cubicBezTo>
                  <a:cubicBezTo>
                    <a:pt x="20" y="41"/>
                    <a:pt x="19" y="41"/>
                    <a:pt x="17"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8" name="Freeform 84"/>
            <p:cNvSpPr/>
            <p:nvPr/>
          </p:nvSpPr>
          <p:spPr bwMode="auto">
            <a:xfrm>
              <a:off x="5484813" y="4968876"/>
              <a:ext cx="195263" cy="157163"/>
            </a:xfrm>
            <a:custGeom>
              <a:avLst/>
              <a:gdLst>
                <a:gd name="T0" fmla="*/ 0 w 188"/>
                <a:gd name="T1" fmla="*/ 0 h 151"/>
                <a:gd name="T2" fmla="*/ 0 w 188"/>
                <a:gd name="T3" fmla="*/ 81 h 151"/>
                <a:gd name="T4" fmla="*/ 70 w 188"/>
                <a:gd name="T5" fmla="*/ 151 h 151"/>
                <a:gd name="T6" fmla="*/ 119 w 188"/>
                <a:gd name="T7" fmla="*/ 151 h 151"/>
                <a:gd name="T8" fmla="*/ 188 w 188"/>
                <a:gd name="T9" fmla="*/ 81 h 151"/>
                <a:gd name="T10" fmla="*/ 188 w 188"/>
                <a:gd name="T11" fmla="*/ 0 h 151"/>
                <a:gd name="T12" fmla="*/ 0 w 188"/>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88" h="151">
                  <a:moveTo>
                    <a:pt x="0" y="0"/>
                  </a:moveTo>
                  <a:cubicBezTo>
                    <a:pt x="0" y="81"/>
                    <a:pt x="0" y="81"/>
                    <a:pt x="0" y="81"/>
                  </a:cubicBezTo>
                  <a:cubicBezTo>
                    <a:pt x="0" y="120"/>
                    <a:pt x="32" y="151"/>
                    <a:pt x="70" y="151"/>
                  </a:cubicBezTo>
                  <a:cubicBezTo>
                    <a:pt x="119" y="151"/>
                    <a:pt x="119" y="151"/>
                    <a:pt x="119" y="151"/>
                  </a:cubicBezTo>
                  <a:cubicBezTo>
                    <a:pt x="157" y="151"/>
                    <a:pt x="188" y="120"/>
                    <a:pt x="188" y="81"/>
                  </a:cubicBezTo>
                  <a:cubicBezTo>
                    <a:pt x="188" y="0"/>
                    <a:pt x="188" y="0"/>
                    <a:pt x="188" y="0"/>
                  </a:cubicBezTo>
                  <a:lnTo>
                    <a:pt x="0" y="0"/>
                  </a:lnTo>
                  <a:close/>
                </a:path>
              </a:pathLst>
            </a:custGeom>
            <a:solidFill>
              <a:srgbClr val="CED3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9" name="Freeform 85"/>
            <p:cNvSpPr/>
            <p:nvPr/>
          </p:nvSpPr>
          <p:spPr bwMode="auto">
            <a:xfrm>
              <a:off x="5561013" y="4968876"/>
              <a:ext cx="119063" cy="157163"/>
            </a:xfrm>
            <a:custGeom>
              <a:avLst/>
              <a:gdLst>
                <a:gd name="T0" fmla="*/ 70 w 115"/>
                <a:gd name="T1" fmla="*/ 0 h 151"/>
                <a:gd name="T2" fmla="*/ 70 w 115"/>
                <a:gd name="T3" fmla="*/ 81 h 151"/>
                <a:gd name="T4" fmla="*/ 0 w 115"/>
                <a:gd name="T5" fmla="*/ 151 h 151"/>
                <a:gd name="T6" fmla="*/ 46 w 115"/>
                <a:gd name="T7" fmla="*/ 151 h 151"/>
                <a:gd name="T8" fmla="*/ 115 w 115"/>
                <a:gd name="T9" fmla="*/ 81 h 151"/>
                <a:gd name="T10" fmla="*/ 115 w 115"/>
                <a:gd name="T11" fmla="*/ 0 h 151"/>
                <a:gd name="T12" fmla="*/ 70 w 115"/>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15" h="151">
                  <a:moveTo>
                    <a:pt x="70" y="0"/>
                  </a:moveTo>
                  <a:cubicBezTo>
                    <a:pt x="70" y="81"/>
                    <a:pt x="70" y="81"/>
                    <a:pt x="70" y="81"/>
                  </a:cubicBezTo>
                  <a:cubicBezTo>
                    <a:pt x="70" y="120"/>
                    <a:pt x="38" y="151"/>
                    <a:pt x="0" y="151"/>
                  </a:cubicBezTo>
                  <a:cubicBezTo>
                    <a:pt x="46" y="151"/>
                    <a:pt x="46" y="151"/>
                    <a:pt x="46" y="151"/>
                  </a:cubicBezTo>
                  <a:cubicBezTo>
                    <a:pt x="84" y="151"/>
                    <a:pt x="115" y="120"/>
                    <a:pt x="115" y="81"/>
                  </a:cubicBezTo>
                  <a:cubicBezTo>
                    <a:pt x="115" y="0"/>
                    <a:pt x="115" y="0"/>
                    <a:pt x="115" y="0"/>
                  </a:cubicBezTo>
                  <a:lnTo>
                    <a:pt x="70" y="0"/>
                  </a:lnTo>
                  <a:close/>
                </a:path>
              </a:pathLst>
            </a:custGeom>
            <a:solidFill>
              <a:srgbClr val="A5AD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0" name="Freeform 86"/>
            <p:cNvSpPr>
              <a:spLocks noEditPoints="1"/>
            </p:cNvSpPr>
            <p:nvPr/>
          </p:nvSpPr>
          <p:spPr bwMode="auto">
            <a:xfrm>
              <a:off x="5467350" y="4951413"/>
              <a:ext cx="230188" cy="192088"/>
            </a:xfrm>
            <a:custGeom>
              <a:avLst/>
              <a:gdLst>
                <a:gd name="T0" fmla="*/ 135 w 220"/>
                <a:gd name="T1" fmla="*/ 183 h 183"/>
                <a:gd name="T2" fmla="*/ 86 w 220"/>
                <a:gd name="T3" fmla="*/ 183 h 183"/>
                <a:gd name="T4" fmla="*/ 0 w 220"/>
                <a:gd name="T5" fmla="*/ 97 h 183"/>
                <a:gd name="T6" fmla="*/ 0 w 220"/>
                <a:gd name="T7" fmla="*/ 16 h 183"/>
                <a:gd name="T8" fmla="*/ 16 w 220"/>
                <a:gd name="T9" fmla="*/ 0 h 183"/>
                <a:gd name="T10" fmla="*/ 204 w 220"/>
                <a:gd name="T11" fmla="*/ 0 h 183"/>
                <a:gd name="T12" fmla="*/ 220 w 220"/>
                <a:gd name="T13" fmla="*/ 16 h 183"/>
                <a:gd name="T14" fmla="*/ 220 w 220"/>
                <a:gd name="T15" fmla="*/ 97 h 183"/>
                <a:gd name="T16" fmla="*/ 135 w 220"/>
                <a:gd name="T17" fmla="*/ 183 h 183"/>
                <a:gd name="T18" fmla="*/ 32 w 220"/>
                <a:gd name="T19" fmla="*/ 32 h 183"/>
                <a:gd name="T20" fmla="*/ 32 w 220"/>
                <a:gd name="T21" fmla="*/ 97 h 183"/>
                <a:gd name="T22" fmla="*/ 86 w 220"/>
                <a:gd name="T23" fmla="*/ 151 h 183"/>
                <a:gd name="T24" fmla="*/ 135 w 220"/>
                <a:gd name="T25" fmla="*/ 151 h 183"/>
                <a:gd name="T26" fmla="*/ 188 w 220"/>
                <a:gd name="T27" fmla="*/ 97 h 183"/>
                <a:gd name="T28" fmla="*/ 188 w 220"/>
                <a:gd name="T29" fmla="*/ 32 h 183"/>
                <a:gd name="T30" fmla="*/ 32 w 220"/>
                <a:gd name="T31"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183">
                  <a:moveTo>
                    <a:pt x="135" y="183"/>
                  </a:moveTo>
                  <a:cubicBezTo>
                    <a:pt x="86" y="183"/>
                    <a:pt x="86" y="183"/>
                    <a:pt x="86" y="183"/>
                  </a:cubicBezTo>
                  <a:cubicBezTo>
                    <a:pt x="39" y="183"/>
                    <a:pt x="0" y="144"/>
                    <a:pt x="0" y="97"/>
                  </a:cubicBezTo>
                  <a:cubicBezTo>
                    <a:pt x="0" y="16"/>
                    <a:pt x="0" y="16"/>
                    <a:pt x="0" y="16"/>
                  </a:cubicBezTo>
                  <a:cubicBezTo>
                    <a:pt x="0" y="7"/>
                    <a:pt x="7" y="0"/>
                    <a:pt x="16" y="0"/>
                  </a:cubicBezTo>
                  <a:cubicBezTo>
                    <a:pt x="204" y="0"/>
                    <a:pt x="204" y="0"/>
                    <a:pt x="204" y="0"/>
                  </a:cubicBezTo>
                  <a:cubicBezTo>
                    <a:pt x="213" y="0"/>
                    <a:pt x="220" y="7"/>
                    <a:pt x="220" y="16"/>
                  </a:cubicBezTo>
                  <a:cubicBezTo>
                    <a:pt x="220" y="97"/>
                    <a:pt x="220" y="97"/>
                    <a:pt x="220" y="97"/>
                  </a:cubicBezTo>
                  <a:cubicBezTo>
                    <a:pt x="220" y="144"/>
                    <a:pt x="182" y="183"/>
                    <a:pt x="135" y="183"/>
                  </a:cubicBezTo>
                  <a:close/>
                  <a:moveTo>
                    <a:pt x="32" y="32"/>
                  </a:moveTo>
                  <a:cubicBezTo>
                    <a:pt x="32" y="97"/>
                    <a:pt x="32" y="97"/>
                    <a:pt x="32" y="97"/>
                  </a:cubicBezTo>
                  <a:cubicBezTo>
                    <a:pt x="32" y="127"/>
                    <a:pt x="57" y="151"/>
                    <a:pt x="86" y="151"/>
                  </a:cubicBezTo>
                  <a:cubicBezTo>
                    <a:pt x="135" y="151"/>
                    <a:pt x="135" y="151"/>
                    <a:pt x="135" y="151"/>
                  </a:cubicBezTo>
                  <a:cubicBezTo>
                    <a:pt x="164" y="151"/>
                    <a:pt x="188" y="127"/>
                    <a:pt x="188" y="97"/>
                  </a:cubicBezTo>
                  <a:cubicBezTo>
                    <a:pt x="188" y="32"/>
                    <a:pt x="188" y="32"/>
                    <a:pt x="188" y="32"/>
                  </a:cubicBezTo>
                  <a:lnTo>
                    <a:pt x="32" y="32"/>
                  </a:ln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1" name="Freeform 87"/>
            <p:cNvSpPr/>
            <p:nvPr/>
          </p:nvSpPr>
          <p:spPr bwMode="auto">
            <a:xfrm>
              <a:off x="5613400" y="4440238"/>
              <a:ext cx="180975" cy="179388"/>
            </a:xfrm>
            <a:custGeom>
              <a:avLst/>
              <a:gdLst>
                <a:gd name="T0" fmla="*/ 157 w 173"/>
                <a:gd name="T1" fmla="*/ 15 h 172"/>
                <a:gd name="T2" fmla="*/ 38 w 173"/>
                <a:gd name="T3" fmla="*/ 40 h 172"/>
                <a:gd name="T4" fmla="*/ 8 w 173"/>
                <a:gd name="T5" fmla="*/ 142 h 172"/>
                <a:gd name="T6" fmla="*/ 31 w 173"/>
                <a:gd name="T7" fmla="*/ 165 h 172"/>
                <a:gd name="T8" fmla="*/ 133 w 173"/>
                <a:gd name="T9" fmla="*/ 135 h 172"/>
                <a:gd name="T10" fmla="*/ 157 w 173"/>
                <a:gd name="T11" fmla="*/ 15 h 172"/>
              </a:gdLst>
              <a:ahLst/>
              <a:cxnLst>
                <a:cxn ang="0">
                  <a:pos x="T0" y="T1"/>
                </a:cxn>
                <a:cxn ang="0">
                  <a:pos x="T2" y="T3"/>
                </a:cxn>
                <a:cxn ang="0">
                  <a:pos x="T4" y="T5"/>
                </a:cxn>
                <a:cxn ang="0">
                  <a:pos x="T6" y="T7"/>
                </a:cxn>
                <a:cxn ang="0">
                  <a:pos x="T8" y="T9"/>
                </a:cxn>
                <a:cxn ang="0">
                  <a:pos x="T10" y="T11"/>
                </a:cxn>
              </a:cxnLst>
              <a:rect l="0" t="0" r="r" b="b"/>
              <a:pathLst>
                <a:path w="173" h="172">
                  <a:moveTo>
                    <a:pt x="157" y="15"/>
                  </a:moveTo>
                  <a:cubicBezTo>
                    <a:pt x="117" y="0"/>
                    <a:pt x="70" y="8"/>
                    <a:pt x="38" y="40"/>
                  </a:cubicBezTo>
                  <a:cubicBezTo>
                    <a:pt x="10" y="68"/>
                    <a:pt x="0" y="106"/>
                    <a:pt x="8" y="142"/>
                  </a:cubicBezTo>
                  <a:cubicBezTo>
                    <a:pt x="10" y="153"/>
                    <a:pt x="19" y="162"/>
                    <a:pt x="31" y="165"/>
                  </a:cubicBezTo>
                  <a:cubicBezTo>
                    <a:pt x="67" y="172"/>
                    <a:pt x="105" y="162"/>
                    <a:pt x="133" y="135"/>
                  </a:cubicBezTo>
                  <a:cubicBezTo>
                    <a:pt x="165" y="103"/>
                    <a:pt x="173" y="55"/>
                    <a:pt x="157" y="1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2" name="Freeform 88"/>
            <p:cNvSpPr>
              <a:spLocks noEditPoints="1"/>
            </p:cNvSpPr>
            <p:nvPr/>
          </p:nvSpPr>
          <p:spPr bwMode="auto">
            <a:xfrm>
              <a:off x="5595938" y="4421188"/>
              <a:ext cx="217488" cy="211138"/>
            </a:xfrm>
            <a:custGeom>
              <a:avLst/>
              <a:gdLst>
                <a:gd name="T0" fmla="*/ 71 w 208"/>
                <a:gd name="T1" fmla="*/ 201 h 201"/>
                <a:gd name="T2" fmla="*/ 45 w 208"/>
                <a:gd name="T3" fmla="*/ 199 h 201"/>
                <a:gd name="T4" fmla="*/ 9 w 208"/>
                <a:gd name="T5" fmla="*/ 163 h 201"/>
                <a:gd name="T6" fmla="*/ 44 w 208"/>
                <a:gd name="T7" fmla="*/ 47 h 201"/>
                <a:gd name="T8" fmla="*/ 180 w 208"/>
                <a:gd name="T9" fmla="*/ 18 h 201"/>
                <a:gd name="T10" fmla="*/ 189 w 208"/>
                <a:gd name="T11" fmla="*/ 27 h 201"/>
                <a:gd name="T12" fmla="*/ 161 w 208"/>
                <a:gd name="T13" fmla="*/ 164 h 201"/>
                <a:gd name="T14" fmla="*/ 71 w 208"/>
                <a:gd name="T15" fmla="*/ 201 h 201"/>
                <a:gd name="T16" fmla="*/ 133 w 208"/>
                <a:gd name="T17" fmla="*/ 42 h 201"/>
                <a:gd name="T18" fmla="*/ 66 w 208"/>
                <a:gd name="T19" fmla="*/ 69 h 201"/>
                <a:gd name="T20" fmla="*/ 40 w 208"/>
                <a:gd name="T21" fmla="*/ 156 h 201"/>
                <a:gd name="T22" fmla="*/ 51 w 208"/>
                <a:gd name="T23" fmla="*/ 167 h 201"/>
                <a:gd name="T24" fmla="*/ 138 w 208"/>
                <a:gd name="T25" fmla="*/ 142 h 201"/>
                <a:gd name="T26" fmla="*/ 162 w 208"/>
                <a:gd name="T27" fmla="*/ 46 h 201"/>
                <a:gd name="T28" fmla="*/ 133 w 208"/>
                <a:gd name="T29" fmla="*/ 4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01">
                  <a:moveTo>
                    <a:pt x="71" y="201"/>
                  </a:moveTo>
                  <a:cubicBezTo>
                    <a:pt x="62" y="201"/>
                    <a:pt x="54" y="201"/>
                    <a:pt x="45" y="199"/>
                  </a:cubicBezTo>
                  <a:cubicBezTo>
                    <a:pt x="27" y="195"/>
                    <a:pt x="13" y="181"/>
                    <a:pt x="9" y="163"/>
                  </a:cubicBezTo>
                  <a:cubicBezTo>
                    <a:pt x="0" y="121"/>
                    <a:pt x="13" y="77"/>
                    <a:pt x="44" y="47"/>
                  </a:cubicBezTo>
                  <a:cubicBezTo>
                    <a:pt x="79" y="11"/>
                    <a:pt x="133" y="0"/>
                    <a:pt x="180" y="18"/>
                  </a:cubicBezTo>
                  <a:cubicBezTo>
                    <a:pt x="184" y="20"/>
                    <a:pt x="188" y="23"/>
                    <a:pt x="189" y="27"/>
                  </a:cubicBezTo>
                  <a:cubicBezTo>
                    <a:pt x="208" y="75"/>
                    <a:pt x="197" y="128"/>
                    <a:pt x="161" y="164"/>
                  </a:cubicBezTo>
                  <a:cubicBezTo>
                    <a:pt x="137" y="188"/>
                    <a:pt x="105" y="201"/>
                    <a:pt x="71" y="201"/>
                  </a:cubicBezTo>
                  <a:close/>
                  <a:moveTo>
                    <a:pt x="133" y="42"/>
                  </a:moveTo>
                  <a:cubicBezTo>
                    <a:pt x="109" y="42"/>
                    <a:pt x="84" y="51"/>
                    <a:pt x="66" y="69"/>
                  </a:cubicBezTo>
                  <a:cubicBezTo>
                    <a:pt x="43" y="92"/>
                    <a:pt x="34" y="125"/>
                    <a:pt x="40" y="156"/>
                  </a:cubicBezTo>
                  <a:cubicBezTo>
                    <a:pt x="42" y="162"/>
                    <a:pt x="46" y="166"/>
                    <a:pt x="51" y="167"/>
                  </a:cubicBezTo>
                  <a:cubicBezTo>
                    <a:pt x="83" y="174"/>
                    <a:pt x="116" y="164"/>
                    <a:pt x="138" y="142"/>
                  </a:cubicBezTo>
                  <a:cubicBezTo>
                    <a:pt x="163" y="116"/>
                    <a:pt x="172" y="80"/>
                    <a:pt x="162" y="46"/>
                  </a:cubicBezTo>
                  <a:cubicBezTo>
                    <a:pt x="152" y="43"/>
                    <a:pt x="143" y="42"/>
                    <a:pt x="133" y="4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3" name="Freeform 89"/>
            <p:cNvSpPr/>
            <p:nvPr/>
          </p:nvSpPr>
          <p:spPr bwMode="auto">
            <a:xfrm>
              <a:off x="5338763" y="4252913"/>
              <a:ext cx="277813" cy="280988"/>
            </a:xfrm>
            <a:custGeom>
              <a:avLst/>
              <a:gdLst>
                <a:gd name="T0" fmla="*/ 25 w 267"/>
                <a:gd name="T1" fmla="*/ 25 h 268"/>
                <a:gd name="T2" fmla="*/ 209 w 267"/>
                <a:gd name="T3" fmla="*/ 63 h 268"/>
                <a:gd name="T4" fmla="*/ 256 w 267"/>
                <a:gd name="T5" fmla="*/ 220 h 268"/>
                <a:gd name="T6" fmla="*/ 220 w 267"/>
                <a:gd name="T7" fmla="*/ 256 h 268"/>
                <a:gd name="T8" fmla="*/ 63 w 267"/>
                <a:gd name="T9" fmla="*/ 209 h 268"/>
                <a:gd name="T10" fmla="*/ 25 w 267"/>
                <a:gd name="T11" fmla="*/ 25 h 268"/>
              </a:gdLst>
              <a:ahLst/>
              <a:cxnLst>
                <a:cxn ang="0">
                  <a:pos x="T0" y="T1"/>
                </a:cxn>
                <a:cxn ang="0">
                  <a:pos x="T2" y="T3"/>
                </a:cxn>
                <a:cxn ang="0">
                  <a:pos x="T4" y="T5"/>
                </a:cxn>
                <a:cxn ang="0">
                  <a:pos x="T6" y="T7"/>
                </a:cxn>
                <a:cxn ang="0">
                  <a:pos x="T8" y="T9"/>
                </a:cxn>
                <a:cxn ang="0">
                  <a:pos x="T10" y="T11"/>
                </a:cxn>
              </a:cxnLst>
              <a:rect l="0" t="0" r="r" b="b"/>
              <a:pathLst>
                <a:path w="267" h="268">
                  <a:moveTo>
                    <a:pt x="25" y="25"/>
                  </a:moveTo>
                  <a:cubicBezTo>
                    <a:pt x="86" y="0"/>
                    <a:pt x="159" y="13"/>
                    <a:pt x="209" y="63"/>
                  </a:cubicBezTo>
                  <a:cubicBezTo>
                    <a:pt x="252" y="106"/>
                    <a:pt x="267" y="165"/>
                    <a:pt x="256" y="220"/>
                  </a:cubicBezTo>
                  <a:cubicBezTo>
                    <a:pt x="252" y="238"/>
                    <a:pt x="238" y="252"/>
                    <a:pt x="220" y="256"/>
                  </a:cubicBezTo>
                  <a:cubicBezTo>
                    <a:pt x="165" y="268"/>
                    <a:pt x="105" y="252"/>
                    <a:pt x="63" y="209"/>
                  </a:cubicBezTo>
                  <a:cubicBezTo>
                    <a:pt x="13" y="160"/>
                    <a:pt x="0" y="87"/>
                    <a:pt x="25" y="2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4" name="Freeform 90"/>
            <p:cNvSpPr>
              <a:spLocks noEditPoints="1"/>
            </p:cNvSpPr>
            <p:nvPr/>
          </p:nvSpPr>
          <p:spPr bwMode="auto">
            <a:xfrm>
              <a:off x="5319713" y="4233863"/>
              <a:ext cx="315913" cy="307975"/>
            </a:xfrm>
            <a:custGeom>
              <a:avLst/>
              <a:gdLst>
                <a:gd name="T0" fmla="*/ 202 w 303"/>
                <a:gd name="T1" fmla="*/ 294 h 294"/>
                <a:gd name="T2" fmla="*/ 69 w 303"/>
                <a:gd name="T3" fmla="*/ 239 h 294"/>
                <a:gd name="T4" fmla="*/ 28 w 303"/>
                <a:gd name="T5" fmla="*/ 37 h 294"/>
                <a:gd name="T6" fmla="*/ 37 w 303"/>
                <a:gd name="T7" fmla="*/ 28 h 294"/>
                <a:gd name="T8" fmla="*/ 238 w 303"/>
                <a:gd name="T9" fmla="*/ 70 h 294"/>
                <a:gd name="T10" fmla="*/ 289 w 303"/>
                <a:gd name="T11" fmla="*/ 241 h 294"/>
                <a:gd name="T12" fmla="*/ 241 w 303"/>
                <a:gd name="T13" fmla="*/ 290 h 294"/>
                <a:gd name="T14" fmla="*/ 202 w 303"/>
                <a:gd name="T15" fmla="*/ 294 h 294"/>
                <a:gd name="T16" fmla="*/ 55 w 303"/>
                <a:gd name="T17" fmla="*/ 55 h 294"/>
                <a:gd name="T18" fmla="*/ 92 w 303"/>
                <a:gd name="T19" fmla="*/ 216 h 294"/>
                <a:gd name="T20" fmla="*/ 202 w 303"/>
                <a:gd name="T21" fmla="*/ 262 h 294"/>
                <a:gd name="T22" fmla="*/ 234 w 303"/>
                <a:gd name="T23" fmla="*/ 258 h 294"/>
                <a:gd name="T24" fmla="*/ 258 w 303"/>
                <a:gd name="T25" fmla="*/ 235 h 294"/>
                <a:gd name="T26" fmla="*/ 216 w 303"/>
                <a:gd name="T27" fmla="*/ 92 h 294"/>
                <a:gd name="T28" fmla="*/ 55 w 303"/>
                <a:gd name="T29" fmla="*/ 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94">
                  <a:moveTo>
                    <a:pt x="202" y="294"/>
                  </a:moveTo>
                  <a:cubicBezTo>
                    <a:pt x="153" y="294"/>
                    <a:pt x="105" y="274"/>
                    <a:pt x="69" y="239"/>
                  </a:cubicBezTo>
                  <a:cubicBezTo>
                    <a:pt x="16" y="186"/>
                    <a:pt x="0" y="107"/>
                    <a:pt x="28" y="37"/>
                  </a:cubicBezTo>
                  <a:cubicBezTo>
                    <a:pt x="29" y="33"/>
                    <a:pt x="33" y="30"/>
                    <a:pt x="37" y="28"/>
                  </a:cubicBezTo>
                  <a:cubicBezTo>
                    <a:pt x="106" y="0"/>
                    <a:pt x="186" y="17"/>
                    <a:pt x="238" y="70"/>
                  </a:cubicBezTo>
                  <a:cubicBezTo>
                    <a:pt x="284" y="115"/>
                    <a:pt x="303" y="179"/>
                    <a:pt x="289" y="241"/>
                  </a:cubicBezTo>
                  <a:cubicBezTo>
                    <a:pt x="284" y="266"/>
                    <a:pt x="265" y="284"/>
                    <a:pt x="241" y="290"/>
                  </a:cubicBezTo>
                  <a:cubicBezTo>
                    <a:pt x="228" y="292"/>
                    <a:pt x="215" y="294"/>
                    <a:pt x="202" y="294"/>
                  </a:cubicBezTo>
                  <a:close/>
                  <a:moveTo>
                    <a:pt x="55" y="55"/>
                  </a:moveTo>
                  <a:cubicBezTo>
                    <a:pt x="36" y="112"/>
                    <a:pt x="50" y="174"/>
                    <a:pt x="92" y="216"/>
                  </a:cubicBezTo>
                  <a:cubicBezTo>
                    <a:pt x="122" y="246"/>
                    <a:pt x="161" y="262"/>
                    <a:pt x="202" y="262"/>
                  </a:cubicBezTo>
                  <a:cubicBezTo>
                    <a:pt x="213" y="262"/>
                    <a:pt x="224" y="261"/>
                    <a:pt x="234" y="258"/>
                  </a:cubicBezTo>
                  <a:cubicBezTo>
                    <a:pt x="246" y="256"/>
                    <a:pt x="255" y="247"/>
                    <a:pt x="258" y="235"/>
                  </a:cubicBezTo>
                  <a:cubicBezTo>
                    <a:pt x="269" y="183"/>
                    <a:pt x="253" y="130"/>
                    <a:pt x="216" y="92"/>
                  </a:cubicBezTo>
                  <a:cubicBezTo>
                    <a:pt x="174" y="50"/>
                    <a:pt x="111" y="36"/>
                    <a:pt x="55" y="55"/>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5" name="Freeform 91"/>
            <p:cNvSpPr/>
            <p:nvPr/>
          </p:nvSpPr>
          <p:spPr bwMode="auto">
            <a:xfrm>
              <a:off x="5407025" y="4410076"/>
              <a:ext cx="203200" cy="114300"/>
            </a:xfrm>
            <a:custGeom>
              <a:avLst/>
              <a:gdLst>
                <a:gd name="T0" fmla="*/ 177 w 195"/>
                <a:gd name="T1" fmla="*/ 108 h 108"/>
                <a:gd name="T2" fmla="*/ 166 w 195"/>
                <a:gd name="T3" fmla="*/ 104 h 108"/>
                <a:gd name="T4" fmla="*/ 94 w 195"/>
                <a:gd name="T5" fmla="*/ 32 h 108"/>
                <a:gd name="T6" fmla="*/ 16 w 195"/>
                <a:gd name="T7" fmla="*/ 32 h 108"/>
                <a:gd name="T8" fmla="*/ 0 w 195"/>
                <a:gd name="T9" fmla="*/ 16 h 108"/>
                <a:gd name="T10" fmla="*/ 16 w 195"/>
                <a:gd name="T11" fmla="*/ 0 h 108"/>
                <a:gd name="T12" fmla="*/ 101 w 195"/>
                <a:gd name="T13" fmla="*/ 0 h 108"/>
                <a:gd name="T14" fmla="*/ 112 w 195"/>
                <a:gd name="T15" fmla="*/ 4 h 108"/>
                <a:gd name="T16" fmla="*/ 188 w 195"/>
                <a:gd name="T17" fmla="*/ 81 h 108"/>
                <a:gd name="T18" fmla="*/ 188 w 195"/>
                <a:gd name="T19" fmla="*/ 104 h 108"/>
                <a:gd name="T20" fmla="*/ 177 w 195"/>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08">
                  <a:moveTo>
                    <a:pt x="177" y="108"/>
                  </a:moveTo>
                  <a:cubicBezTo>
                    <a:pt x="173" y="108"/>
                    <a:pt x="169" y="107"/>
                    <a:pt x="166" y="104"/>
                  </a:cubicBezTo>
                  <a:cubicBezTo>
                    <a:pt x="94" y="32"/>
                    <a:pt x="94" y="32"/>
                    <a:pt x="94" y="32"/>
                  </a:cubicBezTo>
                  <a:cubicBezTo>
                    <a:pt x="16" y="32"/>
                    <a:pt x="16" y="32"/>
                    <a:pt x="16" y="32"/>
                  </a:cubicBezTo>
                  <a:cubicBezTo>
                    <a:pt x="7" y="32"/>
                    <a:pt x="0" y="25"/>
                    <a:pt x="0" y="16"/>
                  </a:cubicBezTo>
                  <a:cubicBezTo>
                    <a:pt x="0" y="7"/>
                    <a:pt x="7" y="0"/>
                    <a:pt x="16" y="0"/>
                  </a:cubicBezTo>
                  <a:cubicBezTo>
                    <a:pt x="101" y="0"/>
                    <a:pt x="101" y="0"/>
                    <a:pt x="101" y="0"/>
                  </a:cubicBezTo>
                  <a:cubicBezTo>
                    <a:pt x="105" y="0"/>
                    <a:pt x="109" y="1"/>
                    <a:pt x="112" y="4"/>
                  </a:cubicBezTo>
                  <a:cubicBezTo>
                    <a:pt x="188" y="81"/>
                    <a:pt x="188" y="81"/>
                    <a:pt x="188" y="81"/>
                  </a:cubicBezTo>
                  <a:cubicBezTo>
                    <a:pt x="195" y="87"/>
                    <a:pt x="195" y="97"/>
                    <a:pt x="188" y="104"/>
                  </a:cubicBezTo>
                  <a:cubicBezTo>
                    <a:pt x="185" y="107"/>
                    <a:pt x="181" y="108"/>
                    <a:pt x="177" y="10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6" name="Freeform 92"/>
            <p:cNvSpPr/>
            <p:nvPr/>
          </p:nvSpPr>
          <p:spPr bwMode="auto">
            <a:xfrm>
              <a:off x="5454650" y="4303713"/>
              <a:ext cx="34925" cy="92075"/>
            </a:xfrm>
            <a:custGeom>
              <a:avLst/>
              <a:gdLst>
                <a:gd name="T0" fmla="*/ 16 w 33"/>
                <a:gd name="T1" fmla="*/ 88 h 88"/>
                <a:gd name="T2" fmla="*/ 0 w 33"/>
                <a:gd name="T3" fmla="*/ 72 h 88"/>
                <a:gd name="T4" fmla="*/ 0 w 33"/>
                <a:gd name="T5" fmla="*/ 16 h 88"/>
                <a:gd name="T6" fmla="*/ 16 w 33"/>
                <a:gd name="T7" fmla="*/ 0 h 88"/>
                <a:gd name="T8" fmla="*/ 33 w 33"/>
                <a:gd name="T9" fmla="*/ 16 h 88"/>
                <a:gd name="T10" fmla="*/ 33 w 33"/>
                <a:gd name="T11" fmla="*/ 72 h 88"/>
                <a:gd name="T12" fmla="*/ 16 w 33"/>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33" h="88">
                  <a:moveTo>
                    <a:pt x="16" y="88"/>
                  </a:moveTo>
                  <a:cubicBezTo>
                    <a:pt x="8" y="88"/>
                    <a:pt x="0" y="81"/>
                    <a:pt x="0" y="72"/>
                  </a:cubicBezTo>
                  <a:cubicBezTo>
                    <a:pt x="0" y="16"/>
                    <a:pt x="0" y="16"/>
                    <a:pt x="0" y="16"/>
                  </a:cubicBezTo>
                  <a:cubicBezTo>
                    <a:pt x="0" y="8"/>
                    <a:pt x="8" y="0"/>
                    <a:pt x="16" y="0"/>
                  </a:cubicBezTo>
                  <a:cubicBezTo>
                    <a:pt x="25" y="0"/>
                    <a:pt x="33" y="8"/>
                    <a:pt x="33" y="16"/>
                  </a:cubicBezTo>
                  <a:cubicBezTo>
                    <a:pt x="33" y="72"/>
                    <a:pt x="33" y="72"/>
                    <a:pt x="33" y="72"/>
                  </a:cubicBezTo>
                  <a:cubicBezTo>
                    <a:pt x="33" y="81"/>
                    <a:pt x="25" y="88"/>
                    <a:pt x="16" y="8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7" name="Freeform 93"/>
            <p:cNvSpPr/>
            <p:nvPr/>
          </p:nvSpPr>
          <p:spPr bwMode="auto">
            <a:xfrm>
              <a:off x="5557838" y="4476751"/>
              <a:ext cx="92075" cy="323850"/>
            </a:xfrm>
            <a:custGeom>
              <a:avLst/>
              <a:gdLst>
                <a:gd name="T0" fmla="*/ 20 w 89"/>
                <a:gd name="T1" fmla="*/ 310 h 310"/>
                <a:gd name="T2" fmla="*/ 4 w 89"/>
                <a:gd name="T3" fmla="*/ 294 h 310"/>
                <a:gd name="T4" fmla="*/ 4 w 89"/>
                <a:gd name="T5" fmla="*/ 203 h 310"/>
                <a:gd name="T6" fmla="*/ 33 w 89"/>
                <a:gd name="T7" fmla="*/ 137 h 310"/>
                <a:gd name="T8" fmla="*/ 43 w 89"/>
                <a:gd name="T9" fmla="*/ 127 h 310"/>
                <a:gd name="T10" fmla="*/ 56 w 89"/>
                <a:gd name="T11" fmla="*/ 97 h 310"/>
                <a:gd name="T12" fmla="*/ 44 w 89"/>
                <a:gd name="T13" fmla="*/ 66 h 310"/>
                <a:gd name="T14" fmla="*/ 7 w 89"/>
                <a:gd name="T15" fmla="*/ 29 h 310"/>
                <a:gd name="T16" fmla="*/ 7 w 89"/>
                <a:gd name="T17" fmla="*/ 6 h 310"/>
                <a:gd name="T18" fmla="*/ 29 w 89"/>
                <a:gd name="T19" fmla="*/ 6 h 310"/>
                <a:gd name="T20" fmla="*/ 66 w 89"/>
                <a:gd name="T21" fmla="*/ 44 h 310"/>
                <a:gd name="T22" fmla="*/ 88 w 89"/>
                <a:gd name="T23" fmla="*/ 98 h 310"/>
                <a:gd name="T24" fmla="*/ 65 w 89"/>
                <a:gd name="T25" fmla="*/ 151 h 310"/>
                <a:gd name="T26" fmla="*/ 55 w 89"/>
                <a:gd name="T27" fmla="*/ 160 h 310"/>
                <a:gd name="T28" fmla="*/ 36 w 89"/>
                <a:gd name="T29" fmla="*/ 203 h 310"/>
                <a:gd name="T30" fmla="*/ 36 w 89"/>
                <a:gd name="T31" fmla="*/ 294 h 310"/>
                <a:gd name="T32" fmla="*/ 20 w 89"/>
                <a:gd name="T33"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310">
                  <a:moveTo>
                    <a:pt x="20" y="310"/>
                  </a:moveTo>
                  <a:cubicBezTo>
                    <a:pt x="11" y="310"/>
                    <a:pt x="4" y="303"/>
                    <a:pt x="4" y="294"/>
                  </a:cubicBezTo>
                  <a:cubicBezTo>
                    <a:pt x="4" y="203"/>
                    <a:pt x="4" y="203"/>
                    <a:pt x="4" y="203"/>
                  </a:cubicBezTo>
                  <a:cubicBezTo>
                    <a:pt x="4" y="178"/>
                    <a:pt x="14" y="154"/>
                    <a:pt x="33" y="137"/>
                  </a:cubicBezTo>
                  <a:cubicBezTo>
                    <a:pt x="43" y="127"/>
                    <a:pt x="43" y="127"/>
                    <a:pt x="43" y="127"/>
                  </a:cubicBezTo>
                  <a:cubicBezTo>
                    <a:pt x="51" y="119"/>
                    <a:pt x="56" y="109"/>
                    <a:pt x="56" y="97"/>
                  </a:cubicBezTo>
                  <a:cubicBezTo>
                    <a:pt x="56" y="85"/>
                    <a:pt x="52" y="74"/>
                    <a:pt x="44" y="66"/>
                  </a:cubicBezTo>
                  <a:cubicBezTo>
                    <a:pt x="7" y="29"/>
                    <a:pt x="7" y="29"/>
                    <a:pt x="7" y="29"/>
                  </a:cubicBezTo>
                  <a:cubicBezTo>
                    <a:pt x="0" y="23"/>
                    <a:pt x="0" y="13"/>
                    <a:pt x="7" y="6"/>
                  </a:cubicBezTo>
                  <a:cubicBezTo>
                    <a:pt x="13" y="0"/>
                    <a:pt x="23" y="0"/>
                    <a:pt x="29" y="6"/>
                  </a:cubicBezTo>
                  <a:cubicBezTo>
                    <a:pt x="66" y="44"/>
                    <a:pt x="66" y="44"/>
                    <a:pt x="66" y="44"/>
                  </a:cubicBezTo>
                  <a:cubicBezTo>
                    <a:pt x="81" y="58"/>
                    <a:pt x="89" y="77"/>
                    <a:pt x="88" y="98"/>
                  </a:cubicBezTo>
                  <a:cubicBezTo>
                    <a:pt x="88" y="118"/>
                    <a:pt x="79" y="137"/>
                    <a:pt x="65" y="151"/>
                  </a:cubicBezTo>
                  <a:cubicBezTo>
                    <a:pt x="55" y="160"/>
                    <a:pt x="55" y="160"/>
                    <a:pt x="55" y="160"/>
                  </a:cubicBezTo>
                  <a:cubicBezTo>
                    <a:pt x="43" y="171"/>
                    <a:pt x="36" y="187"/>
                    <a:pt x="36" y="203"/>
                  </a:cubicBezTo>
                  <a:cubicBezTo>
                    <a:pt x="36" y="294"/>
                    <a:pt x="36" y="294"/>
                    <a:pt x="36" y="294"/>
                  </a:cubicBezTo>
                  <a:cubicBezTo>
                    <a:pt x="36" y="303"/>
                    <a:pt x="29" y="310"/>
                    <a:pt x="20" y="310"/>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8" name="Freeform 94"/>
            <p:cNvSpPr/>
            <p:nvPr/>
          </p:nvSpPr>
          <p:spPr bwMode="auto">
            <a:xfrm>
              <a:off x="5462588" y="4995863"/>
              <a:ext cx="246063" cy="34925"/>
            </a:xfrm>
            <a:custGeom>
              <a:avLst/>
              <a:gdLst>
                <a:gd name="T0" fmla="*/ 219 w 235"/>
                <a:gd name="T1" fmla="*/ 33 h 33"/>
                <a:gd name="T2" fmla="*/ 16 w 235"/>
                <a:gd name="T3" fmla="*/ 33 h 33"/>
                <a:gd name="T4" fmla="*/ 0 w 235"/>
                <a:gd name="T5" fmla="*/ 16 h 33"/>
                <a:gd name="T6" fmla="*/ 16 w 235"/>
                <a:gd name="T7" fmla="*/ 0 h 33"/>
                <a:gd name="T8" fmla="*/ 219 w 235"/>
                <a:gd name="T9" fmla="*/ 0 h 33"/>
                <a:gd name="T10" fmla="*/ 235 w 235"/>
                <a:gd name="T11" fmla="*/ 16 h 33"/>
                <a:gd name="T12" fmla="*/ 219 w 23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35" h="33">
                  <a:moveTo>
                    <a:pt x="219" y="33"/>
                  </a:moveTo>
                  <a:cubicBezTo>
                    <a:pt x="16" y="33"/>
                    <a:pt x="16" y="33"/>
                    <a:pt x="16" y="33"/>
                  </a:cubicBezTo>
                  <a:cubicBezTo>
                    <a:pt x="7" y="33"/>
                    <a:pt x="0" y="25"/>
                    <a:pt x="0" y="16"/>
                  </a:cubicBezTo>
                  <a:cubicBezTo>
                    <a:pt x="0" y="8"/>
                    <a:pt x="7" y="0"/>
                    <a:pt x="16" y="0"/>
                  </a:cubicBezTo>
                  <a:cubicBezTo>
                    <a:pt x="219" y="0"/>
                    <a:pt x="219" y="0"/>
                    <a:pt x="219" y="0"/>
                  </a:cubicBezTo>
                  <a:cubicBezTo>
                    <a:pt x="228" y="0"/>
                    <a:pt x="235" y="8"/>
                    <a:pt x="235" y="16"/>
                  </a:cubicBezTo>
                  <a:cubicBezTo>
                    <a:pt x="235" y="25"/>
                    <a:pt x="228" y="33"/>
                    <a:pt x="219" y="33"/>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9" name="Freeform 95"/>
            <p:cNvSpPr/>
            <p:nvPr/>
          </p:nvSpPr>
          <p:spPr bwMode="auto">
            <a:xfrm>
              <a:off x="5462588" y="5051426"/>
              <a:ext cx="246063" cy="33338"/>
            </a:xfrm>
            <a:custGeom>
              <a:avLst/>
              <a:gdLst>
                <a:gd name="T0" fmla="*/ 219 w 235"/>
                <a:gd name="T1" fmla="*/ 32 h 32"/>
                <a:gd name="T2" fmla="*/ 16 w 235"/>
                <a:gd name="T3" fmla="*/ 32 h 32"/>
                <a:gd name="T4" fmla="*/ 0 w 235"/>
                <a:gd name="T5" fmla="*/ 16 h 32"/>
                <a:gd name="T6" fmla="*/ 16 w 235"/>
                <a:gd name="T7" fmla="*/ 0 h 32"/>
                <a:gd name="T8" fmla="*/ 219 w 235"/>
                <a:gd name="T9" fmla="*/ 0 h 32"/>
                <a:gd name="T10" fmla="*/ 235 w 235"/>
                <a:gd name="T11" fmla="*/ 16 h 32"/>
                <a:gd name="T12" fmla="*/ 219 w 23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5" h="32">
                  <a:moveTo>
                    <a:pt x="219" y="32"/>
                  </a:moveTo>
                  <a:cubicBezTo>
                    <a:pt x="16" y="32"/>
                    <a:pt x="16" y="32"/>
                    <a:pt x="16" y="32"/>
                  </a:cubicBezTo>
                  <a:cubicBezTo>
                    <a:pt x="7" y="32"/>
                    <a:pt x="0" y="25"/>
                    <a:pt x="0" y="16"/>
                  </a:cubicBezTo>
                  <a:cubicBezTo>
                    <a:pt x="0" y="7"/>
                    <a:pt x="7" y="0"/>
                    <a:pt x="16" y="0"/>
                  </a:cubicBezTo>
                  <a:cubicBezTo>
                    <a:pt x="219" y="0"/>
                    <a:pt x="219" y="0"/>
                    <a:pt x="219" y="0"/>
                  </a:cubicBezTo>
                  <a:cubicBezTo>
                    <a:pt x="228" y="0"/>
                    <a:pt x="235" y="7"/>
                    <a:pt x="235" y="16"/>
                  </a:cubicBezTo>
                  <a:cubicBezTo>
                    <a:pt x="235" y="25"/>
                    <a:pt x="228" y="32"/>
                    <a:pt x="219" y="3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0" name="Freeform 96"/>
            <p:cNvSpPr/>
            <p:nvPr/>
          </p:nvSpPr>
          <p:spPr bwMode="auto">
            <a:xfrm>
              <a:off x="5403850" y="4730751"/>
              <a:ext cx="358775" cy="238125"/>
            </a:xfrm>
            <a:custGeom>
              <a:avLst/>
              <a:gdLst>
                <a:gd name="T0" fmla="*/ 171 w 343"/>
                <a:gd name="T1" fmla="*/ 0 h 227"/>
                <a:gd name="T2" fmla="*/ 0 w 343"/>
                <a:gd name="T3" fmla="*/ 82 h 227"/>
                <a:gd name="T4" fmla="*/ 32 w 343"/>
                <a:gd name="T5" fmla="*/ 151 h 227"/>
                <a:gd name="T6" fmla="*/ 46 w 343"/>
                <a:gd name="T7" fmla="*/ 194 h 227"/>
                <a:gd name="T8" fmla="*/ 91 w 343"/>
                <a:gd name="T9" fmla="*/ 227 h 227"/>
                <a:gd name="T10" fmla="*/ 252 w 343"/>
                <a:gd name="T11" fmla="*/ 227 h 227"/>
                <a:gd name="T12" fmla="*/ 297 w 343"/>
                <a:gd name="T13" fmla="*/ 194 h 227"/>
                <a:gd name="T14" fmla="*/ 310 w 343"/>
                <a:gd name="T15" fmla="*/ 153 h 227"/>
                <a:gd name="T16" fmla="*/ 343 w 343"/>
                <a:gd name="T17" fmla="*/ 82 h 227"/>
                <a:gd name="T18" fmla="*/ 171 w 343"/>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227">
                  <a:moveTo>
                    <a:pt x="171" y="0"/>
                  </a:moveTo>
                  <a:cubicBezTo>
                    <a:pt x="102" y="0"/>
                    <a:pt x="40" y="32"/>
                    <a:pt x="0" y="82"/>
                  </a:cubicBezTo>
                  <a:cubicBezTo>
                    <a:pt x="13" y="103"/>
                    <a:pt x="24" y="127"/>
                    <a:pt x="32" y="151"/>
                  </a:cubicBezTo>
                  <a:cubicBezTo>
                    <a:pt x="46" y="194"/>
                    <a:pt x="46" y="194"/>
                    <a:pt x="46" y="194"/>
                  </a:cubicBezTo>
                  <a:cubicBezTo>
                    <a:pt x="52" y="214"/>
                    <a:pt x="71" y="227"/>
                    <a:pt x="91" y="227"/>
                  </a:cubicBezTo>
                  <a:cubicBezTo>
                    <a:pt x="252" y="227"/>
                    <a:pt x="252" y="227"/>
                    <a:pt x="252" y="227"/>
                  </a:cubicBezTo>
                  <a:cubicBezTo>
                    <a:pt x="272" y="227"/>
                    <a:pt x="291" y="214"/>
                    <a:pt x="297" y="194"/>
                  </a:cubicBezTo>
                  <a:cubicBezTo>
                    <a:pt x="310" y="153"/>
                    <a:pt x="310" y="153"/>
                    <a:pt x="310" y="153"/>
                  </a:cubicBezTo>
                  <a:cubicBezTo>
                    <a:pt x="318" y="128"/>
                    <a:pt x="329" y="104"/>
                    <a:pt x="343" y="82"/>
                  </a:cubicBezTo>
                  <a:cubicBezTo>
                    <a:pt x="303" y="32"/>
                    <a:pt x="241" y="0"/>
                    <a:pt x="171" y="0"/>
                  </a:cubicBezTo>
                  <a:close/>
                </a:path>
              </a:pathLst>
            </a:custGeom>
            <a:solidFill>
              <a:srgbClr val="CCAD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1" name="Freeform 97"/>
            <p:cNvSpPr/>
            <p:nvPr/>
          </p:nvSpPr>
          <p:spPr bwMode="auto">
            <a:xfrm>
              <a:off x="5643563" y="4784726"/>
              <a:ext cx="119063" cy="184150"/>
            </a:xfrm>
            <a:custGeom>
              <a:avLst/>
              <a:gdLst>
                <a:gd name="T0" fmla="*/ 83 w 113"/>
                <a:gd name="T1" fmla="*/ 92 h 176"/>
                <a:gd name="T2" fmla="*/ 86 w 113"/>
                <a:gd name="T3" fmla="*/ 84 h 176"/>
                <a:gd name="T4" fmla="*/ 87 w 113"/>
                <a:gd name="T5" fmla="*/ 83 h 176"/>
                <a:gd name="T6" fmla="*/ 94 w 113"/>
                <a:gd name="T7" fmla="*/ 66 h 176"/>
                <a:gd name="T8" fmla="*/ 94 w 113"/>
                <a:gd name="T9" fmla="*/ 65 h 176"/>
                <a:gd name="T10" fmla="*/ 98 w 113"/>
                <a:gd name="T11" fmla="*/ 57 h 176"/>
                <a:gd name="T12" fmla="*/ 99 w 113"/>
                <a:gd name="T13" fmla="*/ 56 h 176"/>
                <a:gd name="T14" fmla="*/ 113 w 113"/>
                <a:gd name="T15" fmla="*/ 31 h 176"/>
                <a:gd name="T16" fmla="*/ 82 w 113"/>
                <a:gd name="T17" fmla="*/ 0 h 176"/>
                <a:gd name="T18" fmla="*/ 42 w 113"/>
                <a:gd name="T19" fmla="*/ 102 h 176"/>
                <a:gd name="T20" fmla="*/ 33 w 113"/>
                <a:gd name="T21" fmla="*/ 143 h 176"/>
                <a:gd name="T22" fmla="*/ 0 w 113"/>
                <a:gd name="T23" fmla="*/ 176 h 176"/>
                <a:gd name="T24" fmla="*/ 22 w 113"/>
                <a:gd name="T25" fmla="*/ 176 h 176"/>
                <a:gd name="T26" fmla="*/ 67 w 113"/>
                <a:gd name="T27" fmla="*/ 143 h 176"/>
                <a:gd name="T28" fmla="*/ 80 w 113"/>
                <a:gd name="T29" fmla="*/ 102 h 176"/>
                <a:gd name="T30" fmla="*/ 83 w 113"/>
                <a:gd name="T31" fmla="*/ 93 h 176"/>
                <a:gd name="T32" fmla="*/ 83 w 113"/>
                <a:gd name="T33"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76">
                  <a:moveTo>
                    <a:pt x="83" y="92"/>
                  </a:moveTo>
                  <a:cubicBezTo>
                    <a:pt x="84" y="89"/>
                    <a:pt x="85" y="87"/>
                    <a:pt x="86" y="84"/>
                  </a:cubicBezTo>
                  <a:cubicBezTo>
                    <a:pt x="87" y="84"/>
                    <a:pt x="87" y="83"/>
                    <a:pt x="87" y="83"/>
                  </a:cubicBezTo>
                  <a:cubicBezTo>
                    <a:pt x="89" y="77"/>
                    <a:pt x="92" y="71"/>
                    <a:pt x="94" y="66"/>
                  </a:cubicBezTo>
                  <a:cubicBezTo>
                    <a:pt x="94" y="65"/>
                    <a:pt x="94" y="65"/>
                    <a:pt x="94" y="65"/>
                  </a:cubicBezTo>
                  <a:cubicBezTo>
                    <a:pt x="96" y="62"/>
                    <a:pt x="97" y="60"/>
                    <a:pt x="98" y="57"/>
                  </a:cubicBezTo>
                  <a:cubicBezTo>
                    <a:pt x="99" y="57"/>
                    <a:pt x="99" y="56"/>
                    <a:pt x="99" y="56"/>
                  </a:cubicBezTo>
                  <a:cubicBezTo>
                    <a:pt x="103" y="48"/>
                    <a:pt x="108" y="39"/>
                    <a:pt x="113" y="31"/>
                  </a:cubicBezTo>
                  <a:cubicBezTo>
                    <a:pt x="104" y="19"/>
                    <a:pt x="93" y="9"/>
                    <a:pt x="82" y="0"/>
                  </a:cubicBezTo>
                  <a:cubicBezTo>
                    <a:pt x="64" y="30"/>
                    <a:pt x="51" y="65"/>
                    <a:pt x="42" y="102"/>
                  </a:cubicBezTo>
                  <a:cubicBezTo>
                    <a:pt x="33" y="143"/>
                    <a:pt x="33" y="143"/>
                    <a:pt x="33" y="143"/>
                  </a:cubicBezTo>
                  <a:cubicBezTo>
                    <a:pt x="28" y="163"/>
                    <a:pt x="15" y="176"/>
                    <a:pt x="0" y="176"/>
                  </a:cubicBezTo>
                  <a:cubicBezTo>
                    <a:pt x="22" y="176"/>
                    <a:pt x="22" y="176"/>
                    <a:pt x="22" y="176"/>
                  </a:cubicBezTo>
                  <a:cubicBezTo>
                    <a:pt x="42" y="176"/>
                    <a:pt x="61" y="163"/>
                    <a:pt x="67" y="143"/>
                  </a:cubicBezTo>
                  <a:cubicBezTo>
                    <a:pt x="80" y="102"/>
                    <a:pt x="80" y="102"/>
                    <a:pt x="80" y="102"/>
                  </a:cubicBezTo>
                  <a:cubicBezTo>
                    <a:pt x="81" y="99"/>
                    <a:pt x="82" y="96"/>
                    <a:pt x="83" y="93"/>
                  </a:cubicBezTo>
                  <a:cubicBezTo>
                    <a:pt x="83" y="93"/>
                    <a:pt x="83" y="93"/>
                    <a:pt x="83" y="92"/>
                  </a:cubicBezTo>
                  <a:close/>
                </a:path>
              </a:pathLst>
            </a:cu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2" name="Freeform 98"/>
            <p:cNvSpPr>
              <a:spLocks noEditPoints="1"/>
            </p:cNvSpPr>
            <p:nvPr/>
          </p:nvSpPr>
          <p:spPr bwMode="auto">
            <a:xfrm>
              <a:off x="5386388" y="4714876"/>
              <a:ext cx="393700" cy="269875"/>
            </a:xfrm>
            <a:custGeom>
              <a:avLst/>
              <a:gdLst>
                <a:gd name="T0" fmla="*/ 269 w 377"/>
                <a:gd name="T1" fmla="*/ 259 h 259"/>
                <a:gd name="T2" fmla="*/ 108 w 377"/>
                <a:gd name="T3" fmla="*/ 259 h 259"/>
                <a:gd name="T4" fmla="*/ 48 w 377"/>
                <a:gd name="T5" fmla="*/ 215 h 259"/>
                <a:gd name="T6" fmla="*/ 34 w 377"/>
                <a:gd name="T7" fmla="*/ 172 h 259"/>
                <a:gd name="T8" fmla="*/ 3 w 377"/>
                <a:gd name="T9" fmla="*/ 106 h 259"/>
                <a:gd name="T10" fmla="*/ 5 w 377"/>
                <a:gd name="T11" fmla="*/ 88 h 259"/>
                <a:gd name="T12" fmla="*/ 188 w 377"/>
                <a:gd name="T13" fmla="*/ 0 h 259"/>
                <a:gd name="T14" fmla="*/ 372 w 377"/>
                <a:gd name="T15" fmla="*/ 88 h 259"/>
                <a:gd name="T16" fmla="*/ 374 w 377"/>
                <a:gd name="T17" fmla="*/ 106 h 259"/>
                <a:gd name="T18" fmla="*/ 342 w 377"/>
                <a:gd name="T19" fmla="*/ 174 h 259"/>
                <a:gd name="T20" fmla="*/ 329 w 377"/>
                <a:gd name="T21" fmla="*/ 215 h 259"/>
                <a:gd name="T22" fmla="*/ 269 w 377"/>
                <a:gd name="T23" fmla="*/ 259 h 259"/>
                <a:gd name="T24" fmla="*/ 37 w 377"/>
                <a:gd name="T25" fmla="*/ 99 h 259"/>
                <a:gd name="T26" fmla="*/ 65 w 377"/>
                <a:gd name="T27" fmla="*/ 162 h 259"/>
                <a:gd name="T28" fmla="*/ 78 w 377"/>
                <a:gd name="T29" fmla="*/ 205 h 259"/>
                <a:gd name="T30" fmla="*/ 108 w 377"/>
                <a:gd name="T31" fmla="*/ 227 h 259"/>
                <a:gd name="T32" fmla="*/ 269 w 377"/>
                <a:gd name="T33" fmla="*/ 227 h 259"/>
                <a:gd name="T34" fmla="*/ 299 w 377"/>
                <a:gd name="T35" fmla="*/ 205 h 259"/>
                <a:gd name="T36" fmla="*/ 312 w 377"/>
                <a:gd name="T37" fmla="*/ 164 h 259"/>
                <a:gd name="T38" fmla="*/ 340 w 377"/>
                <a:gd name="T39" fmla="*/ 100 h 259"/>
                <a:gd name="T40" fmla="*/ 188 w 377"/>
                <a:gd name="T41" fmla="*/ 32 h 259"/>
                <a:gd name="T42" fmla="*/ 37 w 377"/>
                <a:gd name="T43" fmla="*/ 9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7" h="259">
                  <a:moveTo>
                    <a:pt x="269" y="259"/>
                  </a:moveTo>
                  <a:cubicBezTo>
                    <a:pt x="108" y="259"/>
                    <a:pt x="108" y="259"/>
                    <a:pt x="108" y="259"/>
                  </a:cubicBezTo>
                  <a:cubicBezTo>
                    <a:pt x="80" y="259"/>
                    <a:pt x="56" y="241"/>
                    <a:pt x="48" y="215"/>
                  </a:cubicBezTo>
                  <a:cubicBezTo>
                    <a:pt x="34" y="172"/>
                    <a:pt x="34" y="172"/>
                    <a:pt x="34" y="172"/>
                  </a:cubicBezTo>
                  <a:cubicBezTo>
                    <a:pt x="27" y="149"/>
                    <a:pt x="16" y="127"/>
                    <a:pt x="3" y="106"/>
                  </a:cubicBezTo>
                  <a:cubicBezTo>
                    <a:pt x="0" y="100"/>
                    <a:pt x="0" y="93"/>
                    <a:pt x="5" y="88"/>
                  </a:cubicBezTo>
                  <a:cubicBezTo>
                    <a:pt x="50" y="32"/>
                    <a:pt x="117" y="0"/>
                    <a:pt x="188" y="0"/>
                  </a:cubicBezTo>
                  <a:cubicBezTo>
                    <a:pt x="260" y="0"/>
                    <a:pt x="327" y="32"/>
                    <a:pt x="372" y="88"/>
                  </a:cubicBezTo>
                  <a:cubicBezTo>
                    <a:pt x="377" y="93"/>
                    <a:pt x="377" y="101"/>
                    <a:pt x="374" y="106"/>
                  </a:cubicBezTo>
                  <a:cubicBezTo>
                    <a:pt x="360" y="128"/>
                    <a:pt x="350" y="150"/>
                    <a:pt x="342" y="174"/>
                  </a:cubicBezTo>
                  <a:cubicBezTo>
                    <a:pt x="329" y="215"/>
                    <a:pt x="329" y="215"/>
                    <a:pt x="329" y="215"/>
                  </a:cubicBezTo>
                  <a:cubicBezTo>
                    <a:pt x="321" y="241"/>
                    <a:pt x="296" y="259"/>
                    <a:pt x="269" y="259"/>
                  </a:cubicBezTo>
                  <a:close/>
                  <a:moveTo>
                    <a:pt x="37" y="99"/>
                  </a:moveTo>
                  <a:cubicBezTo>
                    <a:pt x="48" y="119"/>
                    <a:pt x="58" y="141"/>
                    <a:pt x="65" y="162"/>
                  </a:cubicBezTo>
                  <a:cubicBezTo>
                    <a:pt x="78" y="205"/>
                    <a:pt x="78" y="205"/>
                    <a:pt x="78" y="205"/>
                  </a:cubicBezTo>
                  <a:cubicBezTo>
                    <a:pt x="82" y="218"/>
                    <a:pt x="94" y="227"/>
                    <a:pt x="108" y="227"/>
                  </a:cubicBezTo>
                  <a:cubicBezTo>
                    <a:pt x="269" y="227"/>
                    <a:pt x="269" y="227"/>
                    <a:pt x="269" y="227"/>
                  </a:cubicBezTo>
                  <a:cubicBezTo>
                    <a:pt x="282" y="227"/>
                    <a:pt x="294" y="218"/>
                    <a:pt x="299" y="205"/>
                  </a:cubicBezTo>
                  <a:cubicBezTo>
                    <a:pt x="312" y="164"/>
                    <a:pt x="312" y="164"/>
                    <a:pt x="312" y="164"/>
                  </a:cubicBezTo>
                  <a:cubicBezTo>
                    <a:pt x="319" y="142"/>
                    <a:pt x="328" y="120"/>
                    <a:pt x="340" y="100"/>
                  </a:cubicBezTo>
                  <a:cubicBezTo>
                    <a:pt x="301" y="56"/>
                    <a:pt x="247" y="32"/>
                    <a:pt x="188" y="32"/>
                  </a:cubicBezTo>
                  <a:cubicBezTo>
                    <a:pt x="130" y="32"/>
                    <a:pt x="75" y="56"/>
                    <a:pt x="37" y="99"/>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3" name="Oval 99"/>
            <p:cNvSpPr>
              <a:spLocks noChangeArrowheads="1"/>
            </p:cNvSpPr>
            <p:nvPr/>
          </p:nvSpPr>
          <p:spPr bwMode="auto">
            <a:xfrm>
              <a:off x="5494338" y="4787901"/>
              <a:ext cx="34925" cy="33338"/>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4" name="Oval 100"/>
            <p:cNvSpPr>
              <a:spLocks noChangeArrowheads="1"/>
            </p:cNvSpPr>
            <p:nvPr/>
          </p:nvSpPr>
          <p:spPr bwMode="auto">
            <a:xfrm>
              <a:off x="5522913" y="4872038"/>
              <a:ext cx="36513" cy="36513"/>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5" name="Freeform 101"/>
            <p:cNvSpPr/>
            <p:nvPr/>
          </p:nvSpPr>
          <p:spPr bwMode="auto">
            <a:xfrm>
              <a:off x="5565775" y="3725863"/>
              <a:ext cx="33338" cy="227013"/>
            </a:xfrm>
            <a:custGeom>
              <a:avLst/>
              <a:gdLst>
                <a:gd name="T0" fmla="*/ 16 w 32"/>
                <a:gd name="T1" fmla="*/ 216 h 216"/>
                <a:gd name="T2" fmla="*/ 0 w 32"/>
                <a:gd name="T3" fmla="*/ 200 h 216"/>
                <a:gd name="T4" fmla="*/ 0 w 32"/>
                <a:gd name="T5" fmla="*/ 16 h 216"/>
                <a:gd name="T6" fmla="*/ 16 w 32"/>
                <a:gd name="T7" fmla="*/ 0 h 216"/>
                <a:gd name="T8" fmla="*/ 32 w 32"/>
                <a:gd name="T9" fmla="*/ 16 h 216"/>
                <a:gd name="T10" fmla="*/ 32 w 32"/>
                <a:gd name="T11" fmla="*/ 200 h 216"/>
                <a:gd name="T12" fmla="*/ 16 w 32"/>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 h="216">
                  <a:moveTo>
                    <a:pt x="16" y="216"/>
                  </a:moveTo>
                  <a:cubicBezTo>
                    <a:pt x="8" y="216"/>
                    <a:pt x="0" y="209"/>
                    <a:pt x="0" y="200"/>
                  </a:cubicBezTo>
                  <a:cubicBezTo>
                    <a:pt x="0" y="16"/>
                    <a:pt x="0" y="16"/>
                    <a:pt x="0" y="16"/>
                  </a:cubicBezTo>
                  <a:cubicBezTo>
                    <a:pt x="0" y="7"/>
                    <a:pt x="8" y="0"/>
                    <a:pt x="16" y="0"/>
                  </a:cubicBezTo>
                  <a:cubicBezTo>
                    <a:pt x="25" y="0"/>
                    <a:pt x="32" y="7"/>
                    <a:pt x="32" y="16"/>
                  </a:cubicBezTo>
                  <a:cubicBezTo>
                    <a:pt x="32" y="200"/>
                    <a:pt x="32" y="200"/>
                    <a:pt x="32" y="200"/>
                  </a:cubicBezTo>
                  <a:cubicBezTo>
                    <a:pt x="32" y="209"/>
                    <a:pt x="25" y="216"/>
                    <a:pt x="16" y="216"/>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6" name="Freeform 102"/>
            <p:cNvSpPr/>
            <p:nvPr/>
          </p:nvSpPr>
          <p:spPr bwMode="auto">
            <a:xfrm>
              <a:off x="5899150" y="3946526"/>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7" name="Freeform 103"/>
            <p:cNvSpPr/>
            <p:nvPr/>
          </p:nvSpPr>
          <p:spPr bwMode="auto">
            <a:xfrm>
              <a:off x="5094288" y="3946526"/>
              <a:ext cx="173038" cy="171450"/>
            </a:xfrm>
            <a:custGeom>
              <a:avLst/>
              <a:gdLst>
                <a:gd name="T0" fmla="*/ 148 w 166"/>
                <a:gd name="T1" fmla="*/ 164 h 164"/>
                <a:gd name="T2" fmla="*/ 137 w 166"/>
                <a:gd name="T3" fmla="*/ 159 h 164"/>
                <a:gd name="T4" fmla="*/ 7 w 166"/>
                <a:gd name="T5" fmla="*/ 29 h 164"/>
                <a:gd name="T6" fmla="*/ 7 w 166"/>
                <a:gd name="T7" fmla="*/ 6 h 164"/>
                <a:gd name="T8" fmla="*/ 29 w 166"/>
                <a:gd name="T9" fmla="*/ 6 h 164"/>
                <a:gd name="T10" fmla="*/ 159 w 166"/>
                <a:gd name="T11" fmla="*/ 136 h 164"/>
                <a:gd name="T12" fmla="*/ 159 w 166"/>
                <a:gd name="T13" fmla="*/ 159 h 164"/>
                <a:gd name="T14" fmla="*/ 148 w 166"/>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4">
                  <a:moveTo>
                    <a:pt x="148" y="164"/>
                  </a:moveTo>
                  <a:cubicBezTo>
                    <a:pt x="144" y="164"/>
                    <a:pt x="140" y="162"/>
                    <a:pt x="137" y="159"/>
                  </a:cubicBezTo>
                  <a:cubicBezTo>
                    <a:pt x="7" y="29"/>
                    <a:pt x="7" y="29"/>
                    <a:pt x="7" y="29"/>
                  </a:cubicBezTo>
                  <a:cubicBezTo>
                    <a:pt x="0" y="23"/>
                    <a:pt x="0" y="13"/>
                    <a:pt x="7" y="6"/>
                  </a:cubicBezTo>
                  <a:cubicBezTo>
                    <a:pt x="13" y="0"/>
                    <a:pt x="23" y="0"/>
                    <a:pt x="29" y="6"/>
                  </a:cubicBezTo>
                  <a:cubicBezTo>
                    <a:pt x="159" y="136"/>
                    <a:pt x="159" y="136"/>
                    <a:pt x="159" y="136"/>
                  </a:cubicBezTo>
                  <a:cubicBezTo>
                    <a:pt x="166" y="143"/>
                    <a:pt x="166" y="153"/>
                    <a:pt x="159" y="159"/>
                  </a:cubicBezTo>
                  <a:cubicBezTo>
                    <a:pt x="156" y="162"/>
                    <a:pt x="152" y="164"/>
                    <a:pt x="14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8" name="Freeform 102"/>
            <p:cNvSpPr/>
            <p:nvPr/>
          </p:nvSpPr>
          <p:spPr bwMode="auto">
            <a:xfrm rot="1800000">
              <a:off x="6054354" y="4182878"/>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9" name="Freeform 102"/>
            <p:cNvSpPr/>
            <p:nvPr/>
          </p:nvSpPr>
          <p:spPr bwMode="auto">
            <a:xfrm rot="4500000">
              <a:off x="4954372" y="4134369"/>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组合 2"/>
          <p:cNvGrpSpPr/>
          <p:nvPr userDrawn="1"/>
        </p:nvGrpSpPr>
        <p:grpSpPr>
          <a:xfrm rot="10800000">
            <a:off x="3871714" y="899917"/>
            <a:ext cx="1400571" cy="1561627"/>
            <a:chOff x="4954372" y="3725863"/>
            <a:chExt cx="1271432" cy="1417638"/>
          </a:xfrm>
        </p:grpSpPr>
        <p:sp>
          <p:nvSpPr>
            <p:cNvPr id="4" name="Freeform 79"/>
            <p:cNvSpPr/>
            <p:nvPr/>
          </p:nvSpPr>
          <p:spPr bwMode="auto">
            <a:xfrm>
              <a:off x="5187950" y="4029076"/>
              <a:ext cx="788988" cy="939800"/>
            </a:xfrm>
            <a:custGeom>
              <a:avLst/>
              <a:gdLst>
                <a:gd name="T0" fmla="*/ 756 w 756"/>
                <a:gd name="T1" fmla="*/ 382 h 898"/>
                <a:gd name="T2" fmla="*/ 385 w 756"/>
                <a:gd name="T3" fmla="*/ 4 h 898"/>
                <a:gd name="T4" fmla="*/ 0 w 756"/>
                <a:gd name="T5" fmla="*/ 381 h 898"/>
                <a:gd name="T6" fmla="*/ 138 w 756"/>
                <a:gd name="T7" fmla="*/ 673 h 898"/>
                <a:gd name="T8" fmla="*/ 239 w 756"/>
                <a:gd name="T9" fmla="*/ 822 h 898"/>
                <a:gd name="T10" fmla="*/ 253 w 756"/>
                <a:gd name="T11" fmla="*/ 865 h 898"/>
                <a:gd name="T12" fmla="*/ 298 w 756"/>
                <a:gd name="T13" fmla="*/ 898 h 898"/>
                <a:gd name="T14" fmla="*/ 459 w 756"/>
                <a:gd name="T15" fmla="*/ 898 h 898"/>
                <a:gd name="T16" fmla="*/ 504 w 756"/>
                <a:gd name="T17" fmla="*/ 865 h 898"/>
                <a:gd name="T18" fmla="*/ 517 w 756"/>
                <a:gd name="T19" fmla="*/ 824 h 898"/>
                <a:gd name="T20" fmla="*/ 620 w 756"/>
                <a:gd name="T21" fmla="*/ 672 h 898"/>
                <a:gd name="T22" fmla="*/ 756 w 756"/>
                <a:gd name="T23" fmla="*/ 3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6" h="898">
                  <a:moveTo>
                    <a:pt x="756" y="382"/>
                  </a:moveTo>
                  <a:cubicBezTo>
                    <a:pt x="756" y="175"/>
                    <a:pt x="591" y="7"/>
                    <a:pt x="385" y="4"/>
                  </a:cubicBezTo>
                  <a:cubicBezTo>
                    <a:pt x="173" y="0"/>
                    <a:pt x="1" y="169"/>
                    <a:pt x="0" y="381"/>
                  </a:cubicBezTo>
                  <a:cubicBezTo>
                    <a:pt x="0" y="499"/>
                    <a:pt x="54" y="604"/>
                    <a:pt x="138" y="673"/>
                  </a:cubicBezTo>
                  <a:cubicBezTo>
                    <a:pt x="185" y="712"/>
                    <a:pt x="221" y="764"/>
                    <a:pt x="239" y="822"/>
                  </a:cubicBezTo>
                  <a:cubicBezTo>
                    <a:pt x="253" y="865"/>
                    <a:pt x="253" y="865"/>
                    <a:pt x="253" y="865"/>
                  </a:cubicBezTo>
                  <a:cubicBezTo>
                    <a:pt x="259" y="885"/>
                    <a:pt x="278" y="898"/>
                    <a:pt x="298" y="898"/>
                  </a:cubicBezTo>
                  <a:cubicBezTo>
                    <a:pt x="459" y="898"/>
                    <a:pt x="459" y="898"/>
                    <a:pt x="459" y="898"/>
                  </a:cubicBezTo>
                  <a:cubicBezTo>
                    <a:pt x="479" y="898"/>
                    <a:pt x="498" y="885"/>
                    <a:pt x="504" y="865"/>
                  </a:cubicBezTo>
                  <a:cubicBezTo>
                    <a:pt x="517" y="824"/>
                    <a:pt x="517" y="824"/>
                    <a:pt x="517" y="824"/>
                  </a:cubicBezTo>
                  <a:cubicBezTo>
                    <a:pt x="536" y="765"/>
                    <a:pt x="572" y="712"/>
                    <a:pt x="620" y="672"/>
                  </a:cubicBezTo>
                  <a:cubicBezTo>
                    <a:pt x="703" y="603"/>
                    <a:pt x="756" y="499"/>
                    <a:pt x="756" y="382"/>
                  </a:cubicBezTo>
                  <a:close/>
                </a:path>
              </a:pathLst>
            </a:custGeom>
            <a:solidFill>
              <a:srgbClr val="EFEE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5" name="Freeform 80"/>
            <p:cNvSpPr/>
            <p:nvPr/>
          </p:nvSpPr>
          <p:spPr bwMode="auto">
            <a:xfrm>
              <a:off x="5583238" y="4032251"/>
              <a:ext cx="393700" cy="936625"/>
            </a:xfrm>
            <a:custGeom>
              <a:avLst/>
              <a:gdLst>
                <a:gd name="T0" fmla="*/ 7 w 378"/>
                <a:gd name="T1" fmla="*/ 0 h 894"/>
                <a:gd name="T2" fmla="*/ 0 w 378"/>
                <a:gd name="T3" fmla="*/ 0 h 894"/>
                <a:gd name="T4" fmla="*/ 5 w 378"/>
                <a:gd name="T5" fmla="*/ 0 h 894"/>
                <a:gd name="T6" fmla="*/ 275 w 378"/>
                <a:gd name="T7" fmla="*/ 378 h 894"/>
                <a:gd name="T8" fmla="*/ 176 w 378"/>
                <a:gd name="T9" fmla="*/ 668 h 894"/>
                <a:gd name="T10" fmla="*/ 101 w 378"/>
                <a:gd name="T11" fmla="*/ 820 h 894"/>
                <a:gd name="T12" fmla="*/ 92 w 378"/>
                <a:gd name="T13" fmla="*/ 861 h 894"/>
                <a:gd name="T14" fmla="*/ 59 w 378"/>
                <a:gd name="T15" fmla="*/ 894 h 894"/>
                <a:gd name="T16" fmla="*/ 81 w 378"/>
                <a:gd name="T17" fmla="*/ 894 h 894"/>
                <a:gd name="T18" fmla="*/ 126 w 378"/>
                <a:gd name="T19" fmla="*/ 861 h 894"/>
                <a:gd name="T20" fmla="*/ 139 w 378"/>
                <a:gd name="T21" fmla="*/ 820 h 894"/>
                <a:gd name="T22" fmla="*/ 242 w 378"/>
                <a:gd name="T23" fmla="*/ 668 h 894"/>
                <a:gd name="T24" fmla="*/ 378 w 378"/>
                <a:gd name="T25" fmla="*/ 378 h 894"/>
                <a:gd name="T26" fmla="*/ 7 w 378"/>
                <a:gd name="T27"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8" h="894">
                  <a:moveTo>
                    <a:pt x="7" y="0"/>
                  </a:moveTo>
                  <a:cubicBezTo>
                    <a:pt x="5" y="0"/>
                    <a:pt x="3" y="0"/>
                    <a:pt x="0" y="0"/>
                  </a:cubicBezTo>
                  <a:cubicBezTo>
                    <a:pt x="2" y="0"/>
                    <a:pt x="4" y="0"/>
                    <a:pt x="5" y="0"/>
                  </a:cubicBezTo>
                  <a:cubicBezTo>
                    <a:pt x="155" y="3"/>
                    <a:pt x="275" y="171"/>
                    <a:pt x="275" y="378"/>
                  </a:cubicBezTo>
                  <a:cubicBezTo>
                    <a:pt x="275" y="495"/>
                    <a:pt x="237" y="599"/>
                    <a:pt x="176" y="668"/>
                  </a:cubicBezTo>
                  <a:cubicBezTo>
                    <a:pt x="141" y="708"/>
                    <a:pt x="115" y="761"/>
                    <a:pt x="101" y="820"/>
                  </a:cubicBezTo>
                  <a:cubicBezTo>
                    <a:pt x="92" y="861"/>
                    <a:pt x="92" y="861"/>
                    <a:pt x="92" y="861"/>
                  </a:cubicBezTo>
                  <a:cubicBezTo>
                    <a:pt x="87" y="881"/>
                    <a:pt x="74" y="894"/>
                    <a:pt x="59" y="894"/>
                  </a:cubicBezTo>
                  <a:cubicBezTo>
                    <a:pt x="81" y="894"/>
                    <a:pt x="81" y="894"/>
                    <a:pt x="81" y="894"/>
                  </a:cubicBezTo>
                  <a:cubicBezTo>
                    <a:pt x="101" y="894"/>
                    <a:pt x="120" y="881"/>
                    <a:pt x="126" y="861"/>
                  </a:cubicBezTo>
                  <a:cubicBezTo>
                    <a:pt x="139" y="820"/>
                    <a:pt x="139" y="820"/>
                    <a:pt x="139" y="820"/>
                  </a:cubicBezTo>
                  <a:cubicBezTo>
                    <a:pt x="158" y="761"/>
                    <a:pt x="194" y="708"/>
                    <a:pt x="242" y="668"/>
                  </a:cubicBezTo>
                  <a:cubicBezTo>
                    <a:pt x="325" y="599"/>
                    <a:pt x="378" y="495"/>
                    <a:pt x="378" y="378"/>
                  </a:cubicBezTo>
                  <a:cubicBezTo>
                    <a:pt x="378" y="171"/>
                    <a:pt x="213" y="3"/>
                    <a:pt x="7" y="0"/>
                  </a:cubicBezTo>
                  <a:close/>
                </a:path>
              </a:pathLst>
            </a:custGeom>
            <a:solidFill>
              <a:srgbClr val="D4D2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6" name="Freeform 81"/>
            <p:cNvSpPr>
              <a:spLocks noEditPoints="1"/>
            </p:cNvSpPr>
            <p:nvPr/>
          </p:nvSpPr>
          <p:spPr bwMode="auto">
            <a:xfrm>
              <a:off x="5170488" y="4014788"/>
              <a:ext cx="823913" cy="969963"/>
            </a:xfrm>
            <a:custGeom>
              <a:avLst/>
              <a:gdLst>
                <a:gd name="T0" fmla="*/ 475 w 789"/>
                <a:gd name="T1" fmla="*/ 928 h 928"/>
                <a:gd name="T2" fmla="*/ 314 w 789"/>
                <a:gd name="T3" fmla="*/ 928 h 928"/>
                <a:gd name="T4" fmla="*/ 254 w 789"/>
                <a:gd name="T5" fmla="*/ 884 h 928"/>
                <a:gd name="T6" fmla="*/ 240 w 789"/>
                <a:gd name="T7" fmla="*/ 841 h 928"/>
                <a:gd name="T8" fmla="*/ 143 w 789"/>
                <a:gd name="T9" fmla="*/ 700 h 928"/>
                <a:gd name="T10" fmla="*/ 0 w 789"/>
                <a:gd name="T11" fmla="*/ 395 h 928"/>
                <a:gd name="T12" fmla="*/ 118 w 789"/>
                <a:gd name="T13" fmla="*/ 114 h 928"/>
                <a:gd name="T14" fmla="*/ 402 w 789"/>
                <a:gd name="T15" fmla="*/ 2 h 928"/>
                <a:gd name="T16" fmla="*/ 675 w 789"/>
                <a:gd name="T17" fmla="*/ 119 h 928"/>
                <a:gd name="T18" fmla="*/ 789 w 789"/>
                <a:gd name="T19" fmla="*/ 396 h 928"/>
                <a:gd name="T20" fmla="*/ 646 w 789"/>
                <a:gd name="T21" fmla="*/ 699 h 928"/>
                <a:gd name="T22" fmla="*/ 548 w 789"/>
                <a:gd name="T23" fmla="*/ 843 h 928"/>
                <a:gd name="T24" fmla="*/ 535 w 789"/>
                <a:gd name="T25" fmla="*/ 884 h 928"/>
                <a:gd name="T26" fmla="*/ 475 w 789"/>
                <a:gd name="T27" fmla="*/ 928 h 928"/>
                <a:gd name="T28" fmla="*/ 394 w 789"/>
                <a:gd name="T29" fmla="*/ 34 h 928"/>
                <a:gd name="T30" fmla="*/ 141 w 789"/>
                <a:gd name="T31" fmla="*/ 137 h 928"/>
                <a:gd name="T32" fmla="*/ 32 w 789"/>
                <a:gd name="T33" fmla="*/ 395 h 928"/>
                <a:gd name="T34" fmla="*/ 164 w 789"/>
                <a:gd name="T35" fmla="*/ 675 h 928"/>
                <a:gd name="T36" fmla="*/ 271 w 789"/>
                <a:gd name="T37" fmla="*/ 831 h 928"/>
                <a:gd name="T38" fmla="*/ 284 w 789"/>
                <a:gd name="T39" fmla="*/ 874 h 928"/>
                <a:gd name="T40" fmla="*/ 314 w 789"/>
                <a:gd name="T41" fmla="*/ 896 h 928"/>
                <a:gd name="T42" fmla="*/ 475 w 789"/>
                <a:gd name="T43" fmla="*/ 896 h 928"/>
                <a:gd name="T44" fmla="*/ 505 w 789"/>
                <a:gd name="T45" fmla="*/ 874 h 928"/>
                <a:gd name="T46" fmla="*/ 518 w 789"/>
                <a:gd name="T47" fmla="*/ 833 h 928"/>
                <a:gd name="T48" fmla="*/ 626 w 789"/>
                <a:gd name="T49" fmla="*/ 674 h 928"/>
                <a:gd name="T50" fmla="*/ 756 w 789"/>
                <a:gd name="T51" fmla="*/ 396 h 928"/>
                <a:gd name="T52" fmla="*/ 401 w 789"/>
                <a:gd name="T53" fmla="*/ 34 h 928"/>
                <a:gd name="T54" fmla="*/ 394 w 789"/>
                <a:gd name="T55" fmla="*/ 3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9" h="928">
                  <a:moveTo>
                    <a:pt x="475" y="928"/>
                  </a:moveTo>
                  <a:cubicBezTo>
                    <a:pt x="314" y="928"/>
                    <a:pt x="314" y="928"/>
                    <a:pt x="314" y="928"/>
                  </a:cubicBezTo>
                  <a:cubicBezTo>
                    <a:pt x="286" y="928"/>
                    <a:pt x="262" y="910"/>
                    <a:pt x="254" y="884"/>
                  </a:cubicBezTo>
                  <a:cubicBezTo>
                    <a:pt x="240" y="841"/>
                    <a:pt x="240" y="841"/>
                    <a:pt x="240" y="841"/>
                  </a:cubicBezTo>
                  <a:cubicBezTo>
                    <a:pt x="222" y="786"/>
                    <a:pt x="189" y="737"/>
                    <a:pt x="143" y="700"/>
                  </a:cubicBezTo>
                  <a:cubicBezTo>
                    <a:pt x="52" y="624"/>
                    <a:pt x="0" y="513"/>
                    <a:pt x="0" y="395"/>
                  </a:cubicBezTo>
                  <a:cubicBezTo>
                    <a:pt x="0" y="288"/>
                    <a:pt x="42" y="188"/>
                    <a:pt x="118" y="114"/>
                  </a:cubicBezTo>
                  <a:cubicBezTo>
                    <a:pt x="194" y="40"/>
                    <a:pt x="295" y="0"/>
                    <a:pt x="402" y="2"/>
                  </a:cubicBezTo>
                  <a:cubicBezTo>
                    <a:pt x="505" y="4"/>
                    <a:pt x="603" y="45"/>
                    <a:pt x="675" y="119"/>
                  </a:cubicBezTo>
                  <a:cubicBezTo>
                    <a:pt x="748" y="194"/>
                    <a:pt x="789" y="292"/>
                    <a:pt x="789" y="396"/>
                  </a:cubicBezTo>
                  <a:cubicBezTo>
                    <a:pt x="789" y="513"/>
                    <a:pt x="737" y="624"/>
                    <a:pt x="646" y="699"/>
                  </a:cubicBezTo>
                  <a:cubicBezTo>
                    <a:pt x="600" y="737"/>
                    <a:pt x="566" y="787"/>
                    <a:pt x="548" y="843"/>
                  </a:cubicBezTo>
                  <a:cubicBezTo>
                    <a:pt x="535" y="884"/>
                    <a:pt x="535" y="884"/>
                    <a:pt x="535" y="884"/>
                  </a:cubicBezTo>
                  <a:cubicBezTo>
                    <a:pt x="527" y="910"/>
                    <a:pt x="502" y="928"/>
                    <a:pt x="475" y="928"/>
                  </a:cubicBezTo>
                  <a:close/>
                  <a:moveTo>
                    <a:pt x="394" y="34"/>
                  </a:moveTo>
                  <a:cubicBezTo>
                    <a:pt x="299" y="34"/>
                    <a:pt x="209" y="70"/>
                    <a:pt x="141" y="137"/>
                  </a:cubicBezTo>
                  <a:cubicBezTo>
                    <a:pt x="71" y="205"/>
                    <a:pt x="33" y="297"/>
                    <a:pt x="32" y="395"/>
                  </a:cubicBezTo>
                  <a:cubicBezTo>
                    <a:pt x="32" y="504"/>
                    <a:pt x="80" y="606"/>
                    <a:pt x="164" y="675"/>
                  </a:cubicBezTo>
                  <a:cubicBezTo>
                    <a:pt x="214" y="717"/>
                    <a:pt x="251" y="771"/>
                    <a:pt x="271" y="831"/>
                  </a:cubicBezTo>
                  <a:cubicBezTo>
                    <a:pt x="284" y="874"/>
                    <a:pt x="284" y="874"/>
                    <a:pt x="284" y="874"/>
                  </a:cubicBezTo>
                  <a:cubicBezTo>
                    <a:pt x="288" y="887"/>
                    <a:pt x="300" y="896"/>
                    <a:pt x="314" y="896"/>
                  </a:cubicBezTo>
                  <a:cubicBezTo>
                    <a:pt x="475" y="896"/>
                    <a:pt x="475" y="896"/>
                    <a:pt x="475" y="896"/>
                  </a:cubicBezTo>
                  <a:cubicBezTo>
                    <a:pt x="488" y="896"/>
                    <a:pt x="500" y="887"/>
                    <a:pt x="505" y="874"/>
                  </a:cubicBezTo>
                  <a:cubicBezTo>
                    <a:pt x="518" y="833"/>
                    <a:pt x="518" y="833"/>
                    <a:pt x="518" y="833"/>
                  </a:cubicBezTo>
                  <a:cubicBezTo>
                    <a:pt x="537" y="772"/>
                    <a:pt x="575" y="717"/>
                    <a:pt x="626" y="674"/>
                  </a:cubicBezTo>
                  <a:cubicBezTo>
                    <a:pt x="709" y="605"/>
                    <a:pt x="756" y="504"/>
                    <a:pt x="756" y="396"/>
                  </a:cubicBezTo>
                  <a:cubicBezTo>
                    <a:pt x="756" y="200"/>
                    <a:pt x="597" y="37"/>
                    <a:pt x="401" y="34"/>
                  </a:cubicBezTo>
                  <a:cubicBezTo>
                    <a:pt x="399" y="34"/>
                    <a:pt x="397" y="34"/>
                    <a:pt x="394" y="3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7" name="Freeform 82"/>
            <p:cNvSpPr/>
            <p:nvPr/>
          </p:nvSpPr>
          <p:spPr bwMode="auto">
            <a:xfrm>
              <a:off x="5238750" y="4119563"/>
              <a:ext cx="209550" cy="285750"/>
            </a:xfrm>
            <a:custGeom>
              <a:avLst/>
              <a:gdLst>
                <a:gd name="T0" fmla="*/ 17 w 200"/>
                <a:gd name="T1" fmla="*/ 273 h 273"/>
                <a:gd name="T2" fmla="*/ 15 w 200"/>
                <a:gd name="T3" fmla="*/ 273 h 273"/>
                <a:gd name="T4" fmla="*/ 1 w 200"/>
                <a:gd name="T5" fmla="*/ 256 h 273"/>
                <a:gd name="T6" fmla="*/ 96 w 200"/>
                <a:gd name="T7" fmla="*/ 61 h 273"/>
                <a:gd name="T8" fmla="*/ 174 w 200"/>
                <a:gd name="T9" fmla="*/ 4 h 273"/>
                <a:gd name="T10" fmla="*/ 196 w 200"/>
                <a:gd name="T11" fmla="*/ 10 h 273"/>
                <a:gd name="T12" fmla="*/ 189 w 200"/>
                <a:gd name="T13" fmla="*/ 32 h 273"/>
                <a:gd name="T14" fmla="*/ 118 w 200"/>
                <a:gd name="T15" fmla="*/ 84 h 273"/>
                <a:gd name="T16" fmla="*/ 33 w 200"/>
                <a:gd name="T17" fmla="*/ 259 h 273"/>
                <a:gd name="T18" fmla="*/ 17 w 200"/>
                <a:gd name="T19"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73">
                  <a:moveTo>
                    <a:pt x="17" y="273"/>
                  </a:moveTo>
                  <a:cubicBezTo>
                    <a:pt x="17" y="273"/>
                    <a:pt x="16" y="273"/>
                    <a:pt x="15" y="273"/>
                  </a:cubicBezTo>
                  <a:cubicBezTo>
                    <a:pt x="7" y="272"/>
                    <a:pt x="0" y="264"/>
                    <a:pt x="1" y="256"/>
                  </a:cubicBezTo>
                  <a:cubicBezTo>
                    <a:pt x="10" y="181"/>
                    <a:pt x="43" y="114"/>
                    <a:pt x="96" y="61"/>
                  </a:cubicBezTo>
                  <a:cubicBezTo>
                    <a:pt x="119" y="38"/>
                    <a:pt x="145" y="19"/>
                    <a:pt x="174" y="4"/>
                  </a:cubicBezTo>
                  <a:cubicBezTo>
                    <a:pt x="182" y="0"/>
                    <a:pt x="191" y="3"/>
                    <a:pt x="196" y="10"/>
                  </a:cubicBezTo>
                  <a:cubicBezTo>
                    <a:pt x="200" y="18"/>
                    <a:pt x="197" y="28"/>
                    <a:pt x="189" y="32"/>
                  </a:cubicBezTo>
                  <a:cubicBezTo>
                    <a:pt x="163" y="46"/>
                    <a:pt x="139" y="63"/>
                    <a:pt x="118" y="84"/>
                  </a:cubicBezTo>
                  <a:cubicBezTo>
                    <a:pt x="71" y="132"/>
                    <a:pt x="41" y="192"/>
                    <a:pt x="33" y="259"/>
                  </a:cubicBezTo>
                  <a:cubicBezTo>
                    <a:pt x="32" y="268"/>
                    <a:pt x="25" y="273"/>
                    <a:pt x="17" y="2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8" name="Freeform 83"/>
            <p:cNvSpPr/>
            <p:nvPr/>
          </p:nvSpPr>
          <p:spPr bwMode="auto">
            <a:xfrm>
              <a:off x="5478463" y="4084638"/>
              <a:ext cx="76200" cy="42863"/>
            </a:xfrm>
            <a:custGeom>
              <a:avLst/>
              <a:gdLst>
                <a:gd name="T0" fmla="*/ 17 w 73"/>
                <a:gd name="T1" fmla="*/ 41 h 41"/>
                <a:gd name="T2" fmla="*/ 2 w 73"/>
                <a:gd name="T3" fmla="*/ 29 h 41"/>
                <a:gd name="T4" fmla="*/ 13 w 73"/>
                <a:gd name="T5" fmla="*/ 9 h 41"/>
                <a:gd name="T6" fmla="*/ 53 w 73"/>
                <a:gd name="T7" fmla="*/ 1 h 41"/>
                <a:gd name="T8" fmla="*/ 72 w 73"/>
                <a:gd name="T9" fmla="*/ 15 h 41"/>
                <a:gd name="T10" fmla="*/ 58 w 73"/>
                <a:gd name="T11" fmla="*/ 33 h 41"/>
                <a:gd name="T12" fmla="*/ 22 w 73"/>
                <a:gd name="T13" fmla="*/ 40 h 41"/>
                <a:gd name="T14" fmla="*/ 17 w 7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41">
                  <a:moveTo>
                    <a:pt x="17" y="41"/>
                  </a:moveTo>
                  <a:cubicBezTo>
                    <a:pt x="10" y="41"/>
                    <a:pt x="4" y="36"/>
                    <a:pt x="2" y="29"/>
                  </a:cubicBezTo>
                  <a:cubicBezTo>
                    <a:pt x="0" y="20"/>
                    <a:pt x="5" y="12"/>
                    <a:pt x="13" y="9"/>
                  </a:cubicBezTo>
                  <a:cubicBezTo>
                    <a:pt x="26" y="6"/>
                    <a:pt x="40" y="3"/>
                    <a:pt x="53" y="1"/>
                  </a:cubicBezTo>
                  <a:cubicBezTo>
                    <a:pt x="62" y="0"/>
                    <a:pt x="70" y="6"/>
                    <a:pt x="72" y="15"/>
                  </a:cubicBezTo>
                  <a:cubicBezTo>
                    <a:pt x="73" y="24"/>
                    <a:pt x="67" y="32"/>
                    <a:pt x="58" y="33"/>
                  </a:cubicBezTo>
                  <a:cubicBezTo>
                    <a:pt x="46" y="35"/>
                    <a:pt x="33" y="37"/>
                    <a:pt x="22" y="40"/>
                  </a:cubicBezTo>
                  <a:cubicBezTo>
                    <a:pt x="20" y="41"/>
                    <a:pt x="19" y="41"/>
                    <a:pt x="17"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9" name="Freeform 84"/>
            <p:cNvSpPr/>
            <p:nvPr/>
          </p:nvSpPr>
          <p:spPr bwMode="auto">
            <a:xfrm>
              <a:off x="5484813" y="4968876"/>
              <a:ext cx="195263" cy="157163"/>
            </a:xfrm>
            <a:custGeom>
              <a:avLst/>
              <a:gdLst>
                <a:gd name="T0" fmla="*/ 0 w 188"/>
                <a:gd name="T1" fmla="*/ 0 h 151"/>
                <a:gd name="T2" fmla="*/ 0 w 188"/>
                <a:gd name="T3" fmla="*/ 81 h 151"/>
                <a:gd name="T4" fmla="*/ 70 w 188"/>
                <a:gd name="T5" fmla="*/ 151 h 151"/>
                <a:gd name="T6" fmla="*/ 119 w 188"/>
                <a:gd name="T7" fmla="*/ 151 h 151"/>
                <a:gd name="T8" fmla="*/ 188 w 188"/>
                <a:gd name="T9" fmla="*/ 81 h 151"/>
                <a:gd name="T10" fmla="*/ 188 w 188"/>
                <a:gd name="T11" fmla="*/ 0 h 151"/>
                <a:gd name="T12" fmla="*/ 0 w 188"/>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88" h="151">
                  <a:moveTo>
                    <a:pt x="0" y="0"/>
                  </a:moveTo>
                  <a:cubicBezTo>
                    <a:pt x="0" y="81"/>
                    <a:pt x="0" y="81"/>
                    <a:pt x="0" y="81"/>
                  </a:cubicBezTo>
                  <a:cubicBezTo>
                    <a:pt x="0" y="120"/>
                    <a:pt x="32" y="151"/>
                    <a:pt x="70" y="151"/>
                  </a:cubicBezTo>
                  <a:cubicBezTo>
                    <a:pt x="119" y="151"/>
                    <a:pt x="119" y="151"/>
                    <a:pt x="119" y="151"/>
                  </a:cubicBezTo>
                  <a:cubicBezTo>
                    <a:pt x="157" y="151"/>
                    <a:pt x="188" y="120"/>
                    <a:pt x="188" y="81"/>
                  </a:cubicBezTo>
                  <a:cubicBezTo>
                    <a:pt x="188" y="0"/>
                    <a:pt x="188" y="0"/>
                    <a:pt x="188" y="0"/>
                  </a:cubicBezTo>
                  <a:lnTo>
                    <a:pt x="0" y="0"/>
                  </a:lnTo>
                  <a:close/>
                </a:path>
              </a:pathLst>
            </a:custGeom>
            <a:solidFill>
              <a:srgbClr val="CED3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0" name="Freeform 85"/>
            <p:cNvSpPr/>
            <p:nvPr/>
          </p:nvSpPr>
          <p:spPr bwMode="auto">
            <a:xfrm>
              <a:off x="5561013" y="4968876"/>
              <a:ext cx="119063" cy="157163"/>
            </a:xfrm>
            <a:custGeom>
              <a:avLst/>
              <a:gdLst>
                <a:gd name="T0" fmla="*/ 70 w 115"/>
                <a:gd name="T1" fmla="*/ 0 h 151"/>
                <a:gd name="T2" fmla="*/ 70 w 115"/>
                <a:gd name="T3" fmla="*/ 81 h 151"/>
                <a:gd name="T4" fmla="*/ 0 w 115"/>
                <a:gd name="T5" fmla="*/ 151 h 151"/>
                <a:gd name="T6" fmla="*/ 46 w 115"/>
                <a:gd name="T7" fmla="*/ 151 h 151"/>
                <a:gd name="T8" fmla="*/ 115 w 115"/>
                <a:gd name="T9" fmla="*/ 81 h 151"/>
                <a:gd name="T10" fmla="*/ 115 w 115"/>
                <a:gd name="T11" fmla="*/ 0 h 151"/>
                <a:gd name="T12" fmla="*/ 70 w 115"/>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15" h="151">
                  <a:moveTo>
                    <a:pt x="70" y="0"/>
                  </a:moveTo>
                  <a:cubicBezTo>
                    <a:pt x="70" y="81"/>
                    <a:pt x="70" y="81"/>
                    <a:pt x="70" y="81"/>
                  </a:cubicBezTo>
                  <a:cubicBezTo>
                    <a:pt x="70" y="120"/>
                    <a:pt x="38" y="151"/>
                    <a:pt x="0" y="151"/>
                  </a:cubicBezTo>
                  <a:cubicBezTo>
                    <a:pt x="46" y="151"/>
                    <a:pt x="46" y="151"/>
                    <a:pt x="46" y="151"/>
                  </a:cubicBezTo>
                  <a:cubicBezTo>
                    <a:pt x="84" y="151"/>
                    <a:pt x="115" y="120"/>
                    <a:pt x="115" y="81"/>
                  </a:cubicBezTo>
                  <a:cubicBezTo>
                    <a:pt x="115" y="0"/>
                    <a:pt x="115" y="0"/>
                    <a:pt x="115" y="0"/>
                  </a:cubicBezTo>
                  <a:lnTo>
                    <a:pt x="70" y="0"/>
                  </a:lnTo>
                  <a:close/>
                </a:path>
              </a:pathLst>
            </a:custGeom>
            <a:solidFill>
              <a:srgbClr val="A5AD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1" name="Freeform 86"/>
            <p:cNvSpPr>
              <a:spLocks noEditPoints="1"/>
            </p:cNvSpPr>
            <p:nvPr/>
          </p:nvSpPr>
          <p:spPr bwMode="auto">
            <a:xfrm>
              <a:off x="5467350" y="4951413"/>
              <a:ext cx="230188" cy="192088"/>
            </a:xfrm>
            <a:custGeom>
              <a:avLst/>
              <a:gdLst>
                <a:gd name="T0" fmla="*/ 135 w 220"/>
                <a:gd name="T1" fmla="*/ 183 h 183"/>
                <a:gd name="T2" fmla="*/ 86 w 220"/>
                <a:gd name="T3" fmla="*/ 183 h 183"/>
                <a:gd name="T4" fmla="*/ 0 w 220"/>
                <a:gd name="T5" fmla="*/ 97 h 183"/>
                <a:gd name="T6" fmla="*/ 0 w 220"/>
                <a:gd name="T7" fmla="*/ 16 h 183"/>
                <a:gd name="T8" fmla="*/ 16 w 220"/>
                <a:gd name="T9" fmla="*/ 0 h 183"/>
                <a:gd name="T10" fmla="*/ 204 w 220"/>
                <a:gd name="T11" fmla="*/ 0 h 183"/>
                <a:gd name="T12" fmla="*/ 220 w 220"/>
                <a:gd name="T13" fmla="*/ 16 h 183"/>
                <a:gd name="T14" fmla="*/ 220 w 220"/>
                <a:gd name="T15" fmla="*/ 97 h 183"/>
                <a:gd name="T16" fmla="*/ 135 w 220"/>
                <a:gd name="T17" fmla="*/ 183 h 183"/>
                <a:gd name="T18" fmla="*/ 32 w 220"/>
                <a:gd name="T19" fmla="*/ 32 h 183"/>
                <a:gd name="T20" fmla="*/ 32 w 220"/>
                <a:gd name="T21" fmla="*/ 97 h 183"/>
                <a:gd name="T22" fmla="*/ 86 w 220"/>
                <a:gd name="T23" fmla="*/ 151 h 183"/>
                <a:gd name="T24" fmla="*/ 135 w 220"/>
                <a:gd name="T25" fmla="*/ 151 h 183"/>
                <a:gd name="T26" fmla="*/ 188 w 220"/>
                <a:gd name="T27" fmla="*/ 97 h 183"/>
                <a:gd name="T28" fmla="*/ 188 w 220"/>
                <a:gd name="T29" fmla="*/ 32 h 183"/>
                <a:gd name="T30" fmla="*/ 32 w 220"/>
                <a:gd name="T31"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183">
                  <a:moveTo>
                    <a:pt x="135" y="183"/>
                  </a:moveTo>
                  <a:cubicBezTo>
                    <a:pt x="86" y="183"/>
                    <a:pt x="86" y="183"/>
                    <a:pt x="86" y="183"/>
                  </a:cubicBezTo>
                  <a:cubicBezTo>
                    <a:pt x="39" y="183"/>
                    <a:pt x="0" y="144"/>
                    <a:pt x="0" y="97"/>
                  </a:cubicBezTo>
                  <a:cubicBezTo>
                    <a:pt x="0" y="16"/>
                    <a:pt x="0" y="16"/>
                    <a:pt x="0" y="16"/>
                  </a:cubicBezTo>
                  <a:cubicBezTo>
                    <a:pt x="0" y="7"/>
                    <a:pt x="7" y="0"/>
                    <a:pt x="16" y="0"/>
                  </a:cubicBezTo>
                  <a:cubicBezTo>
                    <a:pt x="204" y="0"/>
                    <a:pt x="204" y="0"/>
                    <a:pt x="204" y="0"/>
                  </a:cubicBezTo>
                  <a:cubicBezTo>
                    <a:pt x="213" y="0"/>
                    <a:pt x="220" y="7"/>
                    <a:pt x="220" y="16"/>
                  </a:cubicBezTo>
                  <a:cubicBezTo>
                    <a:pt x="220" y="97"/>
                    <a:pt x="220" y="97"/>
                    <a:pt x="220" y="97"/>
                  </a:cubicBezTo>
                  <a:cubicBezTo>
                    <a:pt x="220" y="144"/>
                    <a:pt x="182" y="183"/>
                    <a:pt x="135" y="183"/>
                  </a:cubicBezTo>
                  <a:close/>
                  <a:moveTo>
                    <a:pt x="32" y="32"/>
                  </a:moveTo>
                  <a:cubicBezTo>
                    <a:pt x="32" y="97"/>
                    <a:pt x="32" y="97"/>
                    <a:pt x="32" y="97"/>
                  </a:cubicBezTo>
                  <a:cubicBezTo>
                    <a:pt x="32" y="127"/>
                    <a:pt x="57" y="151"/>
                    <a:pt x="86" y="151"/>
                  </a:cubicBezTo>
                  <a:cubicBezTo>
                    <a:pt x="135" y="151"/>
                    <a:pt x="135" y="151"/>
                    <a:pt x="135" y="151"/>
                  </a:cubicBezTo>
                  <a:cubicBezTo>
                    <a:pt x="164" y="151"/>
                    <a:pt x="188" y="127"/>
                    <a:pt x="188" y="97"/>
                  </a:cubicBezTo>
                  <a:cubicBezTo>
                    <a:pt x="188" y="32"/>
                    <a:pt x="188" y="32"/>
                    <a:pt x="188" y="32"/>
                  </a:cubicBezTo>
                  <a:lnTo>
                    <a:pt x="32" y="32"/>
                  </a:ln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2" name="Freeform 87"/>
            <p:cNvSpPr/>
            <p:nvPr/>
          </p:nvSpPr>
          <p:spPr bwMode="auto">
            <a:xfrm>
              <a:off x="5613400" y="4440238"/>
              <a:ext cx="180975" cy="179388"/>
            </a:xfrm>
            <a:custGeom>
              <a:avLst/>
              <a:gdLst>
                <a:gd name="T0" fmla="*/ 157 w 173"/>
                <a:gd name="T1" fmla="*/ 15 h 172"/>
                <a:gd name="T2" fmla="*/ 38 w 173"/>
                <a:gd name="T3" fmla="*/ 40 h 172"/>
                <a:gd name="T4" fmla="*/ 8 w 173"/>
                <a:gd name="T5" fmla="*/ 142 h 172"/>
                <a:gd name="T6" fmla="*/ 31 w 173"/>
                <a:gd name="T7" fmla="*/ 165 h 172"/>
                <a:gd name="T8" fmla="*/ 133 w 173"/>
                <a:gd name="T9" fmla="*/ 135 h 172"/>
                <a:gd name="T10" fmla="*/ 157 w 173"/>
                <a:gd name="T11" fmla="*/ 15 h 172"/>
              </a:gdLst>
              <a:ahLst/>
              <a:cxnLst>
                <a:cxn ang="0">
                  <a:pos x="T0" y="T1"/>
                </a:cxn>
                <a:cxn ang="0">
                  <a:pos x="T2" y="T3"/>
                </a:cxn>
                <a:cxn ang="0">
                  <a:pos x="T4" y="T5"/>
                </a:cxn>
                <a:cxn ang="0">
                  <a:pos x="T6" y="T7"/>
                </a:cxn>
                <a:cxn ang="0">
                  <a:pos x="T8" y="T9"/>
                </a:cxn>
                <a:cxn ang="0">
                  <a:pos x="T10" y="T11"/>
                </a:cxn>
              </a:cxnLst>
              <a:rect l="0" t="0" r="r" b="b"/>
              <a:pathLst>
                <a:path w="173" h="172">
                  <a:moveTo>
                    <a:pt x="157" y="15"/>
                  </a:moveTo>
                  <a:cubicBezTo>
                    <a:pt x="117" y="0"/>
                    <a:pt x="70" y="8"/>
                    <a:pt x="38" y="40"/>
                  </a:cubicBezTo>
                  <a:cubicBezTo>
                    <a:pt x="10" y="68"/>
                    <a:pt x="0" y="106"/>
                    <a:pt x="8" y="142"/>
                  </a:cubicBezTo>
                  <a:cubicBezTo>
                    <a:pt x="10" y="153"/>
                    <a:pt x="19" y="162"/>
                    <a:pt x="31" y="165"/>
                  </a:cubicBezTo>
                  <a:cubicBezTo>
                    <a:pt x="67" y="172"/>
                    <a:pt x="105" y="162"/>
                    <a:pt x="133" y="135"/>
                  </a:cubicBezTo>
                  <a:cubicBezTo>
                    <a:pt x="165" y="103"/>
                    <a:pt x="173" y="55"/>
                    <a:pt x="157" y="1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3" name="Freeform 88"/>
            <p:cNvSpPr>
              <a:spLocks noEditPoints="1"/>
            </p:cNvSpPr>
            <p:nvPr/>
          </p:nvSpPr>
          <p:spPr bwMode="auto">
            <a:xfrm>
              <a:off x="5595938" y="4421188"/>
              <a:ext cx="217488" cy="211138"/>
            </a:xfrm>
            <a:custGeom>
              <a:avLst/>
              <a:gdLst>
                <a:gd name="T0" fmla="*/ 71 w 208"/>
                <a:gd name="T1" fmla="*/ 201 h 201"/>
                <a:gd name="T2" fmla="*/ 45 w 208"/>
                <a:gd name="T3" fmla="*/ 199 h 201"/>
                <a:gd name="T4" fmla="*/ 9 w 208"/>
                <a:gd name="T5" fmla="*/ 163 h 201"/>
                <a:gd name="T6" fmla="*/ 44 w 208"/>
                <a:gd name="T7" fmla="*/ 47 h 201"/>
                <a:gd name="T8" fmla="*/ 180 w 208"/>
                <a:gd name="T9" fmla="*/ 18 h 201"/>
                <a:gd name="T10" fmla="*/ 189 w 208"/>
                <a:gd name="T11" fmla="*/ 27 h 201"/>
                <a:gd name="T12" fmla="*/ 161 w 208"/>
                <a:gd name="T13" fmla="*/ 164 h 201"/>
                <a:gd name="T14" fmla="*/ 71 w 208"/>
                <a:gd name="T15" fmla="*/ 201 h 201"/>
                <a:gd name="T16" fmla="*/ 133 w 208"/>
                <a:gd name="T17" fmla="*/ 42 h 201"/>
                <a:gd name="T18" fmla="*/ 66 w 208"/>
                <a:gd name="T19" fmla="*/ 69 h 201"/>
                <a:gd name="T20" fmla="*/ 40 w 208"/>
                <a:gd name="T21" fmla="*/ 156 h 201"/>
                <a:gd name="T22" fmla="*/ 51 w 208"/>
                <a:gd name="T23" fmla="*/ 167 h 201"/>
                <a:gd name="T24" fmla="*/ 138 w 208"/>
                <a:gd name="T25" fmla="*/ 142 h 201"/>
                <a:gd name="T26" fmla="*/ 162 w 208"/>
                <a:gd name="T27" fmla="*/ 46 h 201"/>
                <a:gd name="T28" fmla="*/ 133 w 208"/>
                <a:gd name="T29" fmla="*/ 4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01">
                  <a:moveTo>
                    <a:pt x="71" y="201"/>
                  </a:moveTo>
                  <a:cubicBezTo>
                    <a:pt x="62" y="201"/>
                    <a:pt x="54" y="201"/>
                    <a:pt x="45" y="199"/>
                  </a:cubicBezTo>
                  <a:cubicBezTo>
                    <a:pt x="27" y="195"/>
                    <a:pt x="13" y="181"/>
                    <a:pt x="9" y="163"/>
                  </a:cubicBezTo>
                  <a:cubicBezTo>
                    <a:pt x="0" y="121"/>
                    <a:pt x="13" y="77"/>
                    <a:pt x="44" y="47"/>
                  </a:cubicBezTo>
                  <a:cubicBezTo>
                    <a:pt x="79" y="11"/>
                    <a:pt x="133" y="0"/>
                    <a:pt x="180" y="18"/>
                  </a:cubicBezTo>
                  <a:cubicBezTo>
                    <a:pt x="184" y="20"/>
                    <a:pt x="188" y="23"/>
                    <a:pt x="189" y="27"/>
                  </a:cubicBezTo>
                  <a:cubicBezTo>
                    <a:pt x="208" y="75"/>
                    <a:pt x="197" y="128"/>
                    <a:pt x="161" y="164"/>
                  </a:cubicBezTo>
                  <a:cubicBezTo>
                    <a:pt x="137" y="188"/>
                    <a:pt x="105" y="201"/>
                    <a:pt x="71" y="201"/>
                  </a:cubicBezTo>
                  <a:close/>
                  <a:moveTo>
                    <a:pt x="133" y="42"/>
                  </a:moveTo>
                  <a:cubicBezTo>
                    <a:pt x="109" y="42"/>
                    <a:pt x="84" y="51"/>
                    <a:pt x="66" y="69"/>
                  </a:cubicBezTo>
                  <a:cubicBezTo>
                    <a:pt x="43" y="92"/>
                    <a:pt x="34" y="125"/>
                    <a:pt x="40" y="156"/>
                  </a:cubicBezTo>
                  <a:cubicBezTo>
                    <a:pt x="42" y="162"/>
                    <a:pt x="46" y="166"/>
                    <a:pt x="51" y="167"/>
                  </a:cubicBezTo>
                  <a:cubicBezTo>
                    <a:pt x="83" y="174"/>
                    <a:pt x="116" y="164"/>
                    <a:pt x="138" y="142"/>
                  </a:cubicBezTo>
                  <a:cubicBezTo>
                    <a:pt x="163" y="116"/>
                    <a:pt x="172" y="80"/>
                    <a:pt x="162" y="46"/>
                  </a:cubicBezTo>
                  <a:cubicBezTo>
                    <a:pt x="152" y="43"/>
                    <a:pt x="143" y="42"/>
                    <a:pt x="133" y="4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4" name="Freeform 89"/>
            <p:cNvSpPr/>
            <p:nvPr/>
          </p:nvSpPr>
          <p:spPr bwMode="auto">
            <a:xfrm>
              <a:off x="5338763" y="4252913"/>
              <a:ext cx="277813" cy="280988"/>
            </a:xfrm>
            <a:custGeom>
              <a:avLst/>
              <a:gdLst>
                <a:gd name="T0" fmla="*/ 25 w 267"/>
                <a:gd name="T1" fmla="*/ 25 h 268"/>
                <a:gd name="T2" fmla="*/ 209 w 267"/>
                <a:gd name="T3" fmla="*/ 63 h 268"/>
                <a:gd name="T4" fmla="*/ 256 w 267"/>
                <a:gd name="T5" fmla="*/ 220 h 268"/>
                <a:gd name="T6" fmla="*/ 220 w 267"/>
                <a:gd name="T7" fmla="*/ 256 h 268"/>
                <a:gd name="T8" fmla="*/ 63 w 267"/>
                <a:gd name="T9" fmla="*/ 209 h 268"/>
                <a:gd name="T10" fmla="*/ 25 w 267"/>
                <a:gd name="T11" fmla="*/ 25 h 268"/>
              </a:gdLst>
              <a:ahLst/>
              <a:cxnLst>
                <a:cxn ang="0">
                  <a:pos x="T0" y="T1"/>
                </a:cxn>
                <a:cxn ang="0">
                  <a:pos x="T2" y="T3"/>
                </a:cxn>
                <a:cxn ang="0">
                  <a:pos x="T4" y="T5"/>
                </a:cxn>
                <a:cxn ang="0">
                  <a:pos x="T6" y="T7"/>
                </a:cxn>
                <a:cxn ang="0">
                  <a:pos x="T8" y="T9"/>
                </a:cxn>
                <a:cxn ang="0">
                  <a:pos x="T10" y="T11"/>
                </a:cxn>
              </a:cxnLst>
              <a:rect l="0" t="0" r="r" b="b"/>
              <a:pathLst>
                <a:path w="267" h="268">
                  <a:moveTo>
                    <a:pt x="25" y="25"/>
                  </a:moveTo>
                  <a:cubicBezTo>
                    <a:pt x="86" y="0"/>
                    <a:pt x="159" y="13"/>
                    <a:pt x="209" y="63"/>
                  </a:cubicBezTo>
                  <a:cubicBezTo>
                    <a:pt x="252" y="106"/>
                    <a:pt x="267" y="165"/>
                    <a:pt x="256" y="220"/>
                  </a:cubicBezTo>
                  <a:cubicBezTo>
                    <a:pt x="252" y="238"/>
                    <a:pt x="238" y="252"/>
                    <a:pt x="220" y="256"/>
                  </a:cubicBezTo>
                  <a:cubicBezTo>
                    <a:pt x="165" y="268"/>
                    <a:pt x="105" y="252"/>
                    <a:pt x="63" y="209"/>
                  </a:cubicBezTo>
                  <a:cubicBezTo>
                    <a:pt x="13" y="160"/>
                    <a:pt x="0" y="87"/>
                    <a:pt x="25" y="2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5" name="Freeform 90"/>
            <p:cNvSpPr>
              <a:spLocks noEditPoints="1"/>
            </p:cNvSpPr>
            <p:nvPr/>
          </p:nvSpPr>
          <p:spPr bwMode="auto">
            <a:xfrm>
              <a:off x="5319713" y="4233863"/>
              <a:ext cx="315913" cy="307975"/>
            </a:xfrm>
            <a:custGeom>
              <a:avLst/>
              <a:gdLst>
                <a:gd name="T0" fmla="*/ 202 w 303"/>
                <a:gd name="T1" fmla="*/ 294 h 294"/>
                <a:gd name="T2" fmla="*/ 69 w 303"/>
                <a:gd name="T3" fmla="*/ 239 h 294"/>
                <a:gd name="T4" fmla="*/ 28 w 303"/>
                <a:gd name="T5" fmla="*/ 37 h 294"/>
                <a:gd name="T6" fmla="*/ 37 w 303"/>
                <a:gd name="T7" fmla="*/ 28 h 294"/>
                <a:gd name="T8" fmla="*/ 238 w 303"/>
                <a:gd name="T9" fmla="*/ 70 h 294"/>
                <a:gd name="T10" fmla="*/ 289 w 303"/>
                <a:gd name="T11" fmla="*/ 241 h 294"/>
                <a:gd name="T12" fmla="*/ 241 w 303"/>
                <a:gd name="T13" fmla="*/ 290 h 294"/>
                <a:gd name="T14" fmla="*/ 202 w 303"/>
                <a:gd name="T15" fmla="*/ 294 h 294"/>
                <a:gd name="T16" fmla="*/ 55 w 303"/>
                <a:gd name="T17" fmla="*/ 55 h 294"/>
                <a:gd name="T18" fmla="*/ 92 w 303"/>
                <a:gd name="T19" fmla="*/ 216 h 294"/>
                <a:gd name="T20" fmla="*/ 202 w 303"/>
                <a:gd name="T21" fmla="*/ 262 h 294"/>
                <a:gd name="T22" fmla="*/ 234 w 303"/>
                <a:gd name="T23" fmla="*/ 258 h 294"/>
                <a:gd name="T24" fmla="*/ 258 w 303"/>
                <a:gd name="T25" fmla="*/ 235 h 294"/>
                <a:gd name="T26" fmla="*/ 216 w 303"/>
                <a:gd name="T27" fmla="*/ 92 h 294"/>
                <a:gd name="T28" fmla="*/ 55 w 303"/>
                <a:gd name="T29" fmla="*/ 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94">
                  <a:moveTo>
                    <a:pt x="202" y="294"/>
                  </a:moveTo>
                  <a:cubicBezTo>
                    <a:pt x="153" y="294"/>
                    <a:pt x="105" y="274"/>
                    <a:pt x="69" y="239"/>
                  </a:cubicBezTo>
                  <a:cubicBezTo>
                    <a:pt x="16" y="186"/>
                    <a:pt x="0" y="107"/>
                    <a:pt x="28" y="37"/>
                  </a:cubicBezTo>
                  <a:cubicBezTo>
                    <a:pt x="29" y="33"/>
                    <a:pt x="33" y="30"/>
                    <a:pt x="37" y="28"/>
                  </a:cubicBezTo>
                  <a:cubicBezTo>
                    <a:pt x="106" y="0"/>
                    <a:pt x="186" y="17"/>
                    <a:pt x="238" y="70"/>
                  </a:cubicBezTo>
                  <a:cubicBezTo>
                    <a:pt x="284" y="115"/>
                    <a:pt x="303" y="179"/>
                    <a:pt x="289" y="241"/>
                  </a:cubicBezTo>
                  <a:cubicBezTo>
                    <a:pt x="284" y="266"/>
                    <a:pt x="265" y="284"/>
                    <a:pt x="241" y="290"/>
                  </a:cubicBezTo>
                  <a:cubicBezTo>
                    <a:pt x="228" y="292"/>
                    <a:pt x="215" y="294"/>
                    <a:pt x="202" y="294"/>
                  </a:cubicBezTo>
                  <a:close/>
                  <a:moveTo>
                    <a:pt x="55" y="55"/>
                  </a:moveTo>
                  <a:cubicBezTo>
                    <a:pt x="36" y="112"/>
                    <a:pt x="50" y="174"/>
                    <a:pt x="92" y="216"/>
                  </a:cubicBezTo>
                  <a:cubicBezTo>
                    <a:pt x="122" y="246"/>
                    <a:pt x="161" y="262"/>
                    <a:pt x="202" y="262"/>
                  </a:cubicBezTo>
                  <a:cubicBezTo>
                    <a:pt x="213" y="262"/>
                    <a:pt x="224" y="261"/>
                    <a:pt x="234" y="258"/>
                  </a:cubicBezTo>
                  <a:cubicBezTo>
                    <a:pt x="246" y="256"/>
                    <a:pt x="255" y="247"/>
                    <a:pt x="258" y="235"/>
                  </a:cubicBezTo>
                  <a:cubicBezTo>
                    <a:pt x="269" y="183"/>
                    <a:pt x="253" y="130"/>
                    <a:pt x="216" y="92"/>
                  </a:cubicBezTo>
                  <a:cubicBezTo>
                    <a:pt x="174" y="50"/>
                    <a:pt x="111" y="36"/>
                    <a:pt x="55" y="55"/>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6" name="Freeform 91"/>
            <p:cNvSpPr/>
            <p:nvPr/>
          </p:nvSpPr>
          <p:spPr bwMode="auto">
            <a:xfrm>
              <a:off x="5407025" y="4410076"/>
              <a:ext cx="203200" cy="114300"/>
            </a:xfrm>
            <a:custGeom>
              <a:avLst/>
              <a:gdLst>
                <a:gd name="T0" fmla="*/ 177 w 195"/>
                <a:gd name="T1" fmla="*/ 108 h 108"/>
                <a:gd name="T2" fmla="*/ 166 w 195"/>
                <a:gd name="T3" fmla="*/ 104 h 108"/>
                <a:gd name="T4" fmla="*/ 94 w 195"/>
                <a:gd name="T5" fmla="*/ 32 h 108"/>
                <a:gd name="T6" fmla="*/ 16 w 195"/>
                <a:gd name="T7" fmla="*/ 32 h 108"/>
                <a:gd name="T8" fmla="*/ 0 w 195"/>
                <a:gd name="T9" fmla="*/ 16 h 108"/>
                <a:gd name="T10" fmla="*/ 16 w 195"/>
                <a:gd name="T11" fmla="*/ 0 h 108"/>
                <a:gd name="T12" fmla="*/ 101 w 195"/>
                <a:gd name="T13" fmla="*/ 0 h 108"/>
                <a:gd name="T14" fmla="*/ 112 w 195"/>
                <a:gd name="T15" fmla="*/ 4 h 108"/>
                <a:gd name="T16" fmla="*/ 188 w 195"/>
                <a:gd name="T17" fmla="*/ 81 h 108"/>
                <a:gd name="T18" fmla="*/ 188 w 195"/>
                <a:gd name="T19" fmla="*/ 104 h 108"/>
                <a:gd name="T20" fmla="*/ 177 w 195"/>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08">
                  <a:moveTo>
                    <a:pt x="177" y="108"/>
                  </a:moveTo>
                  <a:cubicBezTo>
                    <a:pt x="173" y="108"/>
                    <a:pt x="169" y="107"/>
                    <a:pt x="166" y="104"/>
                  </a:cubicBezTo>
                  <a:cubicBezTo>
                    <a:pt x="94" y="32"/>
                    <a:pt x="94" y="32"/>
                    <a:pt x="94" y="32"/>
                  </a:cubicBezTo>
                  <a:cubicBezTo>
                    <a:pt x="16" y="32"/>
                    <a:pt x="16" y="32"/>
                    <a:pt x="16" y="32"/>
                  </a:cubicBezTo>
                  <a:cubicBezTo>
                    <a:pt x="7" y="32"/>
                    <a:pt x="0" y="25"/>
                    <a:pt x="0" y="16"/>
                  </a:cubicBezTo>
                  <a:cubicBezTo>
                    <a:pt x="0" y="7"/>
                    <a:pt x="7" y="0"/>
                    <a:pt x="16" y="0"/>
                  </a:cubicBezTo>
                  <a:cubicBezTo>
                    <a:pt x="101" y="0"/>
                    <a:pt x="101" y="0"/>
                    <a:pt x="101" y="0"/>
                  </a:cubicBezTo>
                  <a:cubicBezTo>
                    <a:pt x="105" y="0"/>
                    <a:pt x="109" y="1"/>
                    <a:pt x="112" y="4"/>
                  </a:cubicBezTo>
                  <a:cubicBezTo>
                    <a:pt x="188" y="81"/>
                    <a:pt x="188" y="81"/>
                    <a:pt x="188" y="81"/>
                  </a:cubicBezTo>
                  <a:cubicBezTo>
                    <a:pt x="195" y="87"/>
                    <a:pt x="195" y="97"/>
                    <a:pt x="188" y="104"/>
                  </a:cubicBezTo>
                  <a:cubicBezTo>
                    <a:pt x="185" y="107"/>
                    <a:pt x="181" y="108"/>
                    <a:pt x="177" y="10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7" name="Freeform 92"/>
            <p:cNvSpPr/>
            <p:nvPr/>
          </p:nvSpPr>
          <p:spPr bwMode="auto">
            <a:xfrm>
              <a:off x="5454650" y="4303713"/>
              <a:ext cx="34925" cy="92075"/>
            </a:xfrm>
            <a:custGeom>
              <a:avLst/>
              <a:gdLst>
                <a:gd name="T0" fmla="*/ 16 w 33"/>
                <a:gd name="T1" fmla="*/ 88 h 88"/>
                <a:gd name="T2" fmla="*/ 0 w 33"/>
                <a:gd name="T3" fmla="*/ 72 h 88"/>
                <a:gd name="T4" fmla="*/ 0 w 33"/>
                <a:gd name="T5" fmla="*/ 16 h 88"/>
                <a:gd name="T6" fmla="*/ 16 w 33"/>
                <a:gd name="T7" fmla="*/ 0 h 88"/>
                <a:gd name="T8" fmla="*/ 33 w 33"/>
                <a:gd name="T9" fmla="*/ 16 h 88"/>
                <a:gd name="T10" fmla="*/ 33 w 33"/>
                <a:gd name="T11" fmla="*/ 72 h 88"/>
                <a:gd name="T12" fmla="*/ 16 w 33"/>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33" h="88">
                  <a:moveTo>
                    <a:pt x="16" y="88"/>
                  </a:moveTo>
                  <a:cubicBezTo>
                    <a:pt x="8" y="88"/>
                    <a:pt x="0" y="81"/>
                    <a:pt x="0" y="72"/>
                  </a:cubicBezTo>
                  <a:cubicBezTo>
                    <a:pt x="0" y="16"/>
                    <a:pt x="0" y="16"/>
                    <a:pt x="0" y="16"/>
                  </a:cubicBezTo>
                  <a:cubicBezTo>
                    <a:pt x="0" y="8"/>
                    <a:pt x="8" y="0"/>
                    <a:pt x="16" y="0"/>
                  </a:cubicBezTo>
                  <a:cubicBezTo>
                    <a:pt x="25" y="0"/>
                    <a:pt x="33" y="8"/>
                    <a:pt x="33" y="16"/>
                  </a:cubicBezTo>
                  <a:cubicBezTo>
                    <a:pt x="33" y="72"/>
                    <a:pt x="33" y="72"/>
                    <a:pt x="33" y="72"/>
                  </a:cubicBezTo>
                  <a:cubicBezTo>
                    <a:pt x="33" y="81"/>
                    <a:pt x="25" y="88"/>
                    <a:pt x="16" y="8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8" name="Freeform 93"/>
            <p:cNvSpPr/>
            <p:nvPr/>
          </p:nvSpPr>
          <p:spPr bwMode="auto">
            <a:xfrm>
              <a:off x="5557838" y="4476751"/>
              <a:ext cx="92075" cy="323850"/>
            </a:xfrm>
            <a:custGeom>
              <a:avLst/>
              <a:gdLst>
                <a:gd name="T0" fmla="*/ 20 w 89"/>
                <a:gd name="T1" fmla="*/ 310 h 310"/>
                <a:gd name="T2" fmla="*/ 4 w 89"/>
                <a:gd name="T3" fmla="*/ 294 h 310"/>
                <a:gd name="T4" fmla="*/ 4 w 89"/>
                <a:gd name="T5" fmla="*/ 203 h 310"/>
                <a:gd name="T6" fmla="*/ 33 w 89"/>
                <a:gd name="T7" fmla="*/ 137 h 310"/>
                <a:gd name="T8" fmla="*/ 43 w 89"/>
                <a:gd name="T9" fmla="*/ 127 h 310"/>
                <a:gd name="T10" fmla="*/ 56 w 89"/>
                <a:gd name="T11" fmla="*/ 97 h 310"/>
                <a:gd name="T12" fmla="*/ 44 w 89"/>
                <a:gd name="T13" fmla="*/ 66 h 310"/>
                <a:gd name="T14" fmla="*/ 7 w 89"/>
                <a:gd name="T15" fmla="*/ 29 h 310"/>
                <a:gd name="T16" fmla="*/ 7 w 89"/>
                <a:gd name="T17" fmla="*/ 6 h 310"/>
                <a:gd name="T18" fmla="*/ 29 w 89"/>
                <a:gd name="T19" fmla="*/ 6 h 310"/>
                <a:gd name="T20" fmla="*/ 66 w 89"/>
                <a:gd name="T21" fmla="*/ 44 h 310"/>
                <a:gd name="T22" fmla="*/ 88 w 89"/>
                <a:gd name="T23" fmla="*/ 98 h 310"/>
                <a:gd name="T24" fmla="*/ 65 w 89"/>
                <a:gd name="T25" fmla="*/ 151 h 310"/>
                <a:gd name="T26" fmla="*/ 55 w 89"/>
                <a:gd name="T27" fmla="*/ 160 h 310"/>
                <a:gd name="T28" fmla="*/ 36 w 89"/>
                <a:gd name="T29" fmla="*/ 203 h 310"/>
                <a:gd name="T30" fmla="*/ 36 w 89"/>
                <a:gd name="T31" fmla="*/ 294 h 310"/>
                <a:gd name="T32" fmla="*/ 20 w 89"/>
                <a:gd name="T33"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310">
                  <a:moveTo>
                    <a:pt x="20" y="310"/>
                  </a:moveTo>
                  <a:cubicBezTo>
                    <a:pt x="11" y="310"/>
                    <a:pt x="4" y="303"/>
                    <a:pt x="4" y="294"/>
                  </a:cubicBezTo>
                  <a:cubicBezTo>
                    <a:pt x="4" y="203"/>
                    <a:pt x="4" y="203"/>
                    <a:pt x="4" y="203"/>
                  </a:cubicBezTo>
                  <a:cubicBezTo>
                    <a:pt x="4" y="178"/>
                    <a:pt x="14" y="154"/>
                    <a:pt x="33" y="137"/>
                  </a:cubicBezTo>
                  <a:cubicBezTo>
                    <a:pt x="43" y="127"/>
                    <a:pt x="43" y="127"/>
                    <a:pt x="43" y="127"/>
                  </a:cubicBezTo>
                  <a:cubicBezTo>
                    <a:pt x="51" y="119"/>
                    <a:pt x="56" y="109"/>
                    <a:pt x="56" y="97"/>
                  </a:cubicBezTo>
                  <a:cubicBezTo>
                    <a:pt x="56" y="85"/>
                    <a:pt x="52" y="74"/>
                    <a:pt x="44" y="66"/>
                  </a:cubicBezTo>
                  <a:cubicBezTo>
                    <a:pt x="7" y="29"/>
                    <a:pt x="7" y="29"/>
                    <a:pt x="7" y="29"/>
                  </a:cubicBezTo>
                  <a:cubicBezTo>
                    <a:pt x="0" y="23"/>
                    <a:pt x="0" y="13"/>
                    <a:pt x="7" y="6"/>
                  </a:cubicBezTo>
                  <a:cubicBezTo>
                    <a:pt x="13" y="0"/>
                    <a:pt x="23" y="0"/>
                    <a:pt x="29" y="6"/>
                  </a:cubicBezTo>
                  <a:cubicBezTo>
                    <a:pt x="66" y="44"/>
                    <a:pt x="66" y="44"/>
                    <a:pt x="66" y="44"/>
                  </a:cubicBezTo>
                  <a:cubicBezTo>
                    <a:pt x="81" y="58"/>
                    <a:pt x="89" y="77"/>
                    <a:pt x="88" y="98"/>
                  </a:cubicBezTo>
                  <a:cubicBezTo>
                    <a:pt x="88" y="118"/>
                    <a:pt x="79" y="137"/>
                    <a:pt x="65" y="151"/>
                  </a:cubicBezTo>
                  <a:cubicBezTo>
                    <a:pt x="55" y="160"/>
                    <a:pt x="55" y="160"/>
                    <a:pt x="55" y="160"/>
                  </a:cubicBezTo>
                  <a:cubicBezTo>
                    <a:pt x="43" y="171"/>
                    <a:pt x="36" y="187"/>
                    <a:pt x="36" y="203"/>
                  </a:cubicBezTo>
                  <a:cubicBezTo>
                    <a:pt x="36" y="294"/>
                    <a:pt x="36" y="294"/>
                    <a:pt x="36" y="294"/>
                  </a:cubicBezTo>
                  <a:cubicBezTo>
                    <a:pt x="36" y="303"/>
                    <a:pt x="29" y="310"/>
                    <a:pt x="20" y="310"/>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9" name="Freeform 94"/>
            <p:cNvSpPr/>
            <p:nvPr/>
          </p:nvSpPr>
          <p:spPr bwMode="auto">
            <a:xfrm>
              <a:off x="5462588" y="4995863"/>
              <a:ext cx="246063" cy="34925"/>
            </a:xfrm>
            <a:custGeom>
              <a:avLst/>
              <a:gdLst>
                <a:gd name="T0" fmla="*/ 219 w 235"/>
                <a:gd name="T1" fmla="*/ 33 h 33"/>
                <a:gd name="T2" fmla="*/ 16 w 235"/>
                <a:gd name="T3" fmla="*/ 33 h 33"/>
                <a:gd name="T4" fmla="*/ 0 w 235"/>
                <a:gd name="T5" fmla="*/ 16 h 33"/>
                <a:gd name="T6" fmla="*/ 16 w 235"/>
                <a:gd name="T7" fmla="*/ 0 h 33"/>
                <a:gd name="T8" fmla="*/ 219 w 235"/>
                <a:gd name="T9" fmla="*/ 0 h 33"/>
                <a:gd name="T10" fmla="*/ 235 w 235"/>
                <a:gd name="T11" fmla="*/ 16 h 33"/>
                <a:gd name="T12" fmla="*/ 219 w 23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35" h="33">
                  <a:moveTo>
                    <a:pt x="219" y="33"/>
                  </a:moveTo>
                  <a:cubicBezTo>
                    <a:pt x="16" y="33"/>
                    <a:pt x="16" y="33"/>
                    <a:pt x="16" y="33"/>
                  </a:cubicBezTo>
                  <a:cubicBezTo>
                    <a:pt x="7" y="33"/>
                    <a:pt x="0" y="25"/>
                    <a:pt x="0" y="16"/>
                  </a:cubicBezTo>
                  <a:cubicBezTo>
                    <a:pt x="0" y="8"/>
                    <a:pt x="7" y="0"/>
                    <a:pt x="16" y="0"/>
                  </a:cubicBezTo>
                  <a:cubicBezTo>
                    <a:pt x="219" y="0"/>
                    <a:pt x="219" y="0"/>
                    <a:pt x="219" y="0"/>
                  </a:cubicBezTo>
                  <a:cubicBezTo>
                    <a:pt x="228" y="0"/>
                    <a:pt x="235" y="8"/>
                    <a:pt x="235" y="16"/>
                  </a:cubicBezTo>
                  <a:cubicBezTo>
                    <a:pt x="235" y="25"/>
                    <a:pt x="228" y="33"/>
                    <a:pt x="219" y="33"/>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0" name="Freeform 95"/>
            <p:cNvSpPr/>
            <p:nvPr/>
          </p:nvSpPr>
          <p:spPr bwMode="auto">
            <a:xfrm>
              <a:off x="5462588" y="5051426"/>
              <a:ext cx="246063" cy="33338"/>
            </a:xfrm>
            <a:custGeom>
              <a:avLst/>
              <a:gdLst>
                <a:gd name="T0" fmla="*/ 219 w 235"/>
                <a:gd name="T1" fmla="*/ 32 h 32"/>
                <a:gd name="T2" fmla="*/ 16 w 235"/>
                <a:gd name="T3" fmla="*/ 32 h 32"/>
                <a:gd name="T4" fmla="*/ 0 w 235"/>
                <a:gd name="T5" fmla="*/ 16 h 32"/>
                <a:gd name="T6" fmla="*/ 16 w 235"/>
                <a:gd name="T7" fmla="*/ 0 h 32"/>
                <a:gd name="T8" fmla="*/ 219 w 235"/>
                <a:gd name="T9" fmla="*/ 0 h 32"/>
                <a:gd name="T10" fmla="*/ 235 w 235"/>
                <a:gd name="T11" fmla="*/ 16 h 32"/>
                <a:gd name="T12" fmla="*/ 219 w 23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5" h="32">
                  <a:moveTo>
                    <a:pt x="219" y="32"/>
                  </a:moveTo>
                  <a:cubicBezTo>
                    <a:pt x="16" y="32"/>
                    <a:pt x="16" y="32"/>
                    <a:pt x="16" y="32"/>
                  </a:cubicBezTo>
                  <a:cubicBezTo>
                    <a:pt x="7" y="32"/>
                    <a:pt x="0" y="25"/>
                    <a:pt x="0" y="16"/>
                  </a:cubicBezTo>
                  <a:cubicBezTo>
                    <a:pt x="0" y="7"/>
                    <a:pt x="7" y="0"/>
                    <a:pt x="16" y="0"/>
                  </a:cubicBezTo>
                  <a:cubicBezTo>
                    <a:pt x="219" y="0"/>
                    <a:pt x="219" y="0"/>
                    <a:pt x="219" y="0"/>
                  </a:cubicBezTo>
                  <a:cubicBezTo>
                    <a:pt x="228" y="0"/>
                    <a:pt x="235" y="7"/>
                    <a:pt x="235" y="16"/>
                  </a:cubicBezTo>
                  <a:cubicBezTo>
                    <a:pt x="235" y="25"/>
                    <a:pt x="228" y="32"/>
                    <a:pt x="219" y="3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1" name="Freeform 96"/>
            <p:cNvSpPr/>
            <p:nvPr/>
          </p:nvSpPr>
          <p:spPr bwMode="auto">
            <a:xfrm>
              <a:off x="5403850" y="4730751"/>
              <a:ext cx="358775" cy="238125"/>
            </a:xfrm>
            <a:custGeom>
              <a:avLst/>
              <a:gdLst>
                <a:gd name="T0" fmla="*/ 171 w 343"/>
                <a:gd name="T1" fmla="*/ 0 h 227"/>
                <a:gd name="T2" fmla="*/ 0 w 343"/>
                <a:gd name="T3" fmla="*/ 82 h 227"/>
                <a:gd name="T4" fmla="*/ 32 w 343"/>
                <a:gd name="T5" fmla="*/ 151 h 227"/>
                <a:gd name="T6" fmla="*/ 46 w 343"/>
                <a:gd name="T7" fmla="*/ 194 h 227"/>
                <a:gd name="T8" fmla="*/ 91 w 343"/>
                <a:gd name="T9" fmla="*/ 227 h 227"/>
                <a:gd name="T10" fmla="*/ 252 w 343"/>
                <a:gd name="T11" fmla="*/ 227 h 227"/>
                <a:gd name="T12" fmla="*/ 297 w 343"/>
                <a:gd name="T13" fmla="*/ 194 h 227"/>
                <a:gd name="T14" fmla="*/ 310 w 343"/>
                <a:gd name="T15" fmla="*/ 153 h 227"/>
                <a:gd name="T16" fmla="*/ 343 w 343"/>
                <a:gd name="T17" fmla="*/ 82 h 227"/>
                <a:gd name="T18" fmla="*/ 171 w 343"/>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227">
                  <a:moveTo>
                    <a:pt x="171" y="0"/>
                  </a:moveTo>
                  <a:cubicBezTo>
                    <a:pt x="102" y="0"/>
                    <a:pt x="40" y="32"/>
                    <a:pt x="0" y="82"/>
                  </a:cubicBezTo>
                  <a:cubicBezTo>
                    <a:pt x="13" y="103"/>
                    <a:pt x="24" y="127"/>
                    <a:pt x="32" y="151"/>
                  </a:cubicBezTo>
                  <a:cubicBezTo>
                    <a:pt x="46" y="194"/>
                    <a:pt x="46" y="194"/>
                    <a:pt x="46" y="194"/>
                  </a:cubicBezTo>
                  <a:cubicBezTo>
                    <a:pt x="52" y="214"/>
                    <a:pt x="71" y="227"/>
                    <a:pt x="91" y="227"/>
                  </a:cubicBezTo>
                  <a:cubicBezTo>
                    <a:pt x="252" y="227"/>
                    <a:pt x="252" y="227"/>
                    <a:pt x="252" y="227"/>
                  </a:cubicBezTo>
                  <a:cubicBezTo>
                    <a:pt x="272" y="227"/>
                    <a:pt x="291" y="214"/>
                    <a:pt x="297" y="194"/>
                  </a:cubicBezTo>
                  <a:cubicBezTo>
                    <a:pt x="310" y="153"/>
                    <a:pt x="310" y="153"/>
                    <a:pt x="310" y="153"/>
                  </a:cubicBezTo>
                  <a:cubicBezTo>
                    <a:pt x="318" y="128"/>
                    <a:pt x="329" y="104"/>
                    <a:pt x="343" y="82"/>
                  </a:cubicBezTo>
                  <a:cubicBezTo>
                    <a:pt x="303" y="32"/>
                    <a:pt x="241" y="0"/>
                    <a:pt x="171" y="0"/>
                  </a:cubicBezTo>
                  <a:close/>
                </a:path>
              </a:pathLst>
            </a:custGeom>
            <a:solidFill>
              <a:srgbClr val="CCAD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2" name="Freeform 97"/>
            <p:cNvSpPr/>
            <p:nvPr/>
          </p:nvSpPr>
          <p:spPr bwMode="auto">
            <a:xfrm>
              <a:off x="5643563" y="4784726"/>
              <a:ext cx="119063" cy="184150"/>
            </a:xfrm>
            <a:custGeom>
              <a:avLst/>
              <a:gdLst>
                <a:gd name="T0" fmla="*/ 83 w 113"/>
                <a:gd name="T1" fmla="*/ 92 h 176"/>
                <a:gd name="T2" fmla="*/ 86 w 113"/>
                <a:gd name="T3" fmla="*/ 84 h 176"/>
                <a:gd name="T4" fmla="*/ 87 w 113"/>
                <a:gd name="T5" fmla="*/ 83 h 176"/>
                <a:gd name="T6" fmla="*/ 94 w 113"/>
                <a:gd name="T7" fmla="*/ 66 h 176"/>
                <a:gd name="T8" fmla="*/ 94 w 113"/>
                <a:gd name="T9" fmla="*/ 65 h 176"/>
                <a:gd name="T10" fmla="*/ 98 w 113"/>
                <a:gd name="T11" fmla="*/ 57 h 176"/>
                <a:gd name="T12" fmla="*/ 99 w 113"/>
                <a:gd name="T13" fmla="*/ 56 h 176"/>
                <a:gd name="T14" fmla="*/ 113 w 113"/>
                <a:gd name="T15" fmla="*/ 31 h 176"/>
                <a:gd name="T16" fmla="*/ 82 w 113"/>
                <a:gd name="T17" fmla="*/ 0 h 176"/>
                <a:gd name="T18" fmla="*/ 42 w 113"/>
                <a:gd name="T19" fmla="*/ 102 h 176"/>
                <a:gd name="T20" fmla="*/ 33 w 113"/>
                <a:gd name="T21" fmla="*/ 143 h 176"/>
                <a:gd name="T22" fmla="*/ 0 w 113"/>
                <a:gd name="T23" fmla="*/ 176 h 176"/>
                <a:gd name="T24" fmla="*/ 22 w 113"/>
                <a:gd name="T25" fmla="*/ 176 h 176"/>
                <a:gd name="T26" fmla="*/ 67 w 113"/>
                <a:gd name="T27" fmla="*/ 143 h 176"/>
                <a:gd name="T28" fmla="*/ 80 w 113"/>
                <a:gd name="T29" fmla="*/ 102 h 176"/>
                <a:gd name="T30" fmla="*/ 83 w 113"/>
                <a:gd name="T31" fmla="*/ 93 h 176"/>
                <a:gd name="T32" fmla="*/ 83 w 113"/>
                <a:gd name="T33"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76">
                  <a:moveTo>
                    <a:pt x="83" y="92"/>
                  </a:moveTo>
                  <a:cubicBezTo>
                    <a:pt x="84" y="89"/>
                    <a:pt x="85" y="87"/>
                    <a:pt x="86" y="84"/>
                  </a:cubicBezTo>
                  <a:cubicBezTo>
                    <a:pt x="87" y="84"/>
                    <a:pt x="87" y="83"/>
                    <a:pt x="87" y="83"/>
                  </a:cubicBezTo>
                  <a:cubicBezTo>
                    <a:pt x="89" y="77"/>
                    <a:pt x="92" y="71"/>
                    <a:pt x="94" y="66"/>
                  </a:cubicBezTo>
                  <a:cubicBezTo>
                    <a:pt x="94" y="65"/>
                    <a:pt x="94" y="65"/>
                    <a:pt x="94" y="65"/>
                  </a:cubicBezTo>
                  <a:cubicBezTo>
                    <a:pt x="96" y="62"/>
                    <a:pt x="97" y="60"/>
                    <a:pt x="98" y="57"/>
                  </a:cubicBezTo>
                  <a:cubicBezTo>
                    <a:pt x="99" y="57"/>
                    <a:pt x="99" y="56"/>
                    <a:pt x="99" y="56"/>
                  </a:cubicBezTo>
                  <a:cubicBezTo>
                    <a:pt x="103" y="48"/>
                    <a:pt x="108" y="39"/>
                    <a:pt x="113" y="31"/>
                  </a:cubicBezTo>
                  <a:cubicBezTo>
                    <a:pt x="104" y="19"/>
                    <a:pt x="93" y="9"/>
                    <a:pt x="82" y="0"/>
                  </a:cubicBezTo>
                  <a:cubicBezTo>
                    <a:pt x="64" y="30"/>
                    <a:pt x="51" y="65"/>
                    <a:pt x="42" y="102"/>
                  </a:cubicBezTo>
                  <a:cubicBezTo>
                    <a:pt x="33" y="143"/>
                    <a:pt x="33" y="143"/>
                    <a:pt x="33" y="143"/>
                  </a:cubicBezTo>
                  <a:cubicBezTo>
                    <a:pt x="28" y="163"/>
                    <a:pt x="15" y="176"/>
                    <a:pt x="0" y="176"/>
                  </a:cubicBezTo>
                  <a:cubicBezTo>
                    <a:pt x="22" y="176"/>
                    <a:pt x="22" y="176"/>
                    <a:pt x="22" y="176"/>
                  </a:cubicBezTo>
                  <a:cubicBezTo>
                    <a:pt x="42" y="176"/>
                    <a:pt x="61" y="163"/>
                    <a:pt x="67" y="143"/>
                  </a:cubicBezTo>
                  <a:cubicBezTo>
                    <a:pt x="80" y="102"/>
                    <a:pt x="80" y="102"/>
                    <a:pt x="80" y="102"/>
                  </a:cubicBezTo>
                  <a:cubicBezTo>
                    <a:pt x="81" y="99"/>
                    <a:pt x="82" y="96"/>
                    <a:pt x="83" y="93"/>
                  </a:cubicBezTo>
                  <a:cubicBezTo>
                    <a:pt x="83" y="93"/>
                    <a:pt x="83" y="93"/>
                    <a:pt x="83" y="92"/>
                  </a:cubicBezTo>
                  <a:close/>
                </a:path>
              </a:pathLst>
            </a:cu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3" name="Freeform 98"/>
            <p:cNvSpPr>
              <a:spLocks noEditPoints="1"/>
            </p:cNvSpPr>
            <p:nvPr/>
          </p:nvSpPr>
          <p:spPr bwMode="auto">
            <a:xfrm>
              <a:off x="5386388" y="4714876"/>
              <a:ext cx="393700" cy="269875"/>
            </a:xfrm>
            <a:custGeom>
              <a:avLst/>
              <a:gdLst>
                <a:gd name="T0" fmla="*/ 269 w 377"/>
                <a:gd name="T1" fmla="*/ 259 h 259"/>
                <a:gd name="T2" fmla="*/ 108 w 377"/>
                <a:gd name="T3" fmla="*/ 259 h 259"/>
                <a:gd name="T4" fmla="*/ 48 w 377"/>
                <a:gd name="T5" fmla="*/ 215 h 259"/>
                <a:gd name="T6" fmla="*/ 34 w 377"/>
                <a:gd name="T7" fmla="*/ 172 h 259"/>
                <a:gd name="T8" fmla="*/ 3 w 377"/>
                <a:gd name="T9" fmla="*/ 106 h 259"/>
                <a:gd name="T10" fmla="*/ 5 w 377"/>
                <a:gd name="T11" fmla="*/ 88 h 259"/>
                <a:gd name="T12" fmla="*/ 188 w 377"/>
                <a:gd name="T13" fmla="*/ 0 h 259"/>
                <a:gd name="T14" fmla="*/ 372 w 377"/>
                <a:gd name="T15" fmla="*/ 88 h 259"/>
                <a:gd name="T16" fmla="*/ 374 w 377"/>
                <a:gd name="T17" fmla="*/ 106 h 259"/>
                <a:gd name="T18" fmla="*/ 342 w 377"/>
                <a:gd name="T19" fmla="*/ 174 h 259"/>
                <a:gd name="T20" fmla="*/ 329 w 377"/>
                <a:gd name="T21" fmla="*/ 215 h 259"/>
                <a:gd name="T22" fmla="*/ 269 w 377"/>
                <a:gd name="T23" fmla="*/ 259 h 259"/>
                <a:gd name="T24" fmla="*/ 37 w 377"/>
                <a:gd name="T25" fmla="*/ 99 h 259"/>
                <a:gd name="T26" fmla="*/ 65 w 377"/>
                <a:gd name="T27" fmla="*/ 162 h 259"/>
                <a:gd name="T28" fmla="*/ 78 w 377"/>
                <a:gd name="T29" fmla="*/ 205 h 259"/>
                <a:gd name="T30" fmla="*/ 108 w 377"/>
                <a:gd name="T31" fmla="*/ 227 h 259"/>
                <a:gd name="T32" fmla="*/ 269 w 377"/>
                <a:gd name="T33" fmla="*/ 227 h 259"/>
                <a:gd name="T34" fmla="*/ 299 w 377"/>
                <a:gd name="T35" fmla="*/ 205 h 259"/>
                <a:gd name="T36" fmla="*/ 312 w 377"/>
                <a:gd name="T37" fmla="*/ 164 h 259"/>
                <a:gd name="T38" fmla="*/ 340 w 377"/>
                <a:gd name="T39" fmla="*/ 100 h 259"/>
                <a:gd name="T40" fmla="*/ 188 w 377"/>
                <a:gd name="T41" fmla="*/ 32 h 259"/>
                <a:gd name="T42" fmla="*/ 37 w 377"/>
                <a:gd name="T43" fmla="*/ 9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7" h="259">
                  <a:moveTo>
                    <a:pt x="269" y="259"/>
                  </a:moveTo>
                  <a:cubicBezTo>
                    <a:pt x="108" y="259"/>
                    <a:pt x="108" y="259"/>
                    <a:pt x="108" y="259"/>
                  </a:cubicBezTo>
                  <a:cubicBezTo>
                    <a:pt x="80" y="259"/>
                    <a:pt x="56" y="241"/>
                    <a:pt x="48" y="215"/>
                  </a:cubicBezTo>
                  <a:cubicBezTo>
                    <a:pt x="34" y="172"/>
                    <a:pt x="34" y="172"/>
                    <a:pt x="34" y="172"/>
                  </a:cubicBezTo>
                  <a:cubicBezTo>
                    <a:pt x="27" y="149"/>
                    <a:pt x="16" y="127"/>
                    <a:pt x="3" y="106"/>
                  </a:cubicBezTo>
                  <a:cubicBezTo>
                    <a:pt x="0" y="100"/>
                    <a:pt x="0" y="93"/>
                    <a:pt x="5" y="88"/>
                  </a:cubicBezTo>
                  <a:cubicBezTo>
                    <a:pt x="50" y="32"/>
                    <a:pt x="117" y="0"/>
                    <a:pt x="188" y="0"/>
                  </a:cubicBezTo>
                  <a:cubicBezTo>
                    <a:pt x="260" y="0"/>
                    <a:pt x="327" y="32"/>
                    <a:pt x="372" y="88"/>
                  </a:cubicBezTo>
                  <a:cubicBezTo>
                    <a:pt x="377" y="93"/>
                    <a:pt x="377" y="101"/>
                    <a:pt x="374" y="106"/>
                  </a:cubicBezTo>
                  <a:cubicBezTo>
                    <a:pt x="360" y="128"/>
                    <a:pt x="350" y="150"/>
                    <a:pt x="342" y="174"/>
                  </a:cubicBezTo>
                  <a:cubicBezTo>
                    <a:pt x="329" y="215"/>
                    <a:pt x="329" y="215"/>
                    <a:pt x="329" y="215"/>
                  </a:cubicBezTo>
                  <a:cubicBezTo>
                    <a:pt x="321" y="241"/>
                    <a:pt x="296" y="259"/>
                    <a:pt x="269" y="259"/>
                  </a:cubicBezTo>
                  <a:close/>
                  <a:moveTo>
                    <a:pt x="37" y="99"/>
                  </a:moveTo>
                  <a:cubicBezTo>
                    <a:pt x="48" y="119"/>
                    <a:pt x="58" y="141"/>
                    <a:pt x="65" y="162"/>
                  </a:cubicBezTo>
                  <a:cubicBezTo>
                    <a:pt x="78" y="205"/>
                    <a:pt x="78" y="205"/>
                    <a:pt x="78" y="205"/>
                  </a:cubicBezTo>
                  <a:cubicBezTo>
                    <a:pt x="82" y="218"/>
                    <a:pt x="94" y="227"/>
                    <a:pt x="108" y="227"/>
                  </a:cubicBezTo>
                  <a:cubicBezTo>
                    <a:pt x="269" y="227"/>
                    <a:pt x="269" y="227"/>
                    <a:pt x="269" y="227"/>
                  </a:cubicBezTo>
                  <a:cubicBezTo>
                    <a:pt x="282" y="227"/>
                    <a:pt x="294" y="218"/>
                    <a:pt x="299" y="205"/>
                  </a:cubicBezTo>
                  <a:cubicBezTo>
                    <a:pt x="312" y="164"/>
                    <a:pt x="312" y="164"/>
                    <a:pt x="312" y="164"/>
                  </a:cubicBezTo>
                  <a:cubicBezTo>
                    <a:pt x="319" y="142"/>
                    <a:pt x="328" y="120"/>
                    <a:pt x="340" y="100"/>
                  </a:cubicBezTo>
                  <a:cubicBezTo>
                    <a:pt x="301" y="56"/>
                    <a:pt x="247" y="32"/>
                    <a:pt x="188" y="32"/>
                  </a:cubicBezTo>
                  <a:cubicBezTo>
                    <a:pt x="130" y="32"/>
                    <a:pt x="75" y="56"/>
                    <a:pt x="37" y="99"/>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4" name="Oval 99"/>
            <p:cNvSpPr>
              <a:spLocks noChangeArrowheads="1"/>
            </p:cNvSpPr>
            <p:nvPr/>
          </p:nvSpPr>
          <p:spPr bwMode="auto">
            <a:xfrm>
              <a:off x="5494338" y="4787901"/>
              <a:ext cx="34925" cy="33338"/>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5" name="Oval 100"/>
            <p:cNvSpPr>
              <a:spLocks noChangeArrowheads="1"/>
            </p:cNvSpPr>
            <p:nvPr/>
          </p:nvSpPr>
          <p:spPr bwMode="auto">
            <a:xfrm>
              <a:off x="5522913" y="4872038"/>
              <a:ext cx="36513" cy="36513"/>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6" name="Freeform 101"/>
            <p:cNvSpPr/>
            <p:nvPr/>
          </p:nvSpPr>
          <p:spPr bwMode="auto">
            <a:xfrm>
              <a:off x="5565775" y="3725863"/>
              <a:ext cx="33338" cy="227013"/>
            </a:xfrm>
            <a:custGeom>
              <a:avLst/>
              <a:gdLst>
                <a:gd name="T0" fmla="*/ 16 w 32"/>
                <a:gd name="T1" fmla="*/ 216 h 216"/>
                <a:gd name="T2" fmla="*/ 0 w 32"/>
                <a:gd name="T3" fmla="*/ 200 h 216"/>
                <a:gd name="T4" fmla="*/ 0 w 32"/>
                <a:gd name="T5" fmla="*/ 16 h 216"/>
                <a:gd name="T6" fmla="*/ 16 w 32"/>
                <a:gd name="T7" fmla="*/ 0 h 216"/>
                <a:gd name="T8" fmla="*/ 32 w 32"/>
                <a:gd name="T9" fmla="*/ 16 h 216"/>
                <a:gd name="T10" fmla="*/ 32 w 32"/>
                <a:gd name="T11" fmla="*/ 200 h 216"/>
                <a:gd name="T12" fmla="*/ 16 w 32"/>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 h="216">
                  <a:moveTo>
                    <a:pt x="16" y="216"/>
                  </a:moveTo>
                  <a:cubicBezTo>
                    <a:pt x="8" y="216"/>
                    <a:pt x="0" y="209"/>
                    <a:pt x="0" y="200"/>
                  </a:cubicBezTo>
                  <a:cubicBezTo>
                    <a:pt x="0" y="16"/>
                    <a:pt x="0" y="16"/>
                    <a:pt x="0" y="16"/>
                  </a:cubicBezTo>
                  <a:cubicBezTo>
                    <a:pt x="0" y="7"/>
                    <a:pt x="8" y="0"/>
                    <a:pt x="16" y="0"/>
                  </a:cubicBezTo>
                  <a:cubicBezTo>
                    <a:pt x="25" y="0"/>
                    <a:pt x="32" y="7"/>
                    <a:pt x="32" y="16"/>
                  </a:cubicBezTo>
                  <a:cubicBezTo>
                    <a:pt x="32" y="200"/>
                    <a:pt x="32" y="200"/>
                    <a:pt x="32" y="200"/>
                  </a:cubicBezTo>
                  <a:cubicBezTo>
                    <a:pt x="32" y="209"/>
                    <a:pt x="25" y="216"/>
                    <a:pt x="16" y="216"/>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7" name="Freeform 102"/>
            <p:cNvSpPr/>
            <p:nvPr/>
          </p:nvSpPr>
          <p:spPr bwMode="auto">
            <a:xfrm>
              <a:off x="5899150" y="3946526"/>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8" name="Freeform 103"/>
            <p:cNvSpPr/>
            <p:nvPr/>
          </p:nvSpPr>
          <p:spPr bwMode="auto">
            <a:xfrm>
              <a:off x="5094288" y="3946526"/>
              <a:ext cx="173038" cy="171450"/>
            </a:xfrm>
            <a:custGeom>
              <a:avLst/>
              <a:gdLst>
                <a:gd name="T0" fmla="*/ 148 w 166"/>
                <a:gd name="T1" fmla="*/ 164 h 164"/>
                <a:gd name="T2" fmla="*/ 137 w 166"/>
                <a:gd name="T3" fmla="*/ 159 h 164"/>
                <a:gd name="T4" fmla="*/ 7 w 166"/>
                <a:gd name="T5" fmla="*/ 29 h 164"/>
                <a:gd name="T6" fmla="*/ 7 w 166"/>
                <a:gd name="T7" fmla="*/ 6 h 164"/>
                <a:gd name="T8" fmla="*/ 29 w 166"/>
                <a:gd name="T9" fmla="*/ 6 h 164"/>
                <a:gd name="T10" fmla="*/ 159 w 166"/>
                <a:gd name="T11" fmla="*/ 136 h 164"/>
                <a:gd name="T12" fmla="*/ 159 w 166"/>
                <a:gd name="T13" fmla="*/ 159 h 164"/>
                <a:gd name="T14" fmla="*/ 148 w 166"/>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4">
                  <a:moveTo>
                    <a:pt x="148" y="164"/>
                  </a:moveTo>
                  <a:cubicBezTo>
                    <a:pt x="144" y="164"/>
                    <a:pt x="140" y="162"/>
                    <a:pt x="137" y="159"/>
                  </a:cubicBezTo>
                  <a:cubicBezTo>
                    <a:pt x="7" y="29"/>
                    <a:pt x="7" y="29"/>
                    <a:pt x="7" y="29"/>
                  </a:cubicBezTo>
                  <a:cubicBezTo>
                    <a:pt x="0" y="23"/>
                    <a:pt x="0" y="13"/>
                    <a:pt x="7" y="6"/>
                  </a:cubicBezTo>
                  <a:cubicBezTo>
                    <a:pt x="13" y="0"/>
                    <a:pt x="23" y="0"/>
                    <a:pt x="29" y="6"/>
                  </a:cubicBezTo>
                  <a:cubicBezTo>
                    <a:pt x="159" y="136"/>
                    <a:pt x="159" y="136"/>
                    <a:pt x="159" y="136"/>
                  </a:cubicBezTo>
                  <a:cubicBezTo>
                    <a:pt x="166" y="143"/>
                    <a:pt x="166" y="153"/>
                    <a:pt x="159" y="159"/>
                  </a:cubicBezTo>
                  <a:cubicBezTo>
                    <a:pt x="156" y="162"/>
                    <a:pt x="152" y="164"/>
                    <a:pt x="14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9" name="Freeform 102"/>
            <p:cNvSpPr/>
            <p:nvPr/>
          </p:nvSpPr>
          <p:spPr bwMode="auto">
            <a:xfrm rot="1800000">
              <a:off x="6054354" y="4182878"/>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30" name="Freeform 102"/>
            <p:cNvSpPr/>
            <p:nvPr/>
          </p:nvSpPr>
          <p:spPr bwMode="auto">
            <a:xfrm rot="4500000">
              <a:off x="4954372" y="4134369"/>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13" name="Picture Placeholder 13"/>
          <p:cNvSpPr>
            <a:spLocks noGrp="1"/>
          </p:cNvSpPr>
          <p:nvPr>
            <p:ph type="pic" sz="quarter" idx="13"/>
          </p:nvPr>
        </p:nvSpPr>
        <p:spPr>
          <a:xfrm>
            <a:off x="651532" y="1520193"/>
            <a:ext cx="2436950" cy="2009862"/>
          </a:xfrm>
          <a:custGeom>
            <a:avLst/>
            <a:gdLst>
              <a:gd name="connsiteX0" fmla="*/ 0 w 4865796"/>
              <a:gd name="connsiteY0" fmla="*/ 0 h 4013200"/>
              <a:gd name="connsiteX1" fmla="*/ 4865796 w 4865796"/>
              <a:gd name="connsiteY1" fmla="*/ 0 h 4013200"/>
              <a:gd name="connsiteX2" fmla="*/ 4865796 w 4865796"/>
              <a:gd name="connsiteY2" fmla="*/ 4013200 h 4013200"/>
              <a:gd name="connsiteX3" fmla="*/ 0 w 4865796"/>
              <a:gd name="connsiteY3" fmla="*/ 4013200 h 4013200"/>
              <a:gd name="connsiteX4" fmla="*/ 0 w 4865796"/>
              <a:gd name="connsiteY4" fmla="*/ 0 h 4013200"/>
              <a:gd name="connsiteX0-1" fmla="*/ 0 w 4865796"/>
              <a:gd name="connsiteY0-2" fmla="*/ 4762 h 4017962"/>
              <a:gd name="connsiteX1-3" fmla="*/ 4454799 w 4865796"/>
              <a:gd name="connsiteY1-4" fmla="*/ 0 h 4017962"/>
              <a:gd name="connsiteX2-5" fmla="*/ 4865796 w 4865796"/>
              <a:gd name="connsiteY2-6" fmla="*/ 4762 h 4017962"/>
              <a:gd name="connsiteX3-7" fmla="*/ 4865796 w 4865796"/>
              <a:gd name="connsiteY3-8" fmla="*/ 4017962 h 4017962"/>
              <a:gd name="connsiteX4-9" fmla="*/ 0 w 4865796"/>
              <a:gd name="connsiteY4-10" fmla="*/ 4017962 h 4017962"/>
              <a:gd name="connsiteX5" fmla="*/ 0 w 4865796"/>
              <a:gd name="connsiteY5" fmla="*/ 4762 h 4017962"/>
              <a:gd name="connsiteX0-11" fmla="*/ 0 w 4873899"/>
              <a:gd name="connsiteY0-12" fmla="*/ 4762 h 4017962"/>
              <a:gd name="connsiteX1-13" fmla="*/ 4454799 w 4873899"/>
              <a:gd name="connsiteY1-14" fmla="*/ 0 h 4017962"/>
              <a:gd name="connsiteX2-15" fmla="*/ 4865796 w 4873899"/>
              <a:gd name="connsiteY2-16" fmla="*/ 4762 h 4017962"/>
              <a:gd name="connsiteX3-17" fmla="*/ 4873899 w 4873899"/>
              <a:gd name="connsiteY3-18" fmla="*/ 404812 h 4017962"/>
              <a:gd name="connsiteX4-19" fmla="*/ 4865796 w 4873899"/>
              <a:gd name="connsiteY4-20" fmla="*/ 4017962 h 4017962"/>
              <a:gd name="connsiteX5-21" fmla="*/ 0 w 4873899"/>
              <a:gd name="connsiteY5-22" fmla="*/ 4017962 h 4017962"/>
              <a:gd name="connsiteX6" fmla="*/ 0 w 4873899"/>
              <a:gd name="connsiteY6" fmla="*/ 4762 h 4017962"/>
              <a:gd name="connsiteX0-23" fmla="*/ 0 w 4873899"/>
              <a:gd name="connsiteY0-24" fmla="*/ 4762 h 4017962"/>
              <a:gd name="connsiteX1-25" fmla="*/ 4454799 w 4873899"/>
              <a:gd name="connsiteY1-26" fmla="*/ 0 h 4017962"/>
              <a:gd name="connsiteX2-27" fmla="*/ 4618146 w 4873899"/>
              <a:gd name="connsiteY2-28" fmla="*/ 252412 h 4017962"/>
              <a:gd name="connsiteX3-29" fmla="*/ 4873899 w 4873899"/>
              <a:gd name="connsiteY3-30" fmla="*/ 404812 h 4017962"/>
              <a:gd name="connsiteX4-31" fmla="*/ 4865796 w 4873899"/>
              <a:gd name="connsiteY4-32" fmla="*/ 4017962 h 4017962"/>
              <a:gd name="connsiteX5-33" fmla="*/ 0 w 4873899"/>
              <a:gd name="connsiteY5-34" fmla="*/ 4017962 h 4017962"/>
              <a:gd name="connsiteX6-35" fmla="*/ 0 w 4873899"/>
              <a:gd name="connsiteY6-36" fmla="*/ 4762 h 4017962"/>
              <a:gd name="connsiteX0-37" fmla="*/ 0 w 4873899"/>
              <a:gd name="connsiteY0-38" fmla="*/ 4762 h 4017962"/>
              <a:gd name="connsiteX1-39" fmla="*/ 4454799 w 4873899"/>
              <a:gd name="connsiteY1-40" fmla="*/ 0 h 4017962"/>
              <a:gd name="connsiteX2-41" fmla="*/ 4618146 w 4873899"/>
              <a:gd name="connsiteY2-42" fmla="*/ 252412 h 4017962"/>
              <a:gd name="connsiteX3-43" fmla="*/ 4873899 w 4873899"/>
              <a:gd name="connsiteY3-44" fmla="*/ 468312 h 4017962"/>
              <a:gd name="connsiteX4-45" fmla="*/ 4865796 w 4873899"/>
              <a:gd name="connsiteY4-46" fmla="*/ 4017962 h 4017962"/>
              <a:gd name="connsiteX5-47" fmla="*/ 0 w 4873899"/>
              <a:gd name="connsiteY5-48" fmla="*/ 4017962 h 4017962"/>
              <a:gd name="connsiteX6-49" fmla="*/ 0 w 4873899"/>
              <a:gd name="connsiteY6-50" fmla="*/ 4762 h 4017962"/>
              <a:gd name="connsiteX0-51" fmla="*/ 0 w 4873899"/>
              <a:gd name="connsiteY0-52" fmla="*/ 4762 h 4017962"/>
              <a:gd name="connsiteX1-53" fmla="*/ 4413524 w 4873899"/>
              <a:gd name="connsiteY1-54" fmla="*/ 0 h 4017962"/>
              <a:gd name="connsiteX2-55" fmla="*/ 4618146 w 4873899"/>
              <a:gd name="connsiteY2-56" fmla="*/ 252412 h 4017962"/>
              <a:gd name="connsiteX3-57" fmla="*/ 4873899 w 4873899"/>
              <a:gd name="connsiteY3-58" fmla="*/ 468312 h 4017962"/>
              <a:gd name="connsiteX4-59" fmla="*/ 4865796 w 4873899"/>
              <a:gd name="connsiteY4-60" fmla="*/ 4017962 h 4017962"/>
              <a:gd name="connsiteX5-61" fmla="*/ 0 w 4873899"/>
              <a:gd name="connsiteY5-62" fmla="*/ 4017962 h 4017962"/>
              <a:gd name="connsiteX6-63" fmla="*/ 0 w 4873899"/>
              <a:gd name="connsiteY6-64" fmla="*/ 4762 h 4017962"/>
              <a:gd name="connsiteX0-65" fmla="*/ 0 w 4873899"/>
              <a:gd name="connsiteY0-66" fmla="*/ 7144 h 4020344"/>
              <a:gd name="connsiteX1-67" fmla="*/ 4408762 w 4873899"/>
              <a:gd name="connsiteY1-68" fmla="*/ 0 h 4020344"/>
              <a:gd name="connsiteX2-69" fmla="*/ 4618146 w 4873899"/>
              <a:gd name="connsiteY2-70" fmla="*/ 254794 h 4020344"/>
              <a:gd name="connsiteX3-71" fmla="*/ 4873899 w 4873899"/>
              <a:gd name="connsiteY3-72" fmla="*/ 470694 h 4020344"/>
              <a:gd name="connsiteX4-73" fmla="*/ 4865796 w 4873899"/>
              <a:gd name="connsiteY4-74" fmla="*/ 4020344 h 4020344"/>
              <a:gd name="connsiteX5-75" fmla="*/ 0 w 4873899"/>
              <a:gd name="connsiteY5-76" fmla="*/ 4020344 h 4020344"/>
              <a:gd name="connsiteX6-77" fmla="*/ 0 w 4873899"/>
              <a:gd name="connsiteY6-78" fmla="*/ 7144 h 40203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873899" h="4020344">
                <a:moveTo>
                  <a:pt x="0" y="7144"/>
                </a:moveTo>
                <a:lnTo>
                  <a:pt x="4408762" y="0"/>
                </a:lnTo>
                <a:lnTo>
                  <a:pt x="4618146" y="254794"/>
                </a:lnTo>
                <a:lnTo>
                  <a:pt x="4873899" y="470694"/>
                </a:lnTo>
                <a:lnTo>
                  <a:pt x="4865796" y="4020344"/>
                </a:lnTo>
                <a:lnTo>
                  <a:pt x="0" y="4020344"/>
                </a:lnTo>
                <a:lnTo>
                  <a:pt x="0" y="7144"/>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19" name="Picture Placeholder 13"/>
          <p:cNvSpPr>
            <a:spLocks noGrp="1"/>
          </p:cNvSpPr>
          <p:nvPr>
            <p:ph type="pic" sz="quarter" idx="16"/>
          </p:nvPr>
        </p:nvSpPr>
        <p:spPr>
          <a:xfrm>
            <a:off x="3353852" y="1520193"/>
            <a:ext cx="2436950" cy="2009862"/>
          </a:xfrm>
          <a:custGeom>
            <a:avLst/>
            <a:gdLst>
              <a:gd name="connsiteX0" fmla="*/ 0 w 4865796"/>
              <a:gd name="connsiteY0" fmla="*/ 0 h 4013200"/>
              <a:gd name="connsiteX1" fmla="*/ 4865796 w 4865796"/>
              <a:gd name="connsiteY1" fmla="*/ 0 h 4013200"/>
              <a:gd name="connsiteX2" fmla="*/ 4865796 w 4865796"/>
              <a:gd name="connsiteY2" fmla="*/ 4013200 h 4013200"/>
              <a:gd name="connsiteX3" fmla="*/ 0 w 4865796"/>
              <a:gd name="connsiteY3" fmla="*/ 4013200 h 4013200"/>
              <a:gd name="connsiteX4" fmla="*/ 0 w 4865796"/>
              <a:gd name="connsiteY4" fmla="*/ 0 h 4013200"/>
              <a:gd name="connsiteX0-1" fmla="*/ 0 w 4865796"/>
              <a:gd name="connsiteY0-2" fmla="*/ 4762 h 4017962"/>
              <a:gd name="connsiteX1-3" fmla="*/ 4454799 w 4865796"/>
              <a:gd name="connsiteY1-4" fmla="*/ 0 h 4017962"/>
              <a:gd name="connsiteX2-5" fmla="*/ 4865796 w 4865796"/>
              <a:gd name="connsiteY2-6" fmla="*/ 4762 h 4017962"/>
              <a:gd name="connsiteX3-7" fmla="*/ 4865796 w 4865796"/>
              <a:gd name="connsiteY3-8" fmla="*/ 4017962 h 4017962"/>
              <a:gd name="connsiteX4-9" fmla="*/ 0 w 4865796"/>
              <a:gd name="connsiteY4-10" fmla="*/ 4017962 h 4017962"/>
              <a:gd name="connsiteX5" fmla="*/ 0 w 4865796"/>
              <a:gd name="connsiteY5" fmla="*/ 4762 h 4017962"/>
              <a:gd name="connsiteX0-11" fmla="*/ 0 w 4873899"/>
              <a:gd name="connsiteY0-12" fmla="*/ 4762 h 4017962"/>
              <a:gd name="connsiteX1-13" fmla="*/ 4454799 w 4873899"/>
              <a:gd name="connsiteY1-14" fmla="*/ 0 h 4017962"/>
              <a:gd name="connsiteX2-15" fmla="*/ 4865796 w 4873899"/>
              <a:gd name="connsiteY2-16" fmla="*/ 4762 h 4017962"/>
              <a:gd name="connsiteX3-17" fmla="*/ 4873899 w 4873899"/>
              <a:gd name="connsiteY3-18" fmla="*/ 404812 h 4017962"/>
              <a:gd name="connsiteX4-19" fmla="*/ 4865796 w 4873899"/>
              <a:gd name="connsiteY4-20" fmla="*/ 4017962 h 4017962"/>
              <a:gd name="connsiteX5-21" fmla="*/ 0 w 4873899"/>
              <a:gd name="connsiteY5-22" fmla="*/ 4017962 h 4017962"/>
              <a:gd name="connsiteX6" fmla="*/ 0 w 4873899"/>
              <a:gd name="connsiteY6" fmla="*/ 4762 h 4017962"/>
              <a:gd name="connsiteX0-23" fmla="*/ 0 w 4873899"/>
              <a:gd name="connsiteY0-24" fmla="*/ 4762 h 4017962"/>
              <a:gd name="connsiteX1-25" fmla="*/ 4454799 w 4873899"/>
              <a:gd name="connsiteY1-26" fmla="*/ 0 h 4017962"/>
              <a:gd name="connsiteX2-27" fmla="*/ 4618146 w 4873899"/>
              <a:gd name="connsiteY2-28" fmla="*/ 252412 h 4017962"/>
              <a:gd name="connsiteX3-29" fmla="*/ 4873899 w 4873899"/>
              <a:gd name="connsiteY3-30" fmla="*/ 404812 h 4017962"/>
              <a:gd name="connsiteX4-31" fmla="*/ 4865796 w 4873899"/>
              <a:gd name="connsiteY4-32" fmla="*/ 4017962 h 4017962"/>
              <a:gd name="connsiteX5-33" fmla="*/ 0 w 4873899"/>
              <a:gd name="connsiteY5-34" fmla="*/ 4017962 h 4017962"/>
              <a:gd name="connsiteX6-35" fmla="*/ 0 w 4873899"/>
              <a:gd name="connsiteY6-36" fmla="*/ 4762 h 4017962"/>
              <a:gd name="connsiteX0-37" fmla="*/ 0 w 4873899"/>
              <a:gd name="connsiteY0-38" fmla="*/ 4762 h 4017962"/>
              <a:gd name="connsiteX1-39" fmla="*/ 4454799 w 4873899"/>
              <a:gd name="connsiteY1-40" fmla="*/ 0 h 4017962"/>
              <a:gd name="connsiteX2-41" fmla="*/ 4618146 w 4873899"/>
              <a:gd name="connsiteY2-42" fmla="*/ 252412 h 4017962"/>
              <a:gd name="connsiteX3-43" fmla="*/ 4873899 w 4873899"/>
              <a:gd name="connsiteY3-44" fmla="*/ 468312 h 4017962"/>
              <a:gd name="connsiteX4-45" fmla="*/ 4865796 w 4873899"/>
              <a:gd name="connsiteY4-46" fmla="*/ 4017962 h 4017962"/>
              <a:gd name="connsiteX5-47" fmla="*/ 0 w 4873899"/>
              <a:gd name="connsiteY5-48" fmla="*/ 4017962 h 4017962"/>
              <a:gd name="connsiteX6-49" fmla="*/ 0 w 4873899"/>
              <a:gd name="connsiteY6-50" fmla="*/ 4762 h 4017962"/>
              <a:gd name="connsiteX0-51" fmla="*/ 0 w 4873899"/>
              <a:gd name="connsiteY0-52" fmla="*/ 4762 h 4017962"/>
              <a:gd name="connsiteX1-53" fmla="*/ 4413524 w 4873899"/>
              <a:gd name="connsiteY1-54" fmla="*/ 0 h 4017962"/>
              <a:gd name="connsiteX2-55" fmla="*/ 4618146 w 4873899"/>
              <a:gd name="connsiteY2-56" fmla="*/ 252412 h 4017962"/>
              <a:gd name="connsiteX3-57" fmla="*/ 4873899 w 4873899"/>
              <a:gd name="connsiteY3-58" fmla="*/ 468312 h 4017962"/>
              <a:gd name="connsiteX4-59" fmla="*/ 4865796 w 4873899"/>
              <a:gd name="connsiteY4-60" fmla="*/ 4017962 h 4017962"/>
              <a:gd name="connsiteX5-61" fmla="*/ 0 w 4873899"/>
              <a:gd name="connsiteY5-62" fmla="*/ 4017962 h 4017962"/>
              <a:gd name="connsiteX6-63" fmla="*/ 0 w 4873899"/>
              <a:gd name="connsiteY6-64" fmla="*/ 4762 h 4017962"/>
              <a:gd name="connsiteX0-65" fmla="*/ 0 w 4873899"/>
              <a:gd name="connsiteY0-66" fmla="*/ 7144 h 4020344"/>
              <a:gd name="connsiteX1-67" fmla="*/ 4408762 w 4873899"/>
              <a:gd name="connsiteY1-68" fmla="*/ 0 h 4020344"/>
              <a:gd name="connsiteX2-69" fmla="*/ 4618146 w 4873899"/>
              <a:gd name="connsiteY2-70" fmla="*/ 254794 h 4020344"/>
              <a:gd name="connsiteX3-71" fmla="*/ 4873899 w 4873899"/>
              <a:gd name="connsiteY3-72" fmla="*/ 470694 h 4020344"/>
              <a:gd name="connsiteX4-73" fmla="*/ 4865796 w 4873899"/>
              <a:gd name="connsiteY4-74" fmla="*/ 4020344 h 4020344"/>
              <a:gd name="connsiteX5-75" fmla="*/ 0 w 4873899"/>
              <a:gd name="connsiteY5-76" fmla="*/ 4020344 h 4020344"/>
              <a:gd name="connsiteX6-77" fmla="*/ 0 w 4873899"/>
              <a:gd name="connsiteY6-78" fmla="*/ 7144 h 40203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873899" h="4020344">
                <a:moveTo>
                  <a:pt x="0" y="7144"/>
                </a:moveTo>
                <a:lnTo>
                  <a:pt x="4408762" y="0"/>
                </a:lnTo>
                <a:lnTo>
                  <a:pt x="4618146" y="254794"/>
                </a:lnTo>
                <a:lnTo>
                  <a:pt x="4873899" y="470694"/>
                </a:lnTo>
                <a:lnTo>
                  <a:pt x="4865796" y="4020344"/>
                </a:lnTo>
                <a:lnTo>
                  <a:pt x="0" y="4020344"/>
                </a:lnTo>
                <a:lnTo>
                  <a:pt x="0" y="7144"/>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20" name="Picture Placeholder 13"/>
          <p:cNvSpPr>
            <a:spLocks noGrp="1"/>
          </p:cNvSpPr>
          <p:nvPr>
            <p:ph type="pic" sz="quarter" idx="17"/>
          </p:nvPr>
        </p:nvSpPr>
        <p:spPr>
          <a:xfrm>
            <a:off x="6057843" y="1520193"/>
            <a:ext cx="2436950" cy="2009862"/>
          </a:xfrm>
          <a:custGeom>
            <a:avLst/>
            <a:gdLst>
              <a:gd name="connsiteX0" fmla="*/ 0 w 4865796"/>
              <a:gd name="connsiteY0" fmla="*/ 0 h 4013200"/>
              <a:gd name="connsiteX1" fmla="*/ 4865796 w 4865796"/>
              <a:gd name="connsiteY1" fmla="*/ 0 h 4013200"/>
              <a:gd name="connsiteX2" fmla="*/ 4865796 w 4865796"/>
              <a:gd name="connsiteY2" fmla="*/ 4013200 h 4013200"/>
              <a:gd name="connsiteX3" fmla="*/ 0 w 4865796"/>
              <a:gd name="connsiteY3" fmla="*/ 4013200 h 4013200"/>
              <a:gd name="connsiteX4" fmla="*/ 0 w 4865796"/>
              <a:gd name="connsiteY4" fmla="*/ 0 h 4013200"/>
              <a:gd name="connsiteX0-1" fmla="*/ 0 w 4865796"/>
              <a:gd name="connsiteY0-2" fmla="*/ 4762 h 4017962"/>
              <a:gd name="connsiteX1-3" fmla="*/ 4454799 w 4865796"/>
              <a:gd name="connsiteY1-4" fmla="*/ 0 h 4017962"/>
              <a:gd name="connsiteX2-5" fmla="*/ 4865796 w 4865796"/>
              <a:gd name="connsiteY2-6" fmla="*/ 4762 h 4017962"/>
              <a:gd name="connsiteX3-7" fmla="*/ 4865796 w 4865796"/>
              <a:gd name="connsiteY3-8" fmla="*/ 4017962 h 4017962"/>
              <a:gd name="connsiteX4-9" fmla="*/ 0 w 4865796"/>
              <a:gd name="connsiteY4-10" fmla="*/ 4017962 h 4017962"/>
              <a:gd name="connsiteX5" fmla="*/ 0 w 4865796"/>
              <a:gd name="connsiteY5" fmla="*/ 4762 h 4017962"/>
              <a:gd name="connsiteX0-11" fmla="*/ 0 w 4873899"/>
              <a:gd name="connsiteY0-12" fmla="*/ 4762 h 4017962"/>
              <a:gd name="connsiteX1-13" fmla="*/ 4454799 w 4873899"/>
              <a:gd name="connsiteY1-14" fmla="*/ 0 h 4017962"/>
              <a:gd name="connsiteX2-15" fmla="*/ 4865796 w 4873899"/>
              <a:gd name="connsiteY2-16" fmla="*/ 4762 h 4017962"/>
              <a:gd name="connsiteX3-17" fmla="*/ 4873899 w 4873899"/>
              <a:gd name="connsiteY3-18" fmla="*/ 404812 h 4017962"/>
              <a:gd name="connsiteX4-19" fmla="*/ 4865796 w 4873899"/>
              <a:gd name="connsiteY4-20" fmla="*/ 4017962 h 4017962"/>
              <a:gd name="connsiteX5-21" fmla="*/ 0 w 4873899"/>
              <a:gd name="connsiteY5-22" fmla="*/ 4017962 h 4017962"/>
              <a:gd name="connsiteX6" fmla="*/ 0 w 4873899"/>
              <a:gd name="connsiteY6" fmla="*/ 4762 h 4017962"/>
              <a:gd name="connsiteX0-23" fmla="*/ 0 w 4873899"/>
              <a:gd name="connsiteY0-24" fmla="*/ 4762 h 4017962"/>
              <a:gd name="connsiteX1-25" fmla="*/ 4454799 w 4873899"/>
              <a:gd name="connsiteY1-26" fmla="*/ 0 h 4017962"/>
              <a:gd name="connsiteX2-27" fmla="*/ 4618146 w 4873899"/>
              <a:gd name="connsiteY2-28" fmla="*/ 252412 h 4017962"/>
              <a:gd name="connsiteX3-29" fmla="*/ 4873899 w 4873899"/>
              <a:gd name="connsiteY3-30" fmla="*/ 404812 h 4017962"/>
              <a:gd name="connsiteX4-31" fmla="*/ 4865796 w 4873899"/>
              <a:gd name="connsiteY4-32" fmla="*/ 4017962 h 4017962"/>
              <a:gd name="connsiteX5-33" fmla="*/ 0 w 4873899"/>
              <a:gd name="connsiteY5-34" fmla="*/ 4017962 h 4017962"/>
              <a:gd name="connsiteX6-35" fmla="*/ 0 w 4873899"/>
              <a:gd name="connsiteY6-36" fmla="*/ 4762 h 4017962"/>
              <a:gd name="connsiteX0-37" fmla="*/ 0 w 4873899"/>
              <a:gd name="connsiteY0-38" fmla="*/ 4762 h 4017962"/>
              <a:gd name="connsiteX1-39" fmla="*/ 4454799 w 4873899"/>
              <a:gd name="connsiteY1-40" fmla="*/ 0 h 4017962"/>
              <a:gd name="connsiteX2-41" fmla="*/ 4618146 w 4873899"/>
              <a:gd name="connsiteY2-42" fmla="*/ 252412 h 4017962"/>
              <a:gd name="connsiteX3-43" fmla="*/ 4873899 w 4873899"/>
              <a:gd name="connsiteY3-44" fmla="*/ 468312 h 4017962"/>
              <a:gd name="connsiteX4-45" fmla="*/ 4865796 w 4873899"/>
              <a:gd name="connsiteY4-46" fmla="*/ 4017962 h 4017962"/>
              <a:gd name="connsiteX5-47" fmla="*/ 0 w 4873899"/>
              <a:gd name="connsiteY5-48" fmla="*/ 4017962 h 4017962"/>
              <a:gd name="connsiteX6-49" fmla="*/ 0 w 4873899"/>
              <a:gd name="connsiteY6-50" fmla="*/ 4762 h 4017962"/>
              <a:gd name="connsiteX0-51" fmla="*/ 0 w 4873899"/>
              <a:gd name="connsiteY0-52" fmla="*/ 4762 h 4017962"/>
              <a:gd name="connsiteX1-53" fmla="*/ 4413524 w 4873899"/>
              <a:gd name="connsiteY1-54" fmla="*/ 0 h 4017962"/>
              <a:gd name="connsiteX2-55" fmla="*/ 4618146 w 4873899"/>
              <a:gd name="connsiteY2-56" fmla="*/ 252412 h 4017962"/>
              <a:gd name="connsiteX3-57" fmla="*/ 4873899 w 4873899"/>
              <a:gd name="connsiteY3-58" fmla="*/ 468312 h 4017962"/>
              <a:gd name="connsiteX4-59" fmla="*/ 4865796 w 4873899"/>
              <a:gd name="connsiteY4-60" fmla="*/ 4017962 h 4017962"/>
              <a:gd name="connsiteX5-61" fmla="*/ 0 w 4873899"/>
              <a:gd name="connsiteY5-62" fmla="*/ 4017962 h 4017962"/>
              <a:gd name="connsiteX6-63" fmla="*/ 0 w 4873899"/>
              <a:gd name="connsiteY6-64" fmla="*/ 4762 h 4017962"/>
              <a:gd name="connsiteX0-65" fmla="*/ 0 w 4873899"/>
              <a:gd name="connsiteY0-66" fmla="*/ 7144 h 4020344"/>
              <a:gd name="connsiteX1-67" fmla="*/ 4408762 w 4873899"/>
              <a:gd name="connsiteY1-68" fmla="*/ 0 h 4020344"/>
              <a:gd name="connsiteX2-69" fmla="*/ 4618146 w 4873899"/>
              <a:gd name="connsiteY2-70" fmla="*/ 254794 h 4020344"/>
              <a:gd name="connsiteX3-71" fmla="*/ 4873899 w 4873899"/>
              <a:gd name="connsiteY3-72" fmla="*/ 470694 h 4020344"/>
              <a:gd name="connsiteX4-73" fmla="*/ 4865796 w 4873899"/>
              <a:gd name="connsiteY4-74" fmla="*/ 4020344 h 4020344"/>
              <a:gd name="connsiteX5-75" fmla="*/ 0 w 4873899"/>
              <a:gd name="connsiteY5-76" fmla="*/ 4020344 h 4020344"/>
              <a:gd name="connsiteX6-77" fmla="*/ 0 w 4873899"/>
              <a:gd name="connsiteY6-78" fmla="*/ 7144 h 40203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873899" h="4020344">
                <a:moveTo>
                  <a:pt x="0" y="7144"/>
                </a:moveTo>
                <a:lnTo>
                  <a:pt x="4408762" y="0"/>
                </a:lnTo>
                <a:lnTo>
                  <a:pt x="4618146" y="254794"/>
                </a:lnTo>
                <a:lnTo>
                  <a:pt x="4873899" y="470694"/>
                </a:lnTo>
                <a:lnTo>
                  <a:pt x="4865796" y="4020344"/>
                </a:lnTo>
                <a:lnTo>
                  <a:pt x="0" y="4020344"/>
                </a:lnTo>
                <a:lnTo>
                  <a:pt x="0" y="7144"/>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Пользовательский макет">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614093" y="1362943"/>
            <a:ext cx="2527113" cy="1379834"/>
          </a:xfrm>
          <a:custGeom>
            <a:avLst/>
            <a:gdLst>
              <a:gd name="connsiteX0" fmla="*/ 0 w 7410450"/>
              <a:gd name="connsiteY0" fmla="*/ 0 h 5600700"/>
              <a:gd name="connsiteX1" fmla="*/ 7410450 w 7410450"/>
              <a:gd name="connsiteY1" fmla="*/ 0 h 5600700"/>
              <a:gd name="connsiteX2" fmla="*/ 7410450 w 7410450"/>
              <a:gd name="connsiteY2" fmla="*/ 5600700 h 5600700"/>
              <a:gd name="connsiteX3" fmla="*/ 0 w 7410450"/>
              <a:gd name="connsiteY3" fmla="*/ 5600700 h 5600700"/>
              <a:gd name="connsiteX4" fmla="*/ 0 w 7410450"/>
              <a:gd name="connsiteY4" fmla="*/ 0 h 5600700"/>
              <a:gd name="connsiteX0-1" fmla="*/ 0 w 7410450"/>
              <a:gd name="connsiteY0-2" fmla="*/ 0 h 5600700"/>
              <a:gd name="connsiteX1-3" fmla="*/ 6796088 w 7410450"/>
              <a:gd name="connsiteY1-4" fmla="*/ 0 h 5600700"/>
              <a:gd name="connsiteX2-5" fmla="*/ 7410450 w 7410450"/>
              <a:gd name="connsiteY2-6" fmla="*/ 0 h 5600700"/>
              <a:gd name="connsiteX3-7" fmla="*/ 7410450 w 7410450"/>
              <a:gd name="connsiteY3-8" fmla="*/ 5600700 h 5600700"/>
              <a:gd name="connsiteX4-9" fmla="*/ 0 w 7410450"/>
              <a:gd name="connsiteY4-10" fmla="*/ 5600700 h 5600700"/>
              <a:gd name="connsiteX5" fmla="*/ 0 w 7410450"/>
              <a:gd name="connsiteY5" fmla="*/ 0 h 5600700"/>
              <a:gd name="connsiteX0-11" fmla="*/ 0 w 7410450"/>
              <a:gd name="connsiteY0-12" fmla="*/ 0 h 5600700"/>
              <a:gd name="connsiteX1-13" fmla="*/ 6796088 w 7410450"/>
              <a:gd name="connsiteY1-14" fmla="*/ 0 h 5600700"/>
              <a:gd name="connsiteX2-15" fmla="*/ 7410450 w 7410450"/>
              <a:gd name="connsiteY2-16" fmla="*/ 0 h 5600700"/>
              <a:gd name="connsiteX3-17" fmla="*/ 7410450 w 7410450"/>
              <a:gd name="connsiteY3-18" fmla="*/ 619125 h 5600700"/>
              <a:gd name="connsiteX4-19" fmla="*/ 7410450 w 7410450"/>
              <a:gd name="connsiteY4-20" fmla="*/ 5600700 h 5600700"/>
              <a:gd name="connsiteX5-21" fmla="*/ 0 w 7410450"/>
              <a:gd name="connsiteY5-22" fmla="*/ 5600700 h 5600700"/>
              <a:gd name="connsiteX6" fmla="*/ 0 w 7410450"/>
              <a:gd name="connsiteY6" fmla="*/ 0 h 5600700"/>
              <a:gd name="connsiteX0-23" fmla="*/ 0 w 7410450"/>
              <a:gd name="connsiteY0-24" fmla="*/ 0 h 5600700"/>
              <a:gd name="connsiteX1-25" fmla="*/ 6796088 w 7410450"/>
              <a:gd name="connsiteY1-26" fmla="*/ 0 h 5600700"/>
              <a:gd name="connsiteX2-27" fmla="*/ 7060406 w 7410450"/>
              <a:gd name="connsiteY2-28" fmla="*/ 435768 h 5600700"/>
              <a:gd name="connsiteX3-29" fmla="*/ 7410450 w 7410450"/>
              <a:gd name="connsiteY3-30" fmla="*/ 619125 h 5600700"/>
              <a:gd name="connsiteX4-31" fmla="*/ 7410450 w 7410450"/>
              <a:gd name="connsiteY4-32" fmla="*/ 5600700 h 5600700"/>
              <a:gd name="connsiteX5-33" fmla="*/ 0 w 7410450"/>
              <a:gd name="connsiteY5-34" fmla="*/ 5600700 h 5600700"/>
              <a:gd name="connsiteX6-35" fmla="*/ 0 w 7410450"/>
              <a:gd name="connsiteY6-36" fmla="*/ 0 h 5600700"/>
              <a:gd name="connsiteX0-37" fmla="*/ 0 w 7413943"/>
              <a:gd name="connsiteY0-38" fmla="*/ 0 h 5600700"/>
              <a:gd name="connsiteX1-39" fmla="*/ 6796088 w 7413943"/>
              <a:gd name="connsiteY1-40" fmla="*/ 0 h 5600700"/>
              <a:gd name="connsiteX2-41" fmla="*/ 7060406 w 7413943"/>
              <a:gd name="connsiteY2-42" fmla="*/ 435768 h 5600700"/>
              <a:gd name="connsiteX3-43" fmla="*/ 7413943 w 7413943"/>
              <a:gd name="connsiteY3-44" fmla="*/ 909043 h 5600700"/>
              <a:gd name="connsiteX4-45" fmla="*/ 7410450 w 7413943"/>
              <a:gd name="connsiteY4-46" fmla="*/ 5600700 h 5600700"/>
              <a:gd name="connsiteX5-47" fmla="*/ 0 w 7413943"/>
              <a:gd name="connsiteY5-48" fmla="*/ 5600700 h 5600700"/>
              <a:gd name="connsiteX6-49" fmla="*/ 0 w 7413943"/>
              <a:gd name="connsiteY6-50" fmla="*/ 0 h 5600700"/>
              <a:gd name="connsiteX0-51" fmla="*/ 0 w 7413943"/>
              <a:gd name="connsiteY0-52" fmla="*/ 0 h 5600700"/>
              <a:gd name="connsiteX1-53" fmla="*/ 6750680 w 7413943"/>
              <a:gd name="connsiteY1-54" fmla="*/ 4831 h 5600700"/>
              <a:gd name="connsiteX2-55" fmla="*/ 7060406 w 7413943"/>
              <a:gd name="connsiteY2-56" fmla="*/ 435768 h 5600700"/>
              <a:gd name="connsiteX3-57" fmla="*/ 7413943 w 7413943"/>
              <a:gd name="connsiteY3-58" fmla="*/ 909043 h 5600700"/>
              <a:gd name="connsiteX4-59" fmla="*/ 7410450 w 7413943"/>
              <a:gd name="connsiteY4-60" fmla="*/ 5600700 h 5600700"/>
              <a:gd name="connsiteX5-61" fmla="*/ 0 w 7413943"/>
              <a:gd name="connsiteY5-62" fmla="*/ 5600700 h 5600700"/>
              <a:gd name="connsiteX6-63" fmla="*/ 0 w 7413943"/>
              <a:gd name="connsiteY6-64" fmla="*/ 0 h 5600700"/>
              <a:gd name="connsiteX0-65" fmla="*/ 0 w 7413943"/>
              <a:gd name="connsiteY0-66" fmla="*/ 0 h 5600700"/>
              <a:gd name="connsiteX1-67" fmla="*/ 6750680 w 7413943"/>
              <a:gd name="connsiteY1-68" fmla="*/ 4831 h 5600700"/>
              <a:gd name="connsiteX2-69" fmla="*/ 7018490 w 7413943"/>
              <a:gd name="connsiteY2-70" fmla="*/ 508246 h 5600700"/>
              <a:gd name="connsiteX3-71" fmla="*/ 7413943 w 7413943"/>
              <a:gd name="connsiteY3-72" fmla="*/ 909043 h 5600700"/>
              <a:gd name="connsiteX4-73" fmla="*/ 7410450 w 7413943"/>
              <a:gd name="connsiteY4-74" fmla="*/ 5600700 h 5600700"/>
              <a:gd name="connsiteX5-75" fmla="*/ 0 w 7413943"/>
              <a:gd name="connsiteY5-76" fmla="*/ 5600700 h 5600700"/>
              <a:gd name="connsiteX6-77" fmla="*/ 0 w 7413943"/>
              <a:gd name="connsiteY6-78" fmla="*/ 0 h 56007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7413943" h="5600700">
                <a:moveTo>
                  <a:pt x="0" y="0"/>
                </a:moveTo>
                <a:lnTo>
                  <a:pt x="6750680" y="4831"/>
                </a:lnTo>
                <a:lnTo>
                  <a:pt x="7018490" y="508246"/>
                </a:lnTo>
                <a:lnTo>
                  <a:pt x="7413943" y="909043"/>
                </a:lnTo>
                <a:cubicBezTo>
                  <a:pt x="7412779" y="2472929"/>
                  <a:pt x="7411614" y="4036814"/>
                  <a:pt x="7410450" y="5600700"/>
                </a:cubicBezTo>
                <a:lnTo>
                  <a:pt x="0" y="5600700"/>
                </a:lnTo>
                <a:lnTo>
                  <a:pt x="0" y="0"/>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10" name="Picture Placeholder 13"/>
          <p:cNvSpPr>
            <a:spLocks noGrp="1"/>
          </p:cNvSpPr>
          <p:nvPr>
            <p:ph type="pic" sz="quarter" idx="16"/>
          </p:nvPr>
        </p:nvSpPr>
        <p:spPr>
          <a:xfrm>
            <a:off x="3306494" y="1362943"/>
            <a:ext cx="2527113" cy="1379834"/>
          </a:xfrm>
          <a:custGeom>
            <a:avLst/>
            <a:gdLst>
              <a:gd name="connsiteX0" fmla="*/ 0 w 7410450"/>
              <a:gd name="connsiteY0" fmla="*/ 0 h 5600700"/>
              <a:gd name="connsiteX1" fmla="*/ 7410450 w 7410450"/>
              <a:gd name="connsiteY1" fmla="*/ 0 h 5600700"/>
              <a:gd name="connsiteX2" fmla="*/ 7410450 w 7410450"/>
              <a:gd name="connsiteY2" fmla="*/ 5600700 h 5600700"/>
              <a:gd name="connsiteX3" fmla="*/ 0 w 7410450"/>
              <a:gd name="connsiteY3" fmla="*/ 5600700 h 5600700"/>
              <a:gd name="connsiteX4" fmla="*/ 0 w 7410450"/>
              <a:gd name="connsiteY4" fmla="*/ 0 h 5600700"/>
              <a:gd name="connsiteX0-1" fmla="*/ 0 w 7410450"/>
              <a:gd name="connsiteY0-2" fmla="*/ 0 h 5600700"/>
              <a:gd name="connsiteX1-3" fmla="*/ 6796088 w 7410450"/>
              <a:gd name="connsiteY1-4" fmla="*/ 0 h 5600700"/>
              <a:gd name="connsiteX2-5" fmla="*/ 7410450 w 7410450"/>
              <a:gd name="connsiteY2-6" fmla="*/ 0 h 5600700"/>
              <a:gd name="connsiteX3-7" fmla="*/ 7410450 w 7410450"/>
              <a:gd name="connsiteY3-8" fmla="*/ 5600700 h 5600700"/>
              <a:gd name="connsiteX4-9" fmla="*/ 0 w 7410450"/>
              <a:gd name="connsiteY4-10" fmla="*/ 5600700 h 5600700"/>
              <a:gd name="connsiteX5" fmla="*/ 0 w 7410450"/>
              <a:gd name="connsiteY5" fmla="*/ 0 h 5600700"/>
              <a:gd name="connsiteX0-11" fmla="*/ 0 w 7410450"/>
              <a:gd name="connsiteY0-12" fmla="*/ 0 h 5600700"/>
              <a:gd name="connsiteX1-13" fmla="*/ 6796088 w 7410450"/>
              <a:gd name="connsiteY1-14" fmla="*/ 0 h 5600700"/>
              <a:gd name="connsiteX2-15" fmla="*/ 7410450 w 7410450"/>
              <a:gd name="connsiteY2-16" fmla="*/ 0 h 5600700"/>
              <a:gd name="connsiteX3-17" fmla="*/ 7410450 w 7410450"/>
              <a:gd name="connsiteY3-18" fmla="*/ 619125 h 5600700"/>
              <a:gd name="connsiteX4-19" fmla="*/ 7410450 w 7410450"/>
              <a:gd name="connsiteY4-20" fmla="*/ 5600700 h 5600700"/>
              <a:gd name="connsiteX5-21" fmla="*/ 0 w 7410450"/>
              <a:gd name="connsiteY5-22" fmla="*/ 5600700 h 5600700"/>
              <a:gd name="connsiteX6" fmla="*/ 0 w 7410450"/>
              <a:gd name="connsiteY6" fmla="*/ 0 h 5600700"/>
              <a:gd name="connsiteX0-23" fmla="*/ 0 w 7410450"/>
              <a:gd name="connsiteY0-24" fmla="*/ 0 h 5600700"/>
              <a:gd name="connsiteX1-25" fmla="*/ 6796088 w 7410450"/>
              <a:gd name="connsiteY1-26" fmla="*/ 0 h 5600700"/>
              <a:gd name="connsiteX2-27" fmla="*/ 7060406 w 7410450"/>
              <a:gd name="connsiteY2-28" fmla="*/ 435768 h 5600700"/>
              <a:gd name="connsiteX3-29" fmla="*/ 7410450 w 7410450"/>
              <a:gd name="connsiteY3-30" fmla="*/ 619125 h 5600700"/>
              <a:gd name="connsiteX4-31" fmla="*/ 7410450 w 7410450"/>
              <a:gd name="connsiteY4-32" fmla="*/ 5600700 h 5600700"/>
              <a:gd name="connsiteX5-33" fmla="*/ 0 w 7410450"/>
              <a:gd name="connsiteY5-34" fmla="*/ 5600700 h 5600700"/>
              <a:gd name="connsiteX6-35" fmla="*/ 0 w 7410450"/>
              <a:gd name="connsiteY6-36" fmla="*/ 0 h 5600700"/>
              <a:gd name="connsiteX0-37" fmla="*/ 0 w 7413943"/>
              <a:gd name="connsiteY0-38" fmla="*/ 0 h 5600700"/>
              <a:gd name="connsiteX1-39" fmla="*/ 6796088 w 7413943"/>
              <a:gd name="connsiteY1-40" fmla="*/ 0 h 5600700"/>
              <a:gd name="connsiteX2-41" fmla="*/ 7060406 w 7413943"/>
              <a:gd name="connsiteY2-42" fmla="*/ 435768 h 5600700"/>
              <a:gd name="connsiteX3-43" fmla="*/ 7413943 w 7413943"/>
              <a:gd name="connsiteY3-44" fmla="*/ 909043 h 5600700"/>
              <a:gd name="connsiteX4-45" fmla="*/ 7410450 w 7413943"/>
              <a:gd name="connsiteY4-46" fmla="*/ 5600700 h 5600700"/>
              <a:gd name="connsiteX5-47" fmla="*/ 0 w 7413943"/>
              <a:gd name="connsiteY5-48" fmla="*/ 5600700 h 5600700"/>
              <a:gd name="connsiteX6-49" fmla="*/ 0 w 7413943"/>
              <a:gd name="connsiteY6-50" fmla="*/ 0 h 5600700"/>
              <a:gd name="connsiteX0-51" fmla="*/ 0 w 7413943"/>
              <a:gd name="connsiteY0-52" fmla="*/ 0 h 5600700"/>
              <a:gd name="connsiteX1-53" fmla="*/ 6750680 w 7413943"/>
              <a:gd name="connsiteY1-54" fmla="*/ 4831 h 5600700"/>
              <a:gd name="connsiteX2-55" fmla="*/ 7060406 w 7413943"/>
              <a:gd name="connsiteY2-56" fmla="*/ 435768 h 5600700"/>
              <a:gd name="connsiteX3-57" fmla="*/ 7413943 w 7413943"/>
              <a:gd name="connsiteY3-58" fmla="*/ 909043 h 5600700"/>
              <a:gd name="connsiteX4-59" fmla="*/ 7410450 w 7413943"/>
              <a:gd name="connsiteY4-60" fmla="*/ 5600700 h 5600700"/>
              <a:gd name="connsiteX5-61" fmla="*/ 0 w 7413943"/>
              <a:gd name="connsiteY5-62" fmla="*/ 5600700 h 5600700"/>
              <a:gd name="connsiteX6-63" fmla="*/ 0 w 7413943"/>
              <a:gd name="connsiteY6-64" fmla="*/ 0 h 5600700"/>
              <a:gd name="connsiteX0-65" fmla="*/ 0 w 7413943"/>
              <a:gd name="connsiteY0-66" fmla="*/ 0 h 5600700"/>
              <a:gd name="connsiteX1-67" fmla="*/ 6750680 w 7413943"/>
              <a:gd name="connsiteY1-68" fmla="*/ 4831 h 5600700"/>
              <a:gd name="connsiteX2-69" fmla="*/ 7018490 w 7413943"/>
              <a:gd name="connsiteY2-70" fmla="*/ 508246 h 5600700"/>
              <a:gd name="connsiteX3-71" fmla="*/ 7413943 w 7413943"/>
              <a:gd name="connsiteY3-72" fmla="*/ 909043 h 5600700"/>
              <a:gd name="connsiteX4-73" fmla="*/ 7410450 w 7413943"/>
              <a:gd name="connsiteY4-74" fmla="*/ 5600700 h 5600700"/>
              <a:gd name="connsiteX5-75" fmla="*/ 0 w 7413943"/>
              <a:gd name="connsiteY5-76" fmla="*/ 5600700 h 5600700"/>
              <a:gd name="connsiteX6-77" fmla="*/ 0 w 7413943"/>
              <a:gd name="connsiteY6-78" fmla="*/ 0 h 56007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7413943" h="5600700">
                <a:moveTo>
                  <a:pt x="0" y="0"/>
                </a:moveTo>
                <a:lnTo>
                  <a:pt x="6750680" y="4831"/>
                </a:lnTo>
                <a:lnTo>
                  <a:pt x="7018490" y="508246"/>
                </a:lnTo>
                <a:lnTo>
                  <a:pt x="7413943" y="909043"/>
                </a:lnTo>
                <a:cubicBezTo>
                  <a:pt x="7412779" y="2472929"/>
                  <a:pt x="7411614" y="4036814"/>
                  <a:pt x="7410450" y="5600700"/>
                </a:cubicBezTo>
                <a:lnTo>
                  <a:pt x="0" y="5600700"/>
                </a:lnTo>
                <a:lnTo>
                  <a:pt x="0" y="0"/>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11" name="Picture Placeholder 13"/>
          <p:cNvSpPr>
            <a:spLocks noGrp="1"/>
          </p:cNvSpPr>
          <p:nvPr>
            <p:ph type="pic" sz="quarter" idx="17"/>
          </p:nvPr>
        </p:nvSpPr>
        <p:spPr>
          <a:xfrm>
            <a:off x="5998894" y="1362943"/>
            <a:ext cx="2527113" cy="1379834"/>
          </a:xfrm>
          <a:custGeom>
            <a:avLst/>
            <a:gdLst>
              <a:gd name="connsiteX0" fmla="*/ 0 w 7410450"/>
              <a:gd name="connsiteY0" fmla="*/ 0 h 5600700"/>
              <a:gd name="connsiteX1" fmla="*/ 7410450 w 7410450"/>
              <a:gd name="connsiteY1" fmla="*/ 0 h 5600700"/>
              <a:gd name="connsiteX2" fmla="*/ 7410450 w 7410450"/>
              <a:gd name="connsiteY2" fmla="*/ 5600700 h 5600700"/>
              <a:gd name="connsiteX3" fmla="*/ 0 w 7410450"/>
              <a:gd name="connsiteY3" fmla="*/ 5600700 h 5600700"/>
              <a:gd name="connsiteX4" fmla="*/ 0 w 7410450"/>
              <a:gd name="connsiteY4" fmla="*/ 0 h 5600700"/>
              <a:gd name="connsiteX0-1" fmla="*/ 0 w 7410450"/>
              <a:gd name="connsiteY0-2" fmla="*/ 0 h 5600700"/>
              <a:gd name="connsiteX1-3" fmla="*/ 6796088 w 7410450"/>
              <a:gd name="connsiteY1-4" fmla="*/ 0 h 5600700"/>
              <a:gd name="connsiteX2-5" fmla="*/ 7410450 w 7410450"/>
              <a:gd name="connsiteY2-6" fmla="*/ 0 h 5600700"/>
              <a:gd name="connsiteX3-7" fmla="*/ 7410450 w 7410450"/>
              <a:gd name="connsiteY3-8" fmla="*/ 5600700 h 5600700"/>
              <a:gd name="connsiteX4-9" fmla="*/ 0 w 7410450"/>
              <a:gd name="connsiteY4-10" fmla="*/ 5600700 h 5600700"/>
              <a:gd name="connsiteX5" fmla="*/ 0 w 7410450"/>
              <a:gd name="connsiteY5" fmla="*/ 0 h 5600700"/>
              <a:gd name="connsiteX0-11" fmla="*/ 0 w 7410450"/>
              <a:gd name="connsiteY0-12" fmla="*/ 0 h 5600700"/>
              <a:gd name="connsiteX1-13" fmla="*/ 6796088 w 7410450"/>
              <a:gd name="connsiteY1-14" fmla="*/ 0 h 5600700"/>
              <a:gd name="connsiteX2-15" fmla="*/ 7410450 w 7410450"/>
              <a:gd name="connsiteY2-16" fmla="*/ 0 h 5600700"/>
              <a:gd name="connsiteX3-17" fmla="*/ 7410450 w 7410450"/>
              <a:gd name="connsiteY3-18" fmla="*/ 619125 h 5600700"/>
              <a:gd name="connsiteX4-19" fmla="*/ 7410450 w 7410450"/>
              <a:gd name="connsiteY4-20" fmla="*/ 5600700 h 5600700"/>
              <a:gd name="connsiteX5-21" fmla="*/ 0 w 7410450"/>
              <a:gd name="connsiteY5-22" fmla="*/ 5600700 h 5600700"/>
              <a:gd name="connsiteX6" fmla="*/ 0 w 7410450"/>
              <a:gd name="connsiteY6" fmla="*/ 0 h 5600700"/>
              <a:gd name="connsiteX0-23" fmla="*/ 0 w 7410450"/>
              <a:gd name="connsiteY0-24" fmla="*/ 0 h 5600700"/>
              <a:gd name="connsiteX1-25" fmla="*/ 6796088 w 7410450"/>
              <a:gd name="connsiteY1-26" fmla="*/ 0 h 5600700"/>
              <a:gd name="connsiteX2-27" fmla="*/ 7060406 w 7410450"/>
              <a:gd name="connsiteY2-28" fmla="*/ 435768 h 5600700"/>
              <a:gd name="connsiteX3-29" fmla="*/ 7410450 w 7410450"/>
              <a:gd name="connsiteY3-30" fmla="*/ 619125 h 5600700"/>
              <a:gd name="connsiteX4-31" fmla="*/ 7410450 w 7410450"/>
              <a:gd name="connsiteY4-32" fmla="*/ 5600700 h 5600700"/>
              <a:gd name="connsiteX5-33" fmla="*/ 0 w 7410450"/>
              <a:gd name="connsiteY5-34" fmla="*/ 5600700 h 5600700"/>
              <a:gd name="connsiteX6-35" fmla="*/ 0 w 7410450"/>
              <a:gd name="connsiteY6-36" fmla="*/ 0 h 5600700"/>
              <a:gd name="connsiteX0-37" fmla="*/ 0 w 7413943"/>
              <a:gd name="connsiteY0-38" fmla="*/ 0 h 5600700"/>
              <a:gd name="connsiteX1-39" fmla="*/ 6796088 w 7413943"/>
              <a:gd name="connsiteY1-40" fmla="*/ 0 h 5600700"/>
              <a:gd name="connsiteX2-41" fmla="*/ 7060406 w 7413943"/>
              <a:gd name="connsiteY2-42" fmla="*/ 435768 h 5600700"/>
              <a:gd name="connsiteX3-43" fmla="*/ 7413943 w 7413943"/>
              <a:gd name="connsiteY3-44" fmla="*/ 909043 h 5600700"/>
              <a:gd name="connsiteX4-45" fmla="*/ 7410450 w 7413943"/>
              <a:gd name="connsiteY4-46" fmla="*/ 5600700 h 5600700"/>
              <a:gd name="connsiteX5-47" fmla="*/ 0 w 7413943"/>
              <a:gd name="connsiteY5-48" fmla="*/ 5600700 h 5600700"/>
              <a:gd name="connsiteX6-49" fmla="*/ 0 w 7413943"/>
              <a:gd name="connsiteY6-50" fmla="*/ 0 h 5600700"/>
              <a:gd name="connsiteX0-51" fmla="*/ 0 w 7413943"/>
              <a:gd name="connsiteY0-52" fmla="*/ 0 h 5600700"/>
              <a:gd name="connsiteX1-53" fmla="*/ 6750680 w 7413943"/>
              <a:gd name="connsiteY1-54" fmla="*/ 4831 h 5600700"/>
              <a:gd name="connsiteX2-55" fmla="*/ 7060406 w 7413943"/>
              <a:gd name="connsiteY2-56" fmla="*/ 435768 h 5600700"/>
              <a:gd name="connsiteX3-57" fmla="*/ 7413943 w 7413943"/>
              <a:gd name="connsiteY3-58" fmla="*/ 909043 h 5600700"/>
              <a:gd name="connsiteX4-59" fmla="*/ 7410450 w 7413943"/>
              <a:gd name="connsiteY4-60" fmla="*/ 5600700 h 5600700"/>
              <a:gd name="connsiteX5-61" fmla="*/ 0 w 7413943"/>
              <a:gd name="connsiteY5-62" fmla="*/ 5600700 h 5600700"/>
              <a:gd name="connsiteX6-63" fmla="*/ 0 w 7413943"/>
              <a:gd name="connsiteY6-64" fmla="*/ 0 h 5600700"/>
              <a:gd name="connsiteX0-65" fmla="*/ 0 w 7413943"/>
              <a:gd name="connsiteY0-66" fmla="*/ 0 h 5600700"/>
              <a:gd name="connsiteX1-67" fmla="*/ 6750680 w 7413943"/>
              <a:gd name="connsiteY1-68" fmla="*/ 4831 h 5600700"/>
              <a:gd name="connsiteX2-69" fmla="*/ 7018490 w 7413943"/>
              <a:gd name="connsiteY2-70" fmla="*/ 508246 h 5600700"/>
              <a:gd name="connsiteX3-71" fmla="*/ 7413943 w 7413943"/>
              <a:gd name="connsiteY3-72" fmla="*/ 909043 h 5600700"/>
              <a:gd name="connsiteX4-73" fmla="*/ 7410450 w 7413943"/>
              <a:gd name="connsiteY4-74" fmla="*/ 5600700 h 5600700"/>
              <a:gd name="connsiteX5-75" fmla="*/ 0 w 7413943"/>
              <a:gd name="connsiteY5-76" fmla="*/ 5600700 h 5600700"/>
              <a:gd name="connsiteX6-77" fmla="*/ 0 w 7413943"/>
              <a:gd name="connsiteY6-78" fmla="*/ 0 h 56007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7413943" h="5600700">
                <a:moveTo>
                  <a:pt x="0" y="0"/>
                </a:moveTo>
                <a:lnTo>
                  <a:pt x="6750680" y="4831"/>
                </a:lnTo>
                <a:lnTo>
                  <a:pt x="7018490" y="508246"/>
                </a:lnTo>
                <a:lnTo>
                  <a:pt x="7413943" y="909043"/>
                </a:lnTo>
                <a:cubicBezTo>
                  <a:pt x="7412779" y="2472929"/>
                  <a:pt x="7411614" y="4036814"/>
                  <a:pt x="7410450" y="5600700"/>
                </a:cubicBezTo>
                <a:lnTo>
                  <a:pt x="0" y="5600700"/>
                </a:lnTo>
                <a:lnTo>
                  <a:pt x="0" y="0"/>
                </a:lnTo>
                <a:close/>
              </a:path>
            </a:pathLst>
          </a:cu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8_Пользовательский макет">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760686" y="1226949"/>
            <a:ext cx="3345542" cy="193100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Пользовательский макет">
    <p:spTree>
      <p:nvGrpSpPr>
        <p:cNvPr id="1" name=""/>
        <p:cNvGrpSpPr/>
        <p:nvPr/>
      </p:nvGrpSpPr>
      <p:grpSpPr>
        <a:xfrm>
          <a:off x="0" y="0"/>
          <a:ext cx="0" cy="0"/>
          <a:chOff x="0" y="0"/>
          <a:chExt cx="0" cy="0"/>
        </a:xfrm>
      </p:grpSpPr>
      <p:sp>
        <p:nvSpPr>
          <p:cNvPr id="20" name="Picture Placeholder 13"/>
          <p:cNvSpPr>
            <a:spLocks noGrp="1"/>
          </p:cNvSpPr>
          <p:nvPr>
            <p:ph type="pic" sz="quarter" idx="13"/>
          </p:nvPr>
        </p:nvSpPr>
        <p:spPr>
          <a:xfrm>
            <a:off x="1" y="1187267"/>
            <a:ext cx="1830506" cy="136503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21" name="Picture Placeholder 13"/>
          <p:cNvSpPr>
            <a:spLocks noGrp="1"/>
          </p:cNvSpPr>
          <p:nvPr>
            <p:ph type="pic" sz="quarter" idx="14"/>
          </p:nvPr>
        </p:nvSpPr>
        <p:spPr>
          <a:xfrm>
            <a:off x="3657601" y="1187267"/>
            <a:ext cx="1832212" cy="136503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22" name="Picture Placeholder 13"/>
          <p:cNvSpPr>
            <a:spLocks noGrp="1"/>
          </p:cNvSpPr>
          <p:nvPr>
            <p:ph type="pic" sz="quarter" idx="15"/>
          </p:nvPr>
        </p:nvSpPr>
        <p:spPr>
          <a:xfrm>
            <a:off x="7304514" y="1187267"/>
            <a:ext cx="1842899" cy="136503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23" name="Picture Placeholder 13"/>
          <p:cNvSpPr>
            <a:spLocks noGrp="1"/>
          </p:cNvSpPr>
          <p:nvPr>
            <p:ph type="pic" sz="quarter" idx="16"/>
          </p:nvPr>
        </p:nvSpPr>
        <p:spPr>
          <a:xfrm>
            <a:off x="5488107" y="2552306"/>
            <a:ext cx="1830506" cy="136503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
        <p:nvSpPr>
          <p:cNvPr id="24" name="Picture Placeholder 13"/>
          <p:cNvSpPr>
            <a:spLocks noGrp="1"/>
          </p:cNvSpPr>
          <p:nvPr>
            <p:ph type="pic" sz="quarter" idx="17"/>
          </p:nvPr>
        </p:nvSpPr>
        <p:spPr>
          <a:xfrm>
            <a:off x="1820045" y="2552306"/>
            <a:ext cx="1839262" cy="1365039"/>
          </a:xfrm>
          <a:prstGeom prst="rect">
            <a:avLst/>
          </a:prstGeom>
          <a:solidFill>
            <a:schemeClr val="tx1">
              <a:alpha val="12000"/>
            </a:schemeClr>
          </a:solidFill>
          <a:effectLst/>
        </p:spPr>
        <p:txBody>
          <a:bodyPr lIns="68589" tIns="34295" rIns="68589" bIns="34295">
            <a:normAutofit/>
          </a:bodyPr>
          <a:lstStyle>
            <a:lvl1pPr marL="0" indent="0">
              <a:buNone/>
              <a:defRPr sz="100">
                <a:ln>
                  <a:noFill/>
                </a:ln>
                <a:solidFill>
                  <a:schemeClr val="bg1">
                    <a:lumMod val="85000"/>
                  </a:schemeClr>
                </a:solidFill>
                <a:latin typeface="+mn-lt"/>
                <a:ea typeface="Lato Light" charset="0"/>
                <a:cs typeface="Lato Light" charset="0"/>
              </a:defRPr>
            </a:lvl1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bg>
      <p:bgPr>
        <a:solidFill>
          <a:srgbClr val="F6F8F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604158" y="1685077"/>
            <a:ext cx="2370535" cy="1624181"/>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
        <p:nvSpPr>
          <p:cNvPr id="7" name="Picture Placeholder 3"/>
          <p:cNvSpPr>
            <a:spLocks noGrp="1"/>
          </p:cNvSpPr>
          <p:nvPr>
            <p:ph type="pic" sz="quarter" idx="11"/>
          </p:nvPr>
        </p:nvSpPr>
        <p:spPr>
          <a:xfrm>
            <a:off x="6150429" y="1685077"/>
            <a:ext cx="2370535" cy="1624181"/>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
        <p:nvSpPr>
          <p:cNvPr id="8" name="Picture Placeholder 3"/>
          <p:cNvSpPr>
            <a:spLocks noGrp="1"/>
          </p:cNvSpPr>
          <p:nvPr>
            <p:ph type="pic" sz="quarter" idx="12"/>
          </p:nvPr>
        </p:nvSpPr>
        <p:spPr>
          <a:xfrm>
            <a:off x="3377293" y="1685077"/>
            <a:ext cx="2370535" cy="1624181"/>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0" y="2014594"/>
            <a:ext cx="2290572" cy="1450373"/>
          </a:xfrm>
          <a:prstGeom prst="rect">
            <a:avLst/>
          </a:prstGeom>
          <a:pattFill prst="pct5">
            <a:fgClr>
              <a:schemeClr val="tx1"/>
            </a:fgClr>
            <a:bgClr>
              <a:schemeClr val="bg1"/>
            </a:bgClr>
          </a:pattFill>
        </p:spPr>
      </p:sp>
      <p:sp>
        <p:nvSpPr>
          <p:cNvPr id="4" name="Picture Placeholder 3"/>
          <p:cNvSpPr>
            <a:spLocks noGrp="1"/>
          </p:cNvSpPr>
          <p:nvPr>
            <p:ph type="pic" sz="quarter" idx="18"/>
          </p:nvPr>
        </p:nvSpPr>
        <p:spPr>
          <a:xfrm>
            <a:off x="2290572" y="2014594"/>
            <a:ext cx="2290572" cy="1450373"/>
          </a:xfrm>
          <a:prstGeom prst="rect">
            <a:avLst/>
          </a:prstGeom>
          <a:pattFill prst="pct5">
            <a:fgClr>
              <a:schemeClr val="tx1"/>
            </a:fgClr>
            <a:bgClr>
              <a:schemeClr val="bg1"/>
            </a:bgClr>
          </a:pattFill>
        </p:spPr>
      </p:sp>
      <p:sp>
        <p:nvSpPr>
          <p:cNvPr id="5" name="Picture Placeholder 4"/>
          <p:cNvSpPr>
            <a:spLocks noGrp="1"/>
          </p:cNvSpPr>
          <p:nvPr>
            <p:ph type="pic" sz="quarter" idx="19"/>
          </p:nvPr>
        </p:nvSpPr>
        <p:spPr>
          <a:xfrm>
            <a:off x="4581144" y="2014594"/>
            <a:ext cx="2290572" cy="1450373"/>
          </a:xfrm>
          <a:prstGeom prst="rect">
            <a:avLst/>
          </a:prstGeom>
          <a:pattFill prst="pct5">
            <a:fgClr>
              <a:schemeClr val="tx1"/>
            </a:fgClr>
            <a:bgClr>
              <a:schemeClr val="bg1"/>
            </a:bgClr>
          </a:pattFill>
        </p:spPr>
      </p:sp>
      <p:sp>
        <p:nvSpPr>
          <p:cNvPr id="6" name="Picture Placeholder 5"/>
          <p:cNvSpPr>
            <a:spLocks noGrp="1"/>
          </p:cNvSpPr>
          <p:nvPr>
            <p:ph type="pic" sz="quarter" idx="20"/>
          </p:nvPr>
        </p:nvSpPr>
        <p:spPr>
          <a:xfrm>
            <a:off x="6871716" y="2014594"/>
            <a:ext cx="2290572" cy="1450373"/>
          </a:xfrm>
          <a:prstGeom prst="rect">
            <a:avLst/>
          </a:prstGeom>
          <a:pattFill prst="pct5">
            <a:fgClr>
              <a:schemeClr val="tx1"/>
            </a:fgClr>
            <a:bgClr>
              <a:schemeClr val="bg1"/>
            </a:bgClr>
          </a:pattFill>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6">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020540" y="1279683"/>
            <a:ext cx="2230090" cy="2312816"/>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
        <p:nvSpPr>
          <p:cNvPr id="7" name="Picture Placeholder 3"/>
          <p:cNvSpPr>
            <a:spLocks noGrp="1"/>
          </p:cNvSpPr>
          <p:nvPr>
            <p:ph type="pic" sz="quarter" idx="17"/>
          </p:nvPr>
        </p:nvSpPr>
        <p:spPr>
          <a:xfrm>
            <a:off x="3447189" y="1279682"/>
            <a:ext cx="2230090" cy="2312816"/>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
        <p:nvSpPr>
          <p:cNvPr id="8" name="Picture Placeholder 3"/>
          <p:cNvSpPr>
            <a:spLocks noGrp="1"/>
          </p:cNvSpPr>
          <p:nvPr>
            <p:ph type="pic" sz="quarter" idx="18"/>
          </p:nvPr>
        </p:nvSpPr>
        <p:spPr>
          <a:xfrm>
            <a:off x="5873839" y="1279681"/>
            <a:ext cx="2230090" cy="2312816"/>
          </a:xfrm>
          <a:prstGeom prst="rect">
            <a:avLst/>
          </a:prstGeom>
          <a:pattFill prst="pct5">
            <a:fgClr>
              <a:schemeClr val="tx1"/>
            </a:fgClr>
            <a:bgClr>
              <a:schemeClr val="bg1"/>
            </a:bgClr>
          </a:pattFill>
          <a:effectLst>
            <a:outerShdw blurRad="139700" dist="38100" dir="2700000" sx="101000" sy="101000" algn="tl" rotWithShape="0">
              <a:prstClr val="black">
                <a:alpha val="20000"/>
              </a:prstClr>
            </a:outerShdw>
          </a:effectLst>
        </p:spPr>
        <p:txBody>
          <a:bodyPr/>
          <a:lstStyle>
            <a:lvl1pPr>
              <a:defRPr sz="105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6830174" y="1505357"/>
            <a:ext cx="1399905" cy="1655781"/>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1" fmla="*/ 0 w 6378575"/>
              <a:gd name="connsiteY0-2" fmla="*/ 3289376 h 5642050"/>
              <a:gd name="connsiteX1-3" fmla="*/ 1644708 w 6378575"/>
              <a:gd name="connsiteY1-4" fmla="*/ 936702 h 5642050"/>
              <a:gd name="connsiteX2-5" fmla="*/ 3551837 w 6378575"/>
              <a:gd name="connsiteY2-6" fmla="*/ 0 h 5642050"/>
              <a:gd name="connsiteX3-7" fmla="*/ 6378575 w 6378575"/>
              <a:gd name="connsiteY3-8" fmla="*/ 3289376 h 5642050"/>
              <a:gd name="connsiteX4-9" fmla="*/ 4733867 w 6378575"/>
              <a:gd name="connsiteY4-10" fmla="*/ 5642050 h 5642050"/>
              <a:gd name="connsiteX5-11" fmla="*/ 1644708 w 6378575"/>
              <a:gd name="connsiteY5-12" fmla="*/ 5642050 h 5642050"/>
              <a:gd name="connsiteX6-13" fmla="*/ 0 w 6378575"/>
              <a:gd name="connsiteY6-14" fmla="*/ 3289376 h 5642050"/>
              <a:gd name="connsiteX0-15" fmla="*/ 0 w 5374965"/>
              <a:gd name="connsiteY0-16" fmla="*/ 3289376 h 5642050"/>
              <a:gd name="connsiteX1-17" fmla="*/ 1644708 w 5374965"/>
              <a:gd name="connsiteY1-18" fmla="*/ 936702 h 5642050"/>
              <a:gd name="connsiteX2-19" fmla="*/ 3551837 w 5374965"/>
              <a:gd name="connsiteY2-20" fmla="*/ 0 h 5642050"/>
              <a:gd name="connsiteX3-21" fmla="*/ 5374965 w 5374965"/>
              <a:gd name="connsiteY3-22" fmla="*/ 925317 h 5642050"/>
              <a:gd name="connsiteX4-23" fmla="*/ 4733867 w 5374965"/>
              <a:gd name="connsiteY4-24" fmla="*/ 5642050 h 5642050"/>
              <a:gd name="connsiteX5-25" fmla="*/ 1644708 w 5374965"/>
              <a:gd name="connsiteY5-26" fmla="*/ 5642050 h 5642050"/>
              <a:gd name="connsiteX6-27" fmla="*/ 0 w 5374965"/>
              <a:gd name="connsiteY6-28" fmla="*/ 3289376 h 5642050"/>
              <a:gd name="connsiteX0-29" fmla="*/ 0 w 5402940"/>
              <a:gd name="connsiteY0-30" fmla="*/ 3289376 h 5642050"/>
              <a:gd name="connsiteX1-31" fmla="*/ 1644708 w 5402940"/>
              <a:gd name="connsiteY1-32" fmla="*/ 936702 h 5642050"/>
              <a:gd name="connsiteX2-33" fmla="*/ 3551837 w 5402940"/>
              <a:gd name="connsiteY2-34" fmla="*/ 0 h 5642050"/>
              <a:gd name="connsiteX3-35" fmla="*/ 5374965 w 5402940"/>
              <a:gd name="connsiteY3-36" fmla="*/ 925317 h 5642050"/>
              <a:gd name="connsiteX4-37" fmla="*/ 5402940 w 5402940"/>
              <a:gd name="connsiteY4-38" fmla="*/ 3389503 h 5642050"/>
              <a:gd name="connsiteX5-39" fmla="*/ 1644708 w 5402940"/>
              <a:gd name="connsiteY5-40" fmla="*/ 5642050 h 5642050"/>
              <a:gd name="connsiteX6-41" fmla="*/ 0 w 5402940"/>
              <a:gd name="connsiteY6-42" fmla="*/ 3289376 h 5642050"/>
              <a:gd name="connsiteX0-43" fmla="*/ 0 w 5402940"/>
              <a:gd name="connsiteY0-44" fmla="*/ 3289376 h 4415416"/>
              <a:gd name="connsiteX1-45" fmla="*/ 1644708 w 5402940"/>
              <a:gd name="connsiteY1-46" fmla="*/ 936702 h 4415416"/>
              <a:gd name="connsiteX2-47" fmla="*/ 3551837 w 5402940"/>
              <a:gd name="connsiteY2-48" fmla="*/ 0 h 4415416"/>
              <a:gd name="connsiteX3-49" fmla="*/ 5374965 w 5402940"/>
              <a:gd name="connsiteY3-50" fmla="*/ 925317 h 4415416"/>
              <a:gd name="connsiteX4-51" fmla="*/ 5402940 w 5402940"/>
              <a:gd name="connsiteY4-52" fmla="*/ 3389503 h 4415416"/>
              <a:gd name="connsiteX5-53" fmla="*/ 3473508 w 5402940"/>
              <a:gd name="connsiteY5-54" fmla="*/ 4415416 h 4415416"/>
              <a:gd name="connsiteX6-55" fmla="*/ 0 w 5402940"/>
              <a:gd name="connsiteY6-56" fmla="*/ 3289376 h 4415416"/>
              <a:gd name="connsiteX0-57" fmla="*/ 5673 w 3758232"/>
              <a:gd name="connsiteY0-58" fmla="*/ 3445493 h 4415416"/>
              <a:gd name="connsiteX1-59" fmla="*/ 0 w 3758232"/>
              <a:gd name="connsiteY1-60" fmla="*/ 936702 h 4415416"/>
              <a:gd name="connsiteX2-61" fmla="*/ 1907129 w 3758232"/>
              <a:gd name="connsiteY2-62" fmla="*/ 0 h 4415416"/>
              <a:gd name="connsiteX3-63" fmla="*/ 3730257 w 3758232"/>
              <a:gd name="connsiteY3-64" fmla="*/ 925317 h 4415416"/>
              <a:gd name="connsiteX4-65" fmla="*/ 3758232 w 3758232"/>
              <a:gd name="connsiteY4-66" fmla="*/ 3389503 h 4415416"/>
              <a:gd name="connsiteX5-67" fmla="*/ 1828800 w 3758232"/>
              <a:gd name="connsiteY5-68" fmla="*/ 4415416 h 4415416"/>
              <a:gd name="connsiteX6-69" fmla="*/ 5673 w 3758232"/>
              <a:gd name="connsiteY6-70" fmla="*/ 3445493 h 4415416"/>
              <a:gd name="connsiteX0-71" fmla="*/ 5673 w 3730257"/>
              <a:gd name="connsiteY0-72" fmla="*/ 3445493 h 4415416"/>
              <a:gd name="connsiteX1-73" fmla="*/ 0 w 3730257"/>
              <a:gd name="connsiteY1-74" fmla="*/ 936702 h 4415416"/>
              <a:gd name="connsiteX2-75" fmla="*/ 1907129 w 3730257"/>
              <a:gd name="connsiteY2-76" fmla="*/ 0 h 4415416"/>
              <a:gd name="connsiteX3-77" fmla="*/ 3730257 w 3730257"/>
              <a:gd name="connsiteY3-78" fmla="*/ 925317 h 4415416"/>
              <a:gd name="connsiteX4-79" fmla="*/ 3705981 w 3730257"/>
              <a:gd name="connsiteY4-80" fmla="*/ 3415629 h 4415416"/>
              <a:gd name="connsiteX5-81" fmla="*/ 1828800 w 3730257"/>
              <a:gd name="connsiteY5-82" fmla="*/ 4415416 h 4415416"/>
              <a:gd name="connsiteX6-83" fmla="*/ 5673 w 3730257"/>
              <a:gd name="connsiteY6-84" fmla="*/ 3445493 h 4415416"/>
              <a:gd name="connsiteX0-85" fmla="*/ 5673 w 3732107"/>
              <a:gd name="connsiteY0-86" fmla="*/ 3445493 h 4415416"/>
              <a:gd name="connsiteX1-87" fmla="*/ 0 w 3732107"/>
              <a:gd name="connsiteY1-88" fmla="*/ 936702 h 4415416"/>
              <a:gd name="connsiteX2-89" fmla="*/ 1907129 w 3732107"/>
              <a:gd name="connsiteY2-90" fmla="*/ 0 h 4415416"/>
              <a:gd name="connsiteX3-91" fmla="*/ 3730257 w 3732107"/>
              <a:gd name="connsiteY3-92" fmla="*/ 925317 h 4415416"/>
              <a:gd name="connsiteX4-93" fmla="*/ 3732107 w 3732107"/>
              <a:gd name="connsiteY4-94" fmla="*/ 3428691 h 4415416"/>
              <a:gd name="connsiteX5-95" fmla="*/ 1828800 w 3732107"/>
              <a:gd name="connsiteY5-96" fmla="*/ 4415416 h 4415416"/>
              <a:gd name="connsiteX6-97" fmla="*/ 5673 w 3732107"/>
              <a:gd name="connsiteY6-98" fmla="*/ 3445493 h 4415416"/>
              <a:gd name="connsiteX0-99" fmla="*/ 5673 w 3732107"/>
              <a:gd name="connsiteY0-100" fmla="*/ 3445493 h 4415416"/>
              <a:gd name="connsiteX1-101" fmla="*/ 0 w 3732107"/>
              <a:gd name="connsiteY1-102" fmla="*/ 936702 h 4415416"/>
              <a:gd name="connsiteX2-103" fmla="*/ 1907129 w 3732107"/>
              <a:gd name="connsiteY2-104" fmla="*/ 0 h 4415416"/>
              <a:gd name="connsiteX3-105" fmla="*/ 3717194 w 3732107"/>
              <a:gd name="connsiteY3-106" fmla="*/ 925317 h 4415416"/>
              <a:gd name="connsiteX4-107" fmla="*/ 3732107 w 3732107"/>
              <a:gd name="connsiteY4-108" fmla="*/ 3428691 h 4415416"/>
              <a:gd name="connsiteX5-109" fmla="*/ 1828800 w 3732107"/>
              <a:gd name="connsiteY5-110" fmla="*/ 4415416 h 4415416"/>
              <a:gd name="connsiteX6-111" fmla="*/ 5673 w 3732107"/>
              <a:gd name="connsiteY6-112" fmla="*/ 3445493 h 4415416"/>
              <a:gd name="connsiteX0-113" fmla="*/ 5673 w 3732107"/>
              <a:gd name="connsiteY0-114" fmla="*/ 3445493 h 4415416"/>
              <a:gd name="connsiteX1-115" fmla="*/ 0 w 3732107"/>
              <a:gd name="connsiteY1-116" fmla="*/ 936702 h 4415416"/>
              <a:gd name="connsiteX2-117" fmla="*/ 1907129 w 3732107"/>
              <a:gd name="connsiteY2-118" fmla="*/ 0 h 4415416"/>
              <a:gd name="connsiteX3-119" fmla="*/ 3717194 w 3732107"/>
              <a:gd name="connsiteY3-120" fmla="*/ 925317 h 4415416"/>
              <a:gd name="connsiteX4-121" fmla="*/ 3732107 w 3732107"/>
              <a:gd name="connsiteY4-122" fmla="*/ 3428691 h 4415416"/>
              <a:gd name="connsiteX5-123" fmla="*/ 1856721 w 3732107"/>
              <a:gd name="connsiteY5-124" fmla="*/ 4415416 h 4415416"/>
              <a:gd name="connsiteX6-125" fmla="*/ 5673 w 3732107"/>
              <a:gd name="connsiteY6-126" fmla="*/ 3445493 h 4415416"/>
              <a:gd name="connsiteX0-127" fmla="*/ 5673 w 3732107"/>
              <a:gd name="connsiteY0-128" fmla="*/ 3445493 h 4415416"/>
              <a:gd name="connsiteX1-129" fmla="*/ 0 w 3732107"/>
              <a:gd name="connsiteY1-130" fmla="*/ 936702 h 4415416"/>
              <a:gd name="connsiteX2-131" fmla="*/ 1907129 w 3732107"/>
              <a:gd name="connsiteY2-132" fmla="*/ 0 h 4415416"/>
              <a:gd name="connsiteX3-133" fmla="*/ 3717194 w 3732107"/>
              <a:gd name="connsiteY3-134" fmla="*/ 925317 h 4415416"/>
              <a:gd name="connsiteX4-135" fmla="*/ 3732107 w 3732107"/>
              <a:gd name="connsiteY4-136" fmla="*/ 3428691 h 4415416"/>
              <a:gd name="connsiteX5-137" fmla="*/ 1894821 w 3732107"/>
              <a:gd name="connsiteY5-138" fmla="*/ 4415416 h 4415416"/>
              <a:gd name="connsiteX6-139" fmla="*/ 5673 w 3732107"/>
              <a:gd name="connsiteY6-140" fmla="*/ 3445493 h 44154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a:pattFill prst="pct5">
            <a:fgClr>
              <a:schemeClr val="tx1"/>
            </a:fgClr>
            <a:bgClr>
              <a:schemeClr val="bg1"/>
            </a:bgClr>
          </a:pattFill>
        </p:spPr>
      </p:sp>
      <p:sp>
        <p:nvSpPr>
          <p:cNvPr id="4" name="Picture Placeholder 7"/>
          <p:cNvSpPr>
            <a:spLocks noGrp="1"/>
          </p:cNvSpPr>
          <p:nvPr>
            <p:ph type="pic" sz="quarter" idx="11"/>
          </p:nvPr>
        </p:nvSpPr>
        <p:spPr>
          <a:xfrm>
            <a:off x="909563" y="1505357"/>
            <a:ext cx="1399905" cy="1655781"/>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1" fmla="*/ 0 w 6378575"/>
              <a:gd name="connsiteY0-2" fmla="*/ 3289376 h 5642050"/>
              <a:gd name="connsiteX1-3" fmla="*/ 1644708 w 6378575"/>
              <a:gd name="connsiteY1-4" fmla="*/ 936702 h 5642050"/>
              <a:gd name="connsiteX2-5" fmla="*/ 3551837 w 6378575"/>
              <a:gd name="connsiteY2-6" fmla="*/ 0 h 5642050"/>
              <a:gd name="connsiteX3-7" fmla="*/ 6378575 w 6378575"/>
              <a:gd name="connsiteY3-8" fmla="*/ 3289376 h 5642050"/>
              <a:gd name="connsiteX4-9" fmla="*/ 4733867 w 6378575"/>
              <a:gd name="connsiteY4-10" fmla="*/ 5642050 h 5642050"/>
              <a:gd name="connsiteX5-11" fmla="*/ 1644708 w 6378575"/>
              <a:gd name="connsiteY5-12" fmla="*/ 5642050 h 5642050"/>
              <a:gd name="connsiteX6-13" fmla="*/ 0 w 6378575"/>
              <a:gd name="connsiteY6-14" fmla="*/ 3289376 h 5642050"/>
              <a:gd name="connsiteX0-15" fmla="*/ 0 w 5374965"/>
              <a:gd name="connsiteY0-16" fmla="*/ 3289376 h 5642050"/>
              <a:gd name="connsiteX1-17" fmla="*/ 1644708 w 5374965"/>
              <a:gd name="connsiteY1-18" fmla="*/ 936702 h 5642050"/>
              <a:gd name="connsiteX2-19" fmla="*/ 3551837 w 5374965"/>
              <a:gd name="connsiteY2-20" fmla="*/ 0 h 5642050"/>
              <a:gd name="connsiteX3-21" fmla="*/ 5374965 w 5374965"/>
              <a:gd name="connsiteY3-22" fmla="*/ 925317 h 5642050"/>
              <a:gd name="connsiteX4-23" fmla="*/ 4733867 w 5374965"/>
              <a:gd name="connsiteY4-24" fmla="*/ 5642050 h 5642050"/>
              <a:gd name="connsiteX5-25" fmla="*/ 1644708 w 5374965"/>
              <a:gd name="connsiteY5-26" fmla="*/ 5642050 h 5642050"/>
              <a:gd name="connsiteX6-27" fmla="*/ 0 w 5374965"/>
              <a:gd name="connsiteY6-28" fmla="*/ 3289376 h 5642050"/>
              <a:gd name="connsiteX0-29" fmla="*/ 0 w 5402940"/>
              <a:gd name="connsiteY0-30" fmla="*/ 3289376 h 5642050"/>
              <a:gd name="connsiteX1-31" fmla="*/ 1644708 w 5402940"/>
              <a:gd name="connsiteY1-32" fmla="*/ 936702 h 5642050"/>
              <a:gd name="connsiteX2-33" fmla="*/ 3551837 w 5402940"/>
              <a:gd name="connsiteY2-34" fmla="*/ 0 h 5642050"/>
              <a:gd name="connsiteX3-35" fmla="*/ 5374965 w 5402940"/>
              <a:gd name="connsiteY3-36" fmla="*/ 925317 h 5642050"/>
              <a:gd name="connsiteX4-37" fmla="*/ 5402940 w 5402940"/>
              <a:gd name="connsiteY4-38" fmla="*/ 3389503 h 5642050"/>
              <a:gd name="connsiteX5-39" fmla="*/ 1644708 w 5402940"/>
              <a:gd name="connsiteY5-40" fmla="*/ 5642050 h 5642050"/>
              <a:gd name="connsiteX6-41" fmla="*/ 0 w 5402940"/>
              <a:gd name="connsiteY6-42" fmla="*/ 3289376 h 5642050"/>
              <a:gd name="connsiteX0-43" fmla="*/ 0 w 5402940"/>
              <a:gd name="connsiteY0-44" fmla="*/ 3289376 h 4415416"/>
              <a:gd name="connsiteX1-45" fmla="*/ 1644708 w 5402940"/>
              <a:gd name="connsiteY1-46" fmla="*/ 936702 h 4415416"/>
              <a:gd name="connsiteX2-47" fmla="*/ 3551837 w 5402940"/>
              <a:gd name="connsiteY2-48" fmla="*/ 0 h 4415416"/>
              <a:gd name="connsiteX3-49" fmla="*/ 5374965 w 5402940"/>
              <a:gd name="connsiteY3-50" fmla="*/ 925317 h 4415416"/>
              <a:gd name="connsiteX4-51" fmla="*/ 5402940 w 5402940"/>
              <a:gd name="connsiteY4-52" fmla="*/ 3389503 h 4415416"/>
              <a:gd name="connsiteX5-53" fmla="*/ 3473508 w 5402940"/>
              <a:gd name="connsiteY5-54" fmla="*/ 4415416 h 4415416"/>
              <a:gd name="connsiteX6-55" fmla="*/ 0 w 5402940"/>
              <a:gd name="connsiteY6-56" fmla="*/ 3289376 h 4415416"/>
              <a:gd name="connsiteX0-57" fmla="*/ 5673 w 3758232"/>
              <a:gd name="connsiteY0-58" fmla="*/ 3445493 h 4415416"/>
              <a:gd name="connsiteX1-59" fmla="*/ 0 w 3758232"/>
              <a:gd name="connsiteY1-60" fmla="*/ 936702 h 4415416"/>
              <a:gd name="connsiteX2-61" fmla="*/ 1907129 w 3758232"/>
              <a:gd name="connsiteY2-62" fmla="*/ 0 h 4415416"/>
              <a:gd name="connsiteX3-63" fmla="*/ 3730257 w 3758232"/>
              <a:gd name="connsiteY3-64" fmla="*/ 925317 h 4415416"/>
              <a:gd name="connsiteX4-65" fmla="*/ 3758232 w 3758232"/>
              <a:gd name="connsiteY4-66" fmla="*/ 3389503 h 4415416"/>
              <a:gd name="connsiteX5-67" fmla="*/ 1828800 w 3758232"/>
              <a:gd name="connsiteY5-68" fmla="*/ 4415416 h 4415416"/>
              <a:gd name="connsiteX6-69" fmla="*/ 5673 w 3758232"/>
              <a:gd name="connsiteY6-70" fmla="*/ 3445493 h 4415416"/>
              <a:gd name="connsiteX0-71" fmla="*/ 5673 w 3730257"/>
              <a:gd name="connsiteY0-72" fmla="*/ 3445493 h 4415416"/>
              <a:gd name="connsiteX1-73" fmla="*/ 0 w 3730257"/>
              <a:gd name="connsiteY1-74" fmla="*/ 936702 h 4415416"/>
              <a:gd name="connsiteX2-75" fmla="*/ 1907129 w 3730257"/>
              <a:gd name="connsiteY2-76" fmla="*/ 0 h 4415416"/>
              <a:gd name="connsiteX3-77" fmla="*/ 3730257 w 3730257"/>
              <a:gd name="connsiteY3-78" fmla="*/ 925317 h 4415416"/>
              <a:gd name="connsiteX4-79" fmla="*/ 3705981 w 3730257"/>
              <a:gd name="connsiteY4-80" fmla="*/ 3415629 h 4415416"/>
              <a:gd name="connsiteX5-81" fmla="*/ 1828800 w 3730257"/>
              <a:gd name="connsiteY5-82" fmla="*/ 4415416 h 4415416"/>
              <a:gd name="connsiteX6-83" fmla="*/ 5673 w 3730257"/>
              <a:gd name="connsiteY6-84" fmla="*/ 3445493 h 4415416"/>
              <a:gd name="connsiteX0-85" fmla="*/ 5673 w 3732107"/>
              <a:gd name="connsiteY0-86" fmla="*/ 3445493 h 4415416"/>
              <a:gd name="connsiteX1-87" fmla="*/ 0 w 3732107"/>
              <a:gd name="connsiteY1-88" fmla="*/ 936702 h 4415416"/>
              <a:gd name="connsiteX2-89" fmla="*/ 1907129 w 3732107"/>
              <a:gd name="connsiteY2-90" fmla="*/ 0 h 4415416"/>
              <a:gd name="connsiteX3-91" fmla="*/ 3730257 w 3732107"/>
              <a:gd name="connsiteY3-92" fmla="*/ 925317 h 4415416"/>
              <a:gd name="connsiteX4-93" fmla="*/ 3732107 w 3732107"/>
              <a:gd name="connsiteY4-94" fmla="*/ 3428691 h 4415416"/>
              <a:gd name="connsiteX5-95" fmla="*/ 1828800 w 3732107"/>
              <a:gd name="connsiteY5-96" fmla="*/ 4415416 h 4415416"/>
              <a:gd name="connsiteX6-97" fmla="*/ 5673 w 3732107"/>
              <a:gd name="connsiteY6-98" fmla="*/ 3445493 h 4415416"/>
              <a:gd name="connsiteX0-99" fmla="*/ 5673 w 3732107"/>
              <a:gd name="connsiteY0-100" fmla="*/ 3445493 h 4415416"/>
              <a:gd name="connsiteX1-101" fmla="*/ 0 w 3732107"/>
              <a:gd name="connsiteY1-102" fmla="*/ 936702 h 4415416"/>
              <a:gd name="connsiteX2-103" fmla="*/ 1907129 w 3732107"/>
              <a:gd name="connsiteY2-104" fmla="*/ 0 h 4415416"/>
              <a:gd name="connsiteX3-105" fmla="*/ 3717194 w 3732107"/>
              <a:gd name="connsiteY3-106" fmla="*/ 925317 h 4415416"/>
              <a:gd name="connsiteX4-107" fmla="*/ 3732107 w 3732107"/>
              <a:gd name="connsiteY4-108" fmla="*/ 3428691 h 4415416"/>
              <a:gd name="connsiteX5-109" fmla="*/ 1828800 w 3732107"/>
              <a:gd name="connsiteY5-110" fmla="*/ 4415416 h 4415416"/>
              <a:gd name="connsiteX6-111" fmla="*/ 5673 w 3732107"/>
              <a:gd name="connsiteY6-112" fmla="*/ 3445493 h 4415416"/>
              <a:gd name="connsiteX0-113" fmla="*/ 5673 w 3732107"/>
              <a:gd name="connsiteY0-114" fmla="*/ 3445493 h 4415416"/>
              <a:gd name="connsiteX1-115" fmla="*/ 0 w 3732107"/>
              <a:gd name="connsiteY1-116" fmla="*/ 936702 h 4415416"/>
              <a:gd name="connsiteX2-117" fmla="*/ 1907129 w 3732107"/>
              <a:gd name="connsiteY2-118" fmla="*/ 0 h 4415416"/>
              <a:gd name="connsiteX3-119" fmla="*/ 3717194 w 3732107"/>
              <a:gd name="connsiteY3-120" fmla="*/ 925317 h 4415416"/>
              <a:gd name="connsiteX4-121" fmla="*/ 3732107 w 3732107"/>
              <a:gd name="connsiteY4-122" fmla="*/ 3428691 h 4415416"/>
              <a:gd name="connsiteX5-123" fmla="*/ 1856721 w 3732107"/>
              <a:gd name="connsiteY5-124" fmla="*/ 4415416 h 4415416"/>
              <a:gd name="connsiteX6-125" fmla="*/ 5673 w 3732107"/>
              <a:gd name="connsiteY6-126" fmla="*/ 3445493 h 4415416"/>
              <a:gd name="connsiteX0-127" fmla="*/ 5673 w 3732107"/>
              <a:gd name="connsiteY0-128" fmla="*/ 3445493 h 4415416"/>
              <a:gd name="connsiteX1-129" fmla="*/ 0 w 3732107"/>
              <a:gd name="connsiteY1-130" fmla="*/ 936702 h 4415416"/>
              <a:gd name="connsiteX2-131" fmla="*/ 1907129 w 3732107"/>
              <a:gd name="connsiteY2-132" fmla="*/ 0 h 4415416"/>
              <a:gd name="connsiteX3-133" fmla="*/ 3717194 w 3732107"/>
              <a:gd name="connsiteY3-134" fmla="*/ 925317 h 4415416"/>
              <a:gd name="connsiteX4-135" fmla="*/ 3732107 w 3732107"/>
              <a:gd name="connsiteY4-136" fmla="*/ 3428691 h 4415416"/>
              <a:gd name="connsiteX5-137" fmla="*/ 1894821 w 3732107"/>
              <a:gd name="connsiteY5-138" fmla="*/ 4415416 h 4415416"/>
              <a:gd name="connsiteX6-139" fmla="*/ 5673 w 3732107"/>
              <a:gd name="connsiteY6-140" fmla="*/ 3445493 h 44154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a:pattFill prst="pct5">
            <a:fgClr>
              <a:schemeClr val="tx1"/>
            </a:fgClr>
            <a:bgClr>
              <a:schemeClr val="bg1"/>
            </a:bgClr>
          </a:pattFill>
        </p:spPr>
      </p:sp>
      <p:sp>
        <p:nvSpPr>
          <p:cNvPr id="5" name="Picture Placeholder 11"/>
          <p:cNvSpPr>
            <a:spLocks noGrp="1"/>
          </p:cNvSpPr>
          <p:nvPr>
            <p:ph type="pic" sz="quarter" idx="12"/>
          </p:nvPr>
        </p:nvSpPr>
        <p:spPr>
          <a:xfrm>
            <a:off x="2883101" y="1505357"/>
            <a:ext cx="1399905" cy="1655781"/>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1" fmla="*/ 0 w 6378575"/>
              <a:gd name="connsiteY0-2" fmla="*/ 3289376 h 5642050"/>
              <a:gd name="connsiteX1-3" fmla="*/ 1644708 w 6378575"/>
              <a:gd name="connsiteY1-4" fmla="*/ 936702 h 5642050"/>
              <a:gd name="connsiteX2-5" fmla="*/ 3551837 w 6378575"/>
              <a:gd name="connsiteY2-6" fmla="*/ 0 h 5642050"/>
              <a:gd name="connsiteX3-7" fmla="*/ 6378575 w 6378575"/>
              <a:gd name="connsiteY3-8" fmla="*/ 3289376 h 5642050"/>
              <a:gd name="connsiteX4-9" fmla="*/ 4733867 w 6378575"/>
              <a:gd name="connsiteY4-10" fmla="*/ 5642050 h 5642050"/>
              <a:gd name="connsiteX5-11" fmla="*/ 1644708 w 6378575"/>
              <a:gd name="connsiteY5-12" fmla="*/ 5642050 h 5642050"/>
              <a:gd name="connsiteX6-13" fmla="*/ 0 w 6378575"/>
              <a:gd name="connsiteY6-14" fmla="*/ 3289376 h 5642050"/>
              <a:gd name="connsiteX0-15" fmla="*/ 0 w 5374965"/>
              <a:gd name="connsiteY0-16" fmla="*/ 3289376 h 5642050"/>
              <a:gd name="connsiteX1-17" fmla="*/ 1644708 w 5374965"/>
              <a:gd name="connsiteY1-18" fmla="*/ 936702 h 5642050"/>
              <a:gd name="connsiteX2-19" fmla="*/ 3551837 w 5374965"/>
              <a:gd name="connsiteY2-20" fmla="*/ 0 h 5642050"/>
              <a:gd name="connsiteX3-21" fmla="*/ 5374965 w 5374965"/>
              <a:gd name="connsiteY3-22" fmla="*/ 925317 h 5642050"/>
              <a:gd name="connsiteX4-23" fmla="*/ 4733867 w 5374965"/>
              <a:gd name="connsiteY4-24" fmla="*/ 5642050 h 5642050"/>
              <a:gd name="connsiteX5-25" fmla="*/ 1644708 w 5374965"/>
              <a:gd name="connsiteY5-26" fmla="*/ 5642050 h 5642050"/>
              <a:gd name="connsiteX6-27" fmla="*/ 0 w 5374965"/>
              <a:gd name="connsiteY6-28" fmla="*/ 3289376 h 5642050"/>
              <a:gd name="connsiteX0-29" fmla="*/ 0 w 5402940"/>
              <a:gd name="connsiteY0-30" fmla="*/ 3289376 h 5642050"/>
              <a:gd name="connsiteX1-31" fmla="*/ 1644708 w 5402940"/>
              <a:gd name="connsiteY1-32" fmla="*/ 936702 h 5642050"/>
              <a:gd name="connsiteX2-33" fmla="*/ 3551837 w 5402940"/>
              <a:gd name="connsiteY2-34" fmla="*/ 0 h 5642050"/>
              <a:gd name="connsiteX3-35" fmla="*/ 5374965 w 5402940"/>
              <a:gd name="connsiteY3-36" fmla="*/ 925317 h 5642050"/>
              <a:gd name="connsiteX4-37" fmla="*/ 5402940 w 5402940"/>
              <a:gd name="connsiteY4-38" fmla="*/ 3389503 h 5642050"/>
              <a:gd name="connsiteX5-39" fmla="*/ 1644708 w 5402940"/>
              <a:gd name="connsiteY5-40" fmla="*/ 5642050 h 5642050"/>
              <a:gd name="connsiteX6-41" fmla="*/ 0 w 5402940"/>
              <a:gd name="connsiteY6-42" fmla="*/ 3289376 h 5642050"/>
              <a:gd name="connsiteX0-43" fmla="*/ 0 w 5402940"/>
              <a:gd name="connsiteY0-44" fmla="*/ 3289376 h 4415416"/>
              <a:gd name="connsiteX1-45" fmla="*/ 1644708 w 5402940"/>
              <a:gd name="connsiteY1-46" fmla="*/ 936702 h 4415416"/>
              <a:gd name="connsiteX2-47" fmla="*/ 3551837 w 5402940"/>
              <a:gd name="connsiteY2-48" fmla="*/ 0 h 4415416"/>
              <a:gd name="connsiteX3-49" fmla="*/ 5374965 w 5402940"/>
              <a:gd name="connsiteY3-50" fmla="*/ 925317 h 4415416"/>
              <a:gd name="connsiteX4-51" fmla="*/ 5402940 w 5402940"/>
              <a:gd name="connsiteY4-52" fmla="*/ 3389503 h 4415416"/>
              <a:gd name="connsiteX5-53" fmla="*/ 3473508 w 5402940"/>
              <a:gd name="connsiteY5-54" fmla="*/ 4415416 h 4415416"/>
              <a:gd name="connsiteX6-55" fmla="*/ 0 w 5402940"/>
              <a:gd name="connsiteY6-56" fmla="*/ 3289376 h 4415416"/>
              <a:gd name="connsiteX0-57" fmla="*/ 5673 w 3758232"/>
              <a:gd name="connsiteY0-58" fmla="*/ 3445493 h 4415416"/>
              <a:gd name="connsiteX1-59" fmla="*/ 0 w 3758232"/>
              <a:gd name="connsiteY1-60" fmla="*/ 936702 h 4415416"/>
              <a:gd name="connsiteX2-61" fmla="*/ 1907129 w 3758232"/>
              <a:gd name="connsiteY2-62" fmla="*/ 0 h 4415416"/>
              <a:gd name="connsiteX3-63" fmla="*/ 3730257 w 3758232"/>
              <a:gd name="connsiteY3-64" fmla="*/ 925317 h 4415416"/>
              <a:gd name="connsiteX4-65" fmla="*/ 3758232 w 3758232"/>
              <a:gd name="connsiteY4-66" fmla="*/ 3389503 h 4415416"/>
              <a:gd name="connsiteX5-67" fmla="*/ 1828800 w 3758232"/>
              <a:gd name="connsiteY5-68" fmla="*/ 4415416 h 4415416"/>
              <a:gd name="connsiteX6-69" fmla="*/ 5673 w 3758232"/>
              <a:gd name="connsiteY6-70" fmla="*/ 3445493 h 4415416"/>
              <a:gd name="connsiteX0-71" fmla="*/ 5673 w 3730257"/>
              <a:gd name="connsiteY0-72" fmla="*/ 3445493 h 4415416"/>
              <a:gd name="connsiteX1-73" fmla="*/ 0 w 3730257"/>
              <a:gd name="connsiteY1-74" fmla="*/ 936702 h 4415416"/>
              <a:gd name="connsiteX2-75" fmla="*/ 1907129 w 3730257"/>
              <a:gd name="connsiteY2-76" fmla="*/ 0 h 4415416"/>
              <a:gd name="connsiteX3-77" fmla="*/ 3730257 w 3730257"/>
              <a:gd name="connsiteY3-78" fmla="*/ 925317 h 4415416"/>
              <a:gd name="connsiteX4-79" fmla="*/ 3705981 w 3730257"/>
              <a:gd name="connsiteY4-80" fmla="*/ 3415629 h 4415416"/>
              <a:gd name="connsiteX5-81" fmla="*/ 1828800 w 3730257"/>
              <a:gd name="connsiteY5-82" fmla="*/ 4415416 h 4415416"/>
              <a:gd name="connsiteX6-83" fmla="*/ 5673 w 3730257"/>
              <a:gd name="connsiteY6-84" fmla="*/ 3445493 h 4415416"/>
              <a:gd name="connsiteX0-85" fmla="*/ 5673 w 3732107"/>
              <a:gd name="connsiteY0-86" fmla="*/ 3445493 h 4415416"/>
              <a:gd name="connsiteX1-87" fmla="*/ 0 w 3732107"/>
              <a:gd name="connsiteY1-88" fmla="*/ 936702 h 4415416"/>
              <a:gd name="connsiteX2-89" fmla="*/ 1907129 w 3732107"/>
              <a:gd name="connsiteY2-90" fmla="*/ 0 h 4415416"/>
              <a:gd name="connsiteX3-91" fmla="*/ 3730257 w 3732107"/>
              <a:gd name="connsiteY3-92" fmla="*/ 925317 h 4415416"/>
              <a:gd name="connsiteX4-93" fmla="*/ 3732107 w 3732107"/>
              <a:gd name="connsiteY4-94" fmla="*/ 3428691 h 4415416"/>
              <a:gd name="connsiteX5-95" fmla="*/ 1828800 w 3732107"/>
              <a:gd name="connsiteY5-96" fmla="*/ 4415416 h 4415416"/>
              <a:gd name="connsiteX6-97" fmla="*/ 5673 w 3732107"/>
              <a:gd name="connsiteY6-98" fmla="*/ 3445493 h 4415416"/>
              <a:gd name="connsiteX0-99" fmla="*/ 5673 w 3732107"/>
              <a:gd name="connsiteY0-100" fmla="*/ 3445493 h 4415416"/>
              <a:gd name="connsiteX1-101" fmla="*/ 0 w 3732107"/>
              <a:gd name="connsiteY1-102" fmla="*/ 936702 h 4415416"/>
              <a:gd name="connsiteX2-103" fmla="*/ 1907129 w 3732107"/>
              <a:gd name="connsiteY2-104" fmla="*/ 0 h 4415416"/>
              <a:gd name="connsiteX3-105" fmla="*/ 3717194 w 3732107"/>
              <a:gd name="connsiteY3-106" fmla="*/ 925317 h 4415416"/>
              <a:gd name="connsiteX4-107" fmla="*/ 3732107 w 3732107"/>
              <a:gd name="connsiteY4-108" fmla="*/ 3428691 h 4415416"/>
              <a:gd name="connsiteX5-109" fmla="*/ 1828800 w 3732107"/>
              <a:gd name="connsiteY5-110" fmla="*/ 4415416 h 4415416"/>
              <a:gd name="connsiteX6-111" fmla="*/ 5673 w 3732107"/>
              <a:gd name="connsiteY6-112" fmla="*/ 3445493 h 4415416"/>
              <a:gd name="connsiteX0-113" fmla="*/ 5673 w 3732107"/>
              <a:gd name="connsiteY0-114" fmla="*/ 3445493 h 4415416"/>
              <a:gd name="connsiteX1-115" fmla="*/ 0 w 3732107"/>
              <a:gd name="connsiteY1-116" fmla="*/ 936702 h 4415416"/>
              <a:gd name="connsiteX2-117" fmla="*/ 1907129 w 3732107"/>
              <a:gd name="connsiteY2-118" fmla="*/ 0 h 4415416"/>
              <a:gd name="connsiteX3-119" fmla="*/ 3717194 w 3732107"/>
              <a:gd name="connsiteY3-120" fmla="*/ 925317 h 4415416"/>
              <a:gd name="connsiteX4-121" fmla="*/ 3732107 w 3732107"/>
              <a:gd name="connsiteY4-122" fmla="*/ 3428691 h 4415416"/>
              <a:gd name="connsiteX5-123" fmla="*/ 1856721 w 3732107"/>
              <a:gd name="connsiteY5-124" fmla="*/ 4415416 h 4415416"/>
              <a:gd name="connsiteX6-125" fmla="*/ 5673 w 3732107"/>
              <a:gd name="connsiteY6-126" fmla="*/ 3445493 h 4415416"/>
              <a:gd name="connsiteX0-127" fmla="*/ 5673 w 3732107"/>
              <a:gd name="connsiteY0-128" fmla="*/ 3445493 h 4415416"/>
              <a:gd name="connsiteX1-129" fmla="*/ 0 w 3732107"/>
              <a:gd name="connsiteY1-130" fmla="*/ 936702 h 4415416"/>
              <a:gd name="connsiteX2-131" fmla="*/ 1907129 w 3732107"/>
              <a:gd name="connsiteY2-132" fmla="*/ 0 h 4415416"/>
              <a:gd name="connsiteX3-133" fmla="*/ 3717194 w 3732107"/>
              <a:gd name="connsiteY3-134" fmla="*/ 925317 h 4415416"/>
              <a:gd name="connsiteX4-135" fmla="*/ 3732107 w 3732107"/>
              <a:gd name="connsiteY4-136" fmla="*/ 3428691 h 4415416"/>
              <a:gd name="connsiteX5-137" fmla="*/ 1894821 w 3732107"/>
              <a:gd name="connsiteY5-138" fmla="*/ 4415416 h 4415416"/>
              <a:gd name="connsiteX6-139" fmla="*/ 5673 w 3732107"/>
              <a:gd name="connsiteY6-140" fmla="*/ 3445493 h 44154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a:pattFill prst="pct5">
            <a:fgClr>
              <a:schemeClr val="tx1"/>
            </a:fgClr>
            <a:bgClr>
              <a:schemeClr val="bg1"/>
            </a:bgClr>
          </a:pattFill>
        </p:spPr>
      </p:sp>
      <p:sp>
        <p:nvSpPr>
          <p:cNvPr id="6" name="Picture Placeholder 12"/>
          <p:cNvSpPr>
            <a:spLocks noGrp="1"/>
          </p:cNvSpPr>
          <p:nvPr>
            <p:ph type="pic" sz="quarter" idx="13"/>
          </p:nvPr>
        </p:nvSpPr>
        <p:spPr>
          <a:xfrm>
            <a:off x="4856637" y="1505357"/>
            <a:ext cx="1399905" cy="1655781"/>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1" fmla="*/ 0 w 6378575"/>
              <a:gd name="connsiteY0-2" fmla="*/ 3289376 h 5642050"/>
              <a:gd name="connsiteX1-3" fmla="*/ 1644708 w 6378575"/>
              <a:gd name="connsiteY1-4" fmla="*/ 936702 h 5642050"/>
              <a:gd name="connsiteX2-5" fmla="*/ 3551837 w 6378575"/>
              <a:gd name="connsiteY2-6" fmla="*/ 0 h 5642050"/>
              <a:gd name="connsiteX3-7" fmla="*/ 6378575 w 6378575"/>
              <a:gd name="connsiteY3-8" fmla="*/ 3289376 h 5642050"/>
              <a:gd name="connsiteX4-9" fmla="*/ 4733867 w 6378575"/>
              <a:gd name="connsiteY4-10" fmla="*/ 5642050 h 5642050"/>
              <a:gd name="connsiteX5-11" fmla="*/ 1644708 w 6378575"/>
              <a:gd name="connsiteY5-12" fmla="*/ 5642050 h 5642050"/>
              <a:gd name="connsiteX6-13" fmla="*/ 0 w 6378575"/>
              <a:gd name="connsiteY6-14" fmla="*/ 3289376 h 5642050"/>
              <a:gd name="connsiteX0-15" fmla="*/ 0 w 5374965"/>
              <a:gd name="connsiteY0-16" fmla="*/ 3289376 h 5642050"/>
              <a:gd name="connsiteX1-17" fmla="*/ 1644708 w 5374965"/>
              <a:gd name="connsiteY1-18" fmla="*/ 936702 h 5642050"/>
              <a:gd name="connsiteX2-19" fmla="*/ 3551837 w 5374965"/>
              <a:gd name="connsiteY2-20" fmla="*/ 0 h 5642050"/>
              <a:gd name="connsiteX3-21" fmla="*/ 5374965 w 5374965"/>
              <a:gd name="connsiteY3-22" fmla="*/ 925317 h 5642050"/>
              <a:gd name="connsiteX4-23" fmla="*/ 4733867 w 5374965"/>
              <a:gd name="connsiteY4-24" fmla="*/ 5642050 h 5642050"/>
              <a:gd name="connsiteX5-25" fmla="*/ 1644708 w 5374965"/>
              <a:gd name="connsiteY5-26" fmla="*/ 5642050 h 5642050"/>
              <a:gd name="connsiteX6-27" fmla="*/ 0 w 5374965"/>
              <a:gd name="connsiteY6-28" fmla="*/ 3289376 h 5642050"/>
              <a:gd name="connsiteX0-29" fmla="*/ 0 w 5402940"/>
              <a:gd name="connsiteY0-30" fmla="*/ 3289376 h 5642050"/>
              <a:gd name="connsiteX1-31" fmla="*/ 1644708 w 5402940"/>
              <a:gd name="connsiteY1-32" fmla="*/ 936702 h 5642050"/>
              <a:gd name="connsiteX2-33" fmla="*/ 3551837 w 5402940"/>
              <a:gd name="connsiteY2-34" fmla="*/ 0 h 5642050"/>
              <a:gd name="connsiteX3-35" fmla="*/ 5374965 w 5402940"/>
              <a:gd name="connsiteY3-36" fmla="*/ 925317 h 5642050"/>
              <a:gd name="connsiteX4-37" fmla="*/ 5402940 w 5402940"/>
              <a:gd name="connsiteY4-38" fmla="*/ 3389503 h 5642050"/>
              <a:gd name="connsiteX5-39" fmla="*/ 1644708 w 5402940"/>
              <a:gd name="connsiteY5-40" fmla="*/ 5642050 h 5642050"/>
              <a:gd name="connsiteX6-41" fmla="*/ 0 w 5402940"/>
              <a:gd name="connsiteY6-42" fmla="*/ 3289376 h 5642050"/>
              <a:gd name="connsiteX0-43" fmla="*/ 0 w 5402940"/>
              <a:gd name="connsiteY0-44" fmla="*/ 3289376 h 4415416"/>
              <a:gd name="connsiteX1-45" fmla="*/ 1644708 w 5402940"/>
              <a:gd name="connsiteY1-46" fmla="*/ 936702 h 4415416"/>
              <a:gd name="connsiteX2-47" fmla="*/ 3551837 w 5402940"/>
              <a:gd name="connsiteY2-48" fmla="*/ 0 h 4415416"/>
              <a:gd name="connsiteX3-49" fmla="*/ 5374965 w 5402940"/>
              <a:gd name="connsiteY3-50" fmla="*/ 925317 h 4415416"/>
              <a:gd name="connsiteX4-51" fmla="*/ 5402940 w 5402940"/>
              <a:gd name="connsiteY4-52" fmla="*/ 3389503 h 4415416"/>
              <a:gd name="connsiteX5-53" fmla="*/ 3473508 w 5402940"/>
              <a:gd name="connsiteY5-54" fmla="*/ 4415416 h 4415416"/>
              <a:gd name="connsiteX6-55" fmla="*/ 0 w 5402940"/>
              <a:gd name="connsiteY6-56" fmla="*/ 3289376 h 4415416"/>
              <a:gd name="connsiteX0-57" fmla="*/ 5673 w 3758232"/>
              <a:gd name="connsiteY0-58" fmla="*/ 3445493 h 4415416"/>
              <a:gd name="connsiteX1-59" fmla="*/ 0 w 3758232"/>
              <a:gd name="connsiteY1-60" fmla="*/ 936702 h 4415416"/>
              <a:gd name="connsiteX2-61" fmla="*/ 1907129 w 3758232"/>
              <a:gd name="connsiteY2-62" fmla="*/ 0 h 4415416"/>
              <a:gd name="connsiteX3-63" fmla="*/ 3730257 w 3758232"/>
              <a:gd name="connsiteY3-64" fmla="*/ 925317 h 4415416"/>
              <a:gd name="connsiteX4-65" fmla="*/ 3758232 w 3758232"/>
              <a:gd name="connsiteY4-66" fmla="*/ 3389503 h 4415416"/>
              <a:gd name="connsiteX5-67" fmla="*/ 1828800 w 3758232"/>
              <a:gd name="connsiteY5-68" fmla="*/ 4415416 h 4415416"/>
              <a:gd name="connsiteX6-69" fmla="*/ 5673 w 3758232"/>
              <a:gd name="connsiteY6-70" fmla="*/ 3445493 h 4415416"/>
              <a:gd name="connsiteX0-71" fmla="*/ 5673 w 3730257"/>
              <a:gd name="connsiteY0-72" fmla="*/ 3445493 h 4415416"/>
              <a:gd name="connsiteX1-73" fmla="*/ 0 w 3730257"/>
              <a:gd name="connsiteY1-74" fmla="*/ 936702 h 4415416"/>
              <a:gd name="connsiteX2-75" fmla="*/ 1907129 w 3730257"/>
              <a:gd name="connsiteY2-76" fmla="*/ 0 h 4415416"/>
              <a:gd name="connsiteX3-77" fmla="*/ 3730257 w 3730257"/>
              <a:gd name="connsiteY3-78" fmla="*/ 925317 h 4415416"/>
              <a:gd name="connsiteX4-79" fmla="*/ 3705981 w 3730257"/>
              <a:gd name="connsiteY4-80" fmla="*/ 3415629 h 4415416"/>
              <a:gd name="connsiteX5-81" fmla="*/ 1828800 w 3730257"/>
              <a:gd name="connsiteY5-82" fmla="*/ 4415416 h 4415416"/>
              <a:gd name="connsiteX6-83" fmla="*/ 5673 w 3730257"/>
              <a:gd name="connsiteY6-84" fmla="*/ 3445493 h 4415416"/>
              <a:gd name="connsiteX0-85" fmla="*/ 5673 w 3732107"/>
              <a:gd name="connsiteY0-86" fmla="*/ 3445493 h 4415416"/>
              <a:gd name="connsiteX1-87" fmla="*/ 0 w 3732107"/>
              <a:gd name="connsiteY1-88" fmla="*/ 936702 h 4415416"/>
              <a:gd name="connsiteX2-89" fmla="*/ 1907129 w 3732107"/>
              <a:gd name="connsiteY2-90" fmla="*/ 0 h 4415416"/>
              <a:gd name="connsiteX3-91" fmla="*/ 3730257 w 3732107"/>
              <a:gd name="connsiteY3-92" fmla="*/ 925317 h 4415416"/>
              <a:gd name="connsiteX4-93" fmla="*/ 3732107 w 3732107"/>
              <a:gd name="connsiteY4-94" fmla="*/ 3428691 h 4415416"/>
              <a:gd name="connsiteX5-95" fmla="*/ 1828800 w 3732107"/>
              <a:gd name="connsiteY5-96" fmla="*/ 4415416 h 4415416"/>
              <a:gd name="connsiteX6-97" fmla="*/ 5673 w 3732107"/>
              <a:gd name="connsiteY6-98" fmla="*/ 3445493 h 4415416"/>
              <a:gd name="connsiteX0-99" fmla="*/ 5673 w 3732107"/>
              <a:gd name="connsiteY0-100" fmla="*/ 3445493 h 4415416"/>
              <a:gd name="connsiteX1-101" fmla="*/ 0 w 3732107"/>
              <a:gd name="connsiteY1-102" fmla="*/ 936702 h 4415416"/>
              <a:gd name="connsiteX2-103" fmla="*/ 1907129 w 3732107"/>
              <a:gd name="connsiteY2-104" fmla="*/ 0 h 4415416"/>
              <a:gd name="connsiteX3-105" fmla="*/ 3717194 w 3732107"/>
              <a:gd name="connsiteY3-106" fmla="*/ 925317 h 4415416"/>
              <a:gd name="connsiteX4-107" fmla="*/ 3732107 w 3732107"/>
              <a:gd name="connsiteY4-108" fmla="*/ 3428691 h 4415416"/>
              <a:gd name="connsiteX5-109" fmla="*/ 1828800 w 3732107"/>
              <a:gd name="connsiteY5-110" fmla="*/ 4415416 h 4415416"/>
              <a:gd name="connsiteX6-111" fmla="*/ 5673 w 3732107"/>
              <a:gd name="connsiteY6-112" fmla="*/ 3445493 h 4415416"/>
              <a:gd name="connsiteX0-113" fmla="*/ 5673 w 3732107"/>
              <a:gd name="connsiteY0-114" fmla="*/ 3445493 h 4415416"/>
              <a:gd name="connsiteX1-115" fmla="*/ 0 w 3732107"/>
              <a:gd name="connsiteY1-116" fmla="*/ 936702 h 4415416"/>
              <a:gd name="connsiteX2-117" fmla="*/ 1907129 w 3732107"/>
              <a:gd name="connsiteY2-118" fmla="*/ 0 h 4415416"/>
              <a:gd name="connsiteX3-119" fmla="*/ 3717194 w 3732107"/>
              <a:gd name="connsiteY3-120" fmla="*/ 925317 h 4415416"/>
              <a:gd name="connsiteX4-121" fmla="*/ 3732107 w 3732107"/>
              <a:gd name="connsiteY4-122" fmla="*/ 3428691 h 4415416"/>
              <a:gd name="connsiteX5-123" fmla="*/ 1856721 w 3732107"/>
              <a:gd name="connsiteY5-124" fmla="*/ 4415416 h 4415416"/>
              <a:gd name="connsiteX6-125" fmla="*/ 5673 w 3732107"/>
              <a:gd name="connsiteY6-126" fmla="*/ 3445493 h 4415416"/>
              <a:gd name="connsiteX0-127" fmla="*/ 5673 w 3732107"/>
              <a:gd name="connsiteY0-128" fmla="*/ 3445493 h 4415416"/>
              <a:gd name="connsiteX1-129" fmla="*/ 0 w 3732107"/>
              <a:gd name="connsiteY1-130" fmla="*/ 936702 h 4415416"/>
              <a:gd name="connsiteX2-131" fmla="*/ 1907129 w 3732107"/>
              <a:gd name="connsiteY2-132" fmla="*/ 0 h 4415416"/>
              <a:gd name="connsiteX3-133" fmla="*/ 3717194 w 3732107"/>
              <a:gd name="connsiteY3-134" fmla="*/ 925317 h 4415416"/>
              <a:gd name="connsiteX4-135" fmla="*/ 3732107 w 3732107"/>
              <a:gd name="connsiteY4-136" fmla="*/ 3428691 h 4415416"/>
              <a:gd name="connsiteX5-137" fmla="*/ 1894821 w 3732107"/>
              <a:gd name="connsiteY5-138" fmla="*/ 4415416 h 4415416"/>
              <a:gd name="connsiteX6-139" fmla="*/ 5673 w 3732107"/>
              <a:gd name="connsiteY6-140" fmla="*/ 3445493 h 44154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a:pattFill prst="pct5">
            <a:fgClr>
              <a:schemeClr val="tx1"/>
            </a:fgClr>
            <a:bgClr>
              <a:schemeClr val="bg1"/>
            </a:bgClr>
          </a:pattFill>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060809" y="1430875"/>
            <a:ext cx="2376359" cy="1780676"/>
          </a:xfrm>
          <a:prstGeom prst="rect">
            <a:avLst/>
          </a:prstGeom>
          <a:pattFill prst="pct5">
            <a:fgClr>
              <a:schemeClr val="tx1"/>
            </a:fgClr>
            <a:bgClr>
              <a:schemeClr val="bg1"/>
            </a:bgClr>
          </a:pattFill>
        </p:spPr>
      </p:sp>
      <p:sp>
        <p:nvSpPr>
          <p:cNvPr id="4" name="Picture Placeholder 1"/>
          <p:cNvSpPr>
            <a:spLocks noGrp="1"/>
          </p:cNvSpPr>
          <p:nvPr>
            <p:ph type="pic" sz="quarter" idx="14"/>
          </p:nvPr>
        </p:nvSpPr>
        <p:spPr>
          <a:xfrm>
            <a:off x="715197" y="1430875"/>
            <a:ext cx="2380073" cy="1780676"/>
          </a:xfrm>
          <a:prstGeom prst="rect">
            <a:avLst/>
          </a:prstGeom>
          <a:pattFill prst="pct5">
            <a:fgClr>
              <a:schemeClr val="tx1"/>
            </a:fgClr>
            <a:bgClr>
              <a:schemeClr val="bg1"/>
            </a:bgClr>
          </a:pattFill>
        </p:spPr>
      </p:sp>
      <p:sp>
        <p:nvSpPr>
          <p:cNvPr id="5" name="Picture Placeholder 2"/>
          <p:cNvSpPr>
            <a:spLocks noGrp="1"/>
          </p:cNvSpPr>
          <p:nvPr>
            <p:ph type="pic" sz="quarter" idx="15"/>
          </p:nvPr>
        </p:nvSpPr>
        <p:spPr>
          <a:xfrm>
            <a:off x="3291799" y="1430875"/>
            <a:ext cx="2572481" cy="1780676"/>
          </a:xfrm>
          <a:prstGeom prst="rect">
            <a:avLst/>
          </a:prstGeom>
          <a:pattFill prst="pct5">
            <a:fgClr>
              <a:schemeClr val="tx1"/>
            </a:fgClr>
            <a:bgClr>
              <a:schemeClr val="bg1"/>
            </a:bgClr>
          </a:pattFill>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1">
    <p:spTree>
      <p:nvGrpSpPr>
        <p:cNvPr id="1" name=""/>
        <p:cNvGrpSpPr/>
        <p:nvPr/>
      </p:nvGrpSpPr>
      <p:grpSpPr>
        <a:xfrm>
          <a:off x="0" y="0"/>
          <a:ext cx="0" cy="0"/>
          <a:chOff x="0" y="0"/>
          <a:chExt cx="0" cy="0"/>
        </a:xfrm>
      </p:grpSpPr>
      <p:sp>
        <p:nvSpPr>
          <p:cNvPr id="9" name="Picture Placeholder 1"/>
          <p:cNvSpPr>
            <a:spLocks noGrp="1"/>
          </p:cNvSpPr>
          <p:nvPr>
            <p:ph type="pic" sz="quarter" idx="24" hasCustomPrompt="1"/>
          </p:nvPr>
        </p:nvSpPr>
        <p:spPr>
          <a:xfrm>
            <a:off x="685800" y="1494185"/>
            <a:ext cx="1976718" cy="1386971"/>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
        <p:nvSpPr>
          <p:cNvPr id="10" name="Picture Placeholder 1"/>
          <p:cNvSpPr>
            <a:spLocks noGrp="1"/>
          </p:cNvSpPr>
          <p:nvPr>
            <p:ph type="pic" sz="quarter" idx="31" hasCustomPrompt="1"/>
          </p:nvPr>
        </p:nvSpPr>
        <p:spPr>
          <a:xfrm>
            <a:off x="2708621" y="1513136"/>
            <a:ext cx="3632627" cy="1386971"/>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
        <p:nvSpPr>
          <p:cNvPr id="11" name="Picture Placeholder 1"/>
          <p:cNvSpPr>
            <a:spLocks noGrp="1"/>
          </p:cNvSpPr>
          <p:nvPr>
            <p:ph type="pic" sz="quarter" idx="32" hasCustomPrompt="1"/>
          </p:nvPr>
        </p:nvSpPr>
        <p:spPr>
          <a:xfrm>
            <a:off x="6387351" y="1494185"/>
            <a:ext cx="2070848" cy="1386971"/>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
        <p:nvSpPr>
          <p:cNvPr id="12" name="Picture Placeholder 1"/>
          <p:cNvSpPr>
            <a:spLocks noGrp="1"/>
          </p:cNvSpPr>
          <p:nvPr>
            <p:ph type="pic" sz="quarter" idx="33" hasCustomPrompt="1"/>
          </p:nvPr>
        </p:nvSpPr>
        <p:spPr>
          <a:xfrm>
            <a:off x="6387350" y="2919059"/>
            <a:ext cx="2070848" cy="1582914"/>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
        <p:nvSpPr>
          <p:cNvPr id="13" name="Picture Placeholder 1"/>
          <p:cNvSpPr>
            <a:spLocks noGrp="1"/>
          </p:cNvSpPr>
          <p:nvPr>
            <p:ph type="pic" sz="quarter" idx="34" hasCustomPrompt="1"/>
          </p:nvPr>
        </p:nvSpPr>
        <p:spPr>
          <a:xfrm>
            <a:off x="4203165" y="2919058"/>
            <a:ext cx="2138083" cy="1563962"/>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
        <p:nvSpPr>
          <p:cNvPr id="14" name="Picture Placeholder 1"/>
          <p:cNvSpPr>
            <a:spLocks noGrp="1"/>
          </p:cNvSpPr>
          <p:nvPr>
            <p:ph type="pic" sz="quarter" idx="35" hasCustomPrompt="1"/>
          </p:nvPr>
        </p:nvSpPr>
        <p:spPr>
          <a:xfrm>
            <a:off x="685800" y="2919058"/>
            <a:ext cx="3471263" cy="1582913"/>
          </a:xfrm>
          <a:prstGeom prst="rect">
            <a:avLst/>
          </a:prstGeom>
          <a:pattFill prst="pct5">
            <a:fgClr>
              <a:schemeClr val="tx1"/>
            </a:fgClr>
            <a:bgClr>
              <a:schemeClr val="bg1"/>
            </a:bgClr>
          </a:pattFill>
        </p:spPr>
        <p:txBody>
          <a:bodyPr/>
          <a:lstStyle>
            <a:lvl1pPr>
              <a:defRPr sz="900">
                <a:latin typeface="+mj-lt"/>
              </a:defRPr>
            </a:lvl1pPr>
          </a:lstStyle>
          <a:p>
            <a:r>
              <a:rPr lang="en-US" dirty="0"/>
              <a:t>Drag &amp; Drop</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a:off x="643704" y="739863"/>
            <a:ext cx="3014704" cy="3361374"/>
            <a:chOff x="4954372" y="3725863"/>
            <a:chExt cx="1271432" cy="1417638"/>
          </a:xfrm>
        </p:grpSpPr>
        <p:sp>
          <p:nvSpPr>
            <p:cNvPr id="3" name="Freeform 79"/>
            <p:cNvSpPr/>
            <p:nvPr/>
          </p:nvSpPr>
          <p:spPr bwMode="auto">
            <a:xfrm>
              <a:off x="5187950" y="4029076"/>
              <a:ext cx="788988" cy="939800"/>
            </a:xfrm>
            <a:custGeom>
              <a:avLst/>
              <a:gdLst>
                <a:gd name="T0" fmla="*/ 756 w 756"/>
                <a:gd name="T1" fmla="*/ 382 h 898"/>
                <a:gd name="T2" fmla="*/ 385 w 756"/>
                <a:gd name="T3" fmla="*/ 4 h 898"/>
                <a:gd name="T4" fmla="*/ 0 w 756"/>
                <a:gd name="T5" fmla="*/ 381 h 898"/>
                <a:gd name="T6" fmla="*/ 138 w 756"/>
                <a:gd name="T7" fmla="*/ 673 h 898"/>
                <a:gd name="T8" fmla="*/ 239 w 756"/>
                <a:gd name="T9" fmla="*/ 822 h 898"/>
                <a:gd name="T10" fmla="*/ 253 w 756"/>
                <a:gd name="T11" fmla="*/ 865 h 898"/>
                <a:gd name="T12" fmla="*/ 298 w 756"/>
                <a:gd name="T13" fmla="*/ 898 h 898"/>
                <a:gd name="T14" fmla="*/ 459 w 756"/>
                <a:gd name="T15" fmla="*/ 898 h 898"/>
                <a:gd name="T16" fmla="*/ 504 w 756"/>
                <a:gd name="T17" fmla="*/ 865 h 898"/>
                <a:gd name="T18" fmla="*/ 517 w 756"/>
                <a:gd name="T19" fmla="*/ 824 h 898"/>
                <a:gd name="T20" fmla="*/ 620 w 756"/>
                <a:gd name="T21" fmla="*/ 672 h 898"/>
                <a:gd name="T22" fmla="*/ 756 w 756"/>
                <a:gd name="T23" fmla="*/ 3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6" h="898">
                  <a:moveTo>
                    <a:pt x="756" y="382"/>
                  </a:moveTo>
                  <a:cubicBezTo>
                    <a:pt x="756" y="175"/>
                    <a:pt x="591" y="7"/>
                    <a:pt x="385" y="4"/>
                  </a:cubicBezTo>
                  <a:cubicBezTo>
                    <a:pt x="173" y="0"/>
                    <a:pt x="1" y="169"/>
                    <a:pt x="0" y="381"/>
                  </a:cubicBezTo>
                  <a:cubicBezTo>
                    <a:pt x="0" y="499"/>
                    <a:pt x="54" y="604"/>
                    <a:pt x="138" y="673"/>
                  </a:cubicBezTo>
                  <a:cubicBezTo>
                    <a:pt x="185" y="712"/>
                    <a:pt x="221" y="764"/>
                    <a:pt x="239" y="822"/>
                  </a:cubicBezTo>
                  <a:cubicBezTo>
                    <a:pt x="253" y="865"/>
                    <a:pt x="253" y="865"/>
                    <a:pt x="253" y="865"/>
                  </a:cubicBezTo>
                  <a:cubicBezTo>
                    <a:pt x="259" y="885"/>
                    <a:pt x="278" y="898"/>
                    <a:pt x="298" y="898"/>
                  </a:cubicBezTo>
                  <a:cubicBezTo>
                    <a:pt x="459" y="898"/>
                    <a:pt x="459" y="898"/>
                    <a:pt x="459" y="898"/>
                  </a:cubicBezTo>
                  <a:cubicBezTo>
                    <a:pt x="479" y="898"/>
                    <a:pt x="498" y="885"/>
                    <a:pt x="504" y="865"/>
                  </a:cubicBezTo>
                  <a:cubicBezTo>
                    <a:pt x="517" y="824"/>
                    <a:pt x="517" y="824"/>
                    <a:pt x="517" y="824"/>
                  </a:cubicBezTo>
                  <a:cubicBezTo>
                    <a:pt x="536" y="765"/>
                    <a:pt x="572" y="712"/>
                    <a:pt x="620" y="672"/>
                  </a:cubicBezTo>
                  <a:cubicBezTo>
                    <a:pt x="703" y="603"/>
                    <a:pt x="756" y="499"/>
                    <a:pt x="756" y="382"/>
                  </a:cubicBezTo>
                  <a:close/>
                </a:path>
              </a:pathLst>
            </a:custGeom>
            <a:solidFill>
              <a:srgbClr val="EFEE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4" name="Freeform 80"/>
            <p:cNvSpPr/>
            <p:nvPr/>
          </p:nvSpPr>
          <p:spPr bwMode="auto">
            <a:xfrm>
              <a:off x="5583238" y="4032251"/>
              <a:ext cx="393700" cy="936625"/>
            </a:xfrm>
            <a:custGeom>
              <a:avLst/>
              <a:gdLst>
                <a:gd name="T0" fmla="*/ 7 w 378"/>
                <a:gd name="T1" fmla="*/ 0 h 894"/>
                <a:gd name="T2" fmla="*/ 0 w 378"/>
                <a:gd name="T3" fmla="*/ 0 h 894"/>
                <a:gd name="T4" fmla="*/ 5 w 378"/>
                <a:gd name="T5" fmla="*/ 0 h 894"/>
                <a:gd name="T6" fmla="*/ 275 w 378"/>
                <a:gd name="T7" fmla="*/ 378 h 894"/>
                <a:gd name="T8" fmla="*/ 176 w 378"/>
                <a:gd name="T9" fmla="*/ 668 h 894"/>
                <a:gd name="T10" fmla="*/ 101 w 378"/>
                <a:gd name="T11" fmla="*/ 820 h 894"/>
                <a:gd name="T12" fmla="*/ 92 w 378"/>
                <a:gd name="T13" fmla="*/ 861 h 894"/>
                <a:gd name="T14" fmla="*/ 59 w 378"/>
                <a:gd name="T15" fmla="*/ 894 h 894"/>
                <a:gd name="T16" fmla="*/ 81 w 378"/>
                <a:gd name="T17" fmla="*/ 894 h 894"/>
                <a:gd name="T18" fmla="*/ 126 w 378"/>
                <a:gd name="T19" fmla="*/ 861 h 894"/>
                <a:gd name="T20" fmla="*/ 139 w 378"/>
                <a:gd name="T21" fmla="*/ 820 h 894"/>
                <a:gd name="T22" fmla="*/ 242 w 378"/>
                <a:gd name="T23" fmla="*/ 668 h 894"/>
                <a:gd name="T24" fmla="*/ 378 w 378"/>
                <a:gd name="T25" fmla="*/ 378 h 894"/>
                <a:gd name="T26" fmla="*/ 7 w 378"/>
                <a:gd name="T27"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8" h="894">
                  <a:moveTo>
                    <a:pt x="7" y="0"/>
                  </a:moveTo>
                  <a:cubicBezTo>
                    <a:pt x="5" y="0"/>
                    <a:pt x="3" y="0"/>
                    <a:pt x="0" y="0"/>
                  </a:cubicBezTo>
                  <a:cubicBezTo>
                    <a:pt x="2" y="0"/>
                    <a:pt x="4" y="0"/>
                    <a:pt x="5" y="0"/>
                  </a:cubicBezTo>
                  <a:cubicBezTo>
                    <a:pt x="155" y="3"/>
                    <a:pt x="275" y="171"/>
                    <a:pt x="275" y="378"/>
                  </a:cubicBezTo>
                  <a:cubicBezTo>
                    <a:pt x="275" y="495"/>
                    <a:pt x="237" y="599"/>
                    <a:pt x="176" y="668"/>
                  </a:cubicBezTo>
                  <a:cubicBezTo>
                    <a:pt x="141" y="708"/>
                    <a:pt x="115" y="761"/>
                    <a:pt x="101" y="820"/>
                  </a:cubicBezTo>
                  <a:cubicBezTo>
                    <a:pt x="92" y="861"/>
                    <a:pt x="92" y="861"/>
                    <a:pt x="92" y="861"/>
                  </a:cubicBezTo>
                  <a:cubicBezTo>
                    <a:pt x="87" y="881"/>
                    <a:pt x="74" y="894"/>
                    <a:pt x="59" y="894"/>
                  </a:cubicBezTo>
                  <a:cubicBezTo>
                    <a:pt x="81" y="894"/>
                    <a:pt x="81" y="894"/>
                    <a:pt x="81" y="894"/>
                  </a:cubicBezTo>
                  <a:cubicBezTo>
                    <a:pt x="101" y="894"/>
                    <a:pt x="120" y="881"/>
                    <a:pt x="126" y="861"/>
                  </a:cubicBezTo>
                  <a:cubicBezTo>
                    <a:pt x="139" y="820"/>
                    <a:pt x="139" y="820"/>
                    <a:pt x="139" y="820"/>
                  </a:cubicBezTo>
                  <a:cubicBezTo>
                    <a:pt x="158" y="761"/>
                    <a:pt x="194" y="708"/>
                    <a:pt x="242" y="668"/>
                  </a:cubicBezTo>
                  <a:cubicBezTo>
                    <a:pt x="325" y="599"/>
                    <a:pt x="378" y="495"/>
                    <a:pt x="378" y="378"/>
                  </a:cubicBezTo>
                  <a:cubicBezTo>
                    <a:pt x="378" y="171"/>
                    <a:pt x="213" y="3"/>
                    <a:pt x="7" y="0"/>
                  </a:cubicBezTo>
                  <a:close/>
                </a:path>
              </a:pathLst>
            </a:custGeom>
            <a:solidFill>
              <a:srgbClr val="D4D2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5" name="Freeform 81"/>
            <p:cNvSpPr>
              <a:spLocks noEditPoints="1"/>
            </p:cNvSpPr>
            <p:nvPr/>
          </p:nvSpPr>
          <p:spPr bwMode="auto">
            <a:xfrm>
              <a:off x="5170488" y="4014788"/>
              <a:ext cx="823913" cy="969963"/>
            </a:xfrm>
            <a:custGeom>
              <a:avLst/>
              <a:gdLst>
                <a:gd name="T0" fmla="*/ 475 w 789"/>
                <a:gd name="T1" fmla="*/ 928 h 928"/>
                <a:gd name="T2" fmla="*/ 314 w 789"/>
                <a:gd name="T3" fmla="*/ 928 h 928"/>
                <a:gd name="T4" fmla="*/ 254 w 789"/>
                <a:gd name="T5" fmla="*/ 884 h 928"/>
                <a:gd name="T6" fmla="*/ 240 w 789"/>
                <a:gd name="T7" fmla="*/ 841 h 928"/>
                <a:gd name="T8" fmla="*/ 143 w 789"/>
                <a:gd name="T9" fmla="*/ 700 h 928"/>
                <a:gd name="T10" fmla="*/ 0 w 789"/>
                <a:gd name="T11" fmla="*/ 395 h 928"/>
                <a:gd name="T12" fmla="*/ 118 w 789"/>
                <a:gd name="T13" fmla="*/ 114 h 928"/>
                <a:gd name="T14" fmla="*/ 402 w 789"/>
                <a:gd name="T15" fmla="*/ 2 h 928"/>
                <a:gd name="T16" fmla="*/ 675 w 789"/>
                <a:gd name="T17" fmla="*/ 119 h 928"/>
                <a:gd name="T18" fmla="*/ 789 w 789"/>
                <a:gd name="T19" fmla="*/ 396 h 928"/>
                <a:gd name="T20" fmla="*/ 646 w 789"/>
                <a:gd name="T21" fmla="*/ 699 h 928"/>
                <a:gd name="T22" fmla="*/ 548 w 789"/>
                <a:gd name="T23" fmla="*/ 843 h 928"/>
                <a:gd name="T24" fmla="*/ 535 w 789"/>
                <a:gd name="T25" fmla="*/ 884 h 928"/>
                <a:gd name="T26" fmla="*/ 475 w 789"/>
                <a:gd name="T27" fmla="*/ 928 h 928"/>
                <a:gd name="T28" fmla="*/ 394 w 789"/>
                <a:gd name="T29" fmla="*/ 34 h 928"/>
                <a:gd name="T30" fmla="*/ 141 w 789"/>
                <a:gd name="T31" fmla="*/ 137 h 928"/>
                <a:gd name="T32" fmla="*/ 32 w 789"/>
                <a:gd name="T33" fmla="*/ 395 h 928"/>
                <a:gd name="T34" fmla="*/ 164 w 789"/>
                <a:gd name="T35" fmla="*/ 675 h 928"/>
                <a:gd name="T36" fmla="*/ 271 w 789"/>
                <a:gd name="T37" fmla="*/ 831 h 928"/>
                <a:gd name="T38" fmla="*/ 284 w 789"/>
                <a:gd name="T39" fmla="*/ 874 h 928"/>
                <a:gd name="T40" fmla="*/ 314 w 789"/>
                <a:gd name="T41" fmla="*/ 896 h 928"/>
                <a:gd name="T42" fmla="*/ 475 w 789"/>
                <a:gd name="T43" fmla="*/ 896 h 928"/>
                <a:gd name="T44" fmla="*/ 505 w 789"/>
                <a:gd name="T45" fmla="*/ 874 h 928"/>
                <a:gd name="T46" fmla="*/ 518 w 789"/>
                <a:gd name="T47" fmla="*/ 833 h 928"/>
                <a:gd name="T48" fmla="*/ 626 w 789"/>
                <a:gd name="T49" fmla="*/ 674 h 928"/>
                <a:gd name="T50" fmla="*/ 756 w 789"/>
                <a:gd name="T51" fmla="*/ 396 h 928"/>
                <a:gd name="T52" fmla="*/ 401 w 789"/>
                <a:gd name="T53" fmla="*/ 34 h 928"/>
                <a:gd name="T54" fmla="*/ 394 w 789"/>
                <a:gd name="T55" fmla="*/ 3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9" h="928">
                  <a:moveTo>
                    <a:pt x="475" y="928"/>
                  </a:moveTo>
                  <a:cubicBezTo>
                    <a:pt x="314" y="928"/>
                    <a:pt x="314" y="928"/>
                    <a:pt x="314" y="928"/>
                  </a:cubicBezTo>
                  <a:cubicBezTo>
                    <a:pt x="286" y="928"/>
                    <a:pt x="262" y="910"/>
                    <a:pt x="254" y="884"/>
                  </a:cubicBezTo>
                  <a:cubicBezTo>
                    <a:pt x="240" y="841"/>
                    <a:pt x="240" y="841"/>
                    <a:pt x="240" y="841"/>
                  </a:cubicBezTo>
                  <a:cubicBezTo>
                    <a:pt x="222" y="786"/>
                    <a:pt x="189" y="737"/>
                    <a:pt x="143" y="700"/>
                  </a:cubicBezTo>
                  <a:cubicBezTo>
                    <a:pt x="52" y="624"/>
                    <a:pt x="0" y="513"/>
                    <a:pt x="0" y="395"/>
                  </a:cubicBezTo>
                  <a:cubicBezTo>
                    <a:pt x="0" y="288"/>
                    <a:pt x="42" y="188"/>
                    <a:pt x="118" y="114"/>
                  </a:cubicBezTo>
                  <a:cubicBezTo>
                    <a:pt x="194" y="40"/>
                    <a:pt x="295" y="0"/>
                    <a:pt x="402" y="2"/>
                  </a:cubicBezTo>
                  <a:cubicBezTo>
                    <a:pt x="505" y="4"/>
                    <a:pt x="603" y="45"/>
                    <a:pt x="675" y="119"/>
                  </a:cubicBezTo>
                  <a:cubicBezTo>
                    <a:pt x="748" y="194"/>
                    <a:pt x="789" y="292"/>
                    <a:pt x="789" y="396"/>
                  </a:cubicBezTo>
                  <a:cubicBezTo>
                    <a:pt x="789" y="513"/>
                    <a:pt x="737" y="624"/>
                    <a:pt x="646" y="699"/>
                  </a:cubicBezTo>
                  <a:cubicBezTo>
                    <a:pt x="600" y="737"/>
                    <a:pt x="566" y="787"/>
                    <a:pt x="548" y="843"/>
                  </a:cubicBezTo>
                  <a:cubicBezTo>
                    <a:pt x="535" y="884"/>
                    <a:pt x="535" y="884"/>
                    <a:pt x="535" y="884"/>
                  </a:cubicBezTo>
                  <a:cubicBezTo>
                    <a:pt x="527" y="910"/>
                    <a:pt x="502" y="928"/>
                    <a:pt x="475" y="928"/>
                  </a:cubicBezTo>
                  <a:close/>
                  <a:moveTo>
                    <a:pt x="394" y="34"/>
                  </a:moveTo>
                  <a:cubicBezTo>
                    <a:pt x="299" y="34"/>
                    <a:pt x="209" y="70"/>
                    <a:pt x="141" y="137"/>
                  </a:cubicBezTo>
                  <a:cubicBezTo>
                    <a:pt x="71" y="205"/>
                    <a:pt x="33" y="297"/>
                    <a:pt x="32" y="395"/>
                  </a:cubicBezTo>
                  <a:cubicBezTo>
                    <a:pt x="32" y="504"/>
                    <a:pt x="80" y="606"/>
                    <a:pt x="164" y="675"/>
                  </a:cubicBezTo>
                  <a:cubicBezTo>
                    <a:pt x="214" y="717"/>
                    <a:pt x="251" y="771"/>
                    <a:pt x="271" y="831"/>
                  </a:cubicBezTo>
                  <a:cubicBezTo>
                    <a:pt x="284" y="874"/>
                    <a:pt x="284" y="874"/>
                    <a:pt x="284" y="874"/>
                  </a:cubicBezTo>
                  <a:cubicBezTo>
                    <a:pt x="288" y="887"/>
                    <a:pt x="300" y="896"/>
                    <a:pt x="314" y="896"/>
                  </a:cubicBezTo>
                  <a:cubicBezTo>
                    <a:pt x="475" y="896"/>
                    <a:pt x="475" y="896"/>
                    <a:pt x="475" y="896"/>
                  </a:cubicBezTo>
                  <a:cubicBezTo>
                    <a:pt x="488" y="896"/>
                    <a:pt x="500" y="887"/>
                    <a:pt x="505" y="874"/>
                  </a:cubicBezTo>
                  <a:cubicBezTo>
                    <a:pt x="518" y="833"/>
                    <a:pt x="518" y="833"/>
                    <a:pt x="518" y="833"/>
                  </a:cubicBezTo>
                  <a:cubicBezTo>
                    <a:pt x="537" y="772"/>
                    <a:pt x="575" y="717"/>
                    <a:pt x="626" y="674"/>
                  </a:cubicBezTo>
                  <a:cubicBezTo>
                    <a:pt x="709" y="605"/>
                    <a:pt x="756" y="504"/>
                    <a:pt x="756" y="396"/>
                  </a:cubicBezTo>
                  <a:cubicBezTo>
                    <a:pt x="756" y="200"/>
                    <a:pt x="597" y="37"/>
                    <a:pt x="401" y="34"/>
                  </a:cubicBezTo>
                  <a:cubicBezTo>
                    <a:pt x="399" y="34"/>
                    <a:pt x="397" y="34"/>
                    <a:pt x="394" y="3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6" name="Freeform 82"/>
            <p:cNvSpPr/>
            <p:nvPr/>
          </p:nvSpPr>
          <p:spPr bwMode="auto">
            <a:xfrm>
              <a:off x="5238750" y="4119563"/>
              <a:ext cx="209550" cy="285750"/>
            </a:xfrm>
            <a:custGeom>
              <a:avLst/>
              <a:gdLst>
                <a:gd name="T0" fmla="*/ 17 w 200"/>
                <a:gd name="T1" fmla="*/ 273 h 273"/>
                <a:gd name="T2" fmla="*/ 15 w 200"/>
                <a:gd name="T3" fmla="*/ 273 h 273"/>
                <a:gd name="T4" fmla="*/ 1 w 200"/>
                <a:gd name="T5" fmla="*/ 256 h 273"/>
                <a:gd name="T6" fmla="*/ 96 w 200"/>
                <a:gd name="T7" fmla="*/ 61 h 273"/>
                <a:gd name="T8" fmla="*/ 174 w 200"/>
                <a:gd name="T9" fmla="*/ 4 h 273"/>
                <a:gd name="T10" fmla="*/ 196 w 200"/>
                <a:gd name="T11" fmla="*/ 10 h 273"/>
                <a:gd name="T12" fmla="*/ 189 w 200"/>
                <a:gd name="T13" fmla="*/ 32 h 273"/>
                <a:gd name="T14" fmla="*/ 118 w 200"/>
                <a:gd name="T15" fmla="*/ 84 h 273"/>
                <a:gd name="T16" fmla="*/ 33 w 200"/>
                <a:gd name="T17" fmla="*/ 259 h 273"/>
                <a:gd name="T18" fmla="*/ 17 w 200"/>
                <a:gd name="T19"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73">
                  <a:moveTo>
                    <a:pt x="17" y="273"/>
                  </a:moveTo>
                  <a:cubicBezTo>
                    <a:pt x="17" y="273"/>
                    <a:pt x="16" y="273"/>
                    <a:pt x="15" y="273"/>
                  </a:cubicBezTo>
                  <a:cubicBezTo>
                    <a:pt x="7" y="272"/>
                    <a:pt x="0" y="264"/>
                    <a:pt x="1" y="256"/>
                  </a:cubicBezTo>
                  <a:cubicBezTo>
                    <a:pt x="10" y="181"/>
                    <a:pt x="43" y="114"/>
                    <a:pt x="96" y="61"/>
                  </a:cubicBezTo>
                  <a:cubicBezTo>
                    <a:pt x="119" y="38"/>
                    <a:pt x="145" y="19"/>
                    <a:pt x="174" y="4"/>
                  </a:cubicBezTo>
                  <a:cubicBezTo>
                    <a:pt x="182" y="0"/>
                    <a:pt x="191" y="3"/>
                    <a:pt x="196" y="10"/>
                  </a:cubicBezTo>
                  <a:cubicBezTo>
                    <a:pt x="200" y="18"/>
                    <a:pt x="197" y="28"/>
                    <a:pt x="189" y="32"/>
                  </a:cubicBezTo>
                  <a:cubicBezTo>
                    <a:pt x="163" y="46"/>
                    <a:pt x="139" y="63"/>
                    <a:pt x="118" y="84"/>
                  </a:cubicBezTo>
                  <a:cubicBezTo>
                    <a:pt x="71" y="132"/>
                    <a:pt x="41" y="192"/>
                    <a:pt x="33" y="259"/>
                  </a:cubicBezTo>
                  <a:cubicBezTo>
                    <a:pt x="32" y="268"/>
                    <a:pt x="25" y="273"/>
                    <a:pt x="17" y="2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7" name="Freeform 83"/>
            <p:cNvSpPr/>
            <p:nvPr/>
          </p:nvSpPr>
          <p:spPr bwMode="auto">
            <a:xfrm>
              <a:off x="5478463" y="4084638"/>
              <a:ext cx="76200" cy="42863"/>
            </a:xfrm>
            <a:custGeom>
              <a:avLst/>
              <a:gdLst>
                <a:gd name="T0" fmla="*/ 17 w 73"/>
                <a:gd name="T1" fmla="*/ 41 h 41"/>
                <a:gd name="T2" fmla="*/ 2 w 73"/>
                <a:gd name="T3" fmla="*/ 29 h 41"/>
                <a:gd name="T4" fmla="*/ 13 w 73"/>
                <a:gd name="T5" fmla="*/ 9 h 41"/>
                <a:gd name="T6" fmla="*/ 53 w 73"/>
                <a:gd name="T7" fmla="*/ 1 h 41"/>
                <a:gd name="T8" fmla="*/ 72 w 73"/>
                <a:gd name="T9" fmla="*/ 15 h 41"/>
                <a:gd name="T10" fmla="*/ 58 w 73"/>
                <a:gd name="T11" fmla="*/ 33 h 41"/>
                <a:gd name="T12" fmla="*/ 22 w 73"/>
                <a:gd name="T13" fmla="*/ 40 h 41"/>
                <a:gd name="T14" fmla="*/ 17 w 73"/>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41">
                  <a:moveTo>
                    <a:pt x="17" y="41"/>
                  </a:moveTo>
                  <a:cubicBezTo>
                    <a:pt x="10" y="41"/>
                    <a:pt x="4" y="36"/>
                    <a:pt x="2" y="29"/>
                  </a:cubicBezTo>
                  <a:cubicBezTo>
                    <a:pt x="0" y="20"/>
                    <a:pt x="5" y="12"/>
                    <a:pt x="13" y="9"/>
                  </a:cubicBezTo>
                  <a:cubicBezTo>
                    <a:pt x="26" y="6"/>
                    <a:pt x="40" y="3"/>
                    <a:pt x="53" y="1"/>
                  </a:cubicBezTo>
                  <a:cubicBezTo>
                    <a:pt x="62" y="0"/>
                    <a:pt x="70" y="6"/>
                    <a:pt x="72" y="15"/>
                  </a:cubicBezTo>
                  <a:cubicBezTo>
                    <a:pt x="73" y="24"/>
                    <a:pt x="67" y="32"/>
                    <a:pt x="58" y="33"/>
                  </a:cubicBezTo>
                  <a:cubicBezTo>
                    <a:pt x="46" y="35"/>
                    <a:pt x="33" y="37"/>
                    <a:pt x="22" y="40"/>
                  </a:cubicBezTo>
                  <a:cubicBezTo>
                    <a:pt x="20" y="41"/>
                    <a:pt x="19" y="41"/>
                    <a:pt x="17"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8" name="Freeform 84"/>
            <p:cNvSpPr/>
            <p:nvPr/>
          </p:nvSpPr>
          <p:spPr bwMode="auto">
            <a:xfrm>
              <a:off x="5484813" y="4968876"/>
              <a:ext cx="195263" cy="157163"/>
            </a:xfrm>
            <a:custGeom>
              <a:avLst/>
              <a:gdLst>
                <a:gd name="T0" fmla="*/ 0 w 188"/>
                <a:gd name="T1" fmla="*/ 0 h 151"/>
                <a:gd name="T2" fmla="*/ 0 w 188"/>
                <a:gd name="T3" fmla="*/ 81 h 151"/>
                <a:gd name="T4" fmla="*/ 70 w 188"/>
                <a:gd name="T5" fmla="*/ 151 h 151"/>
                <a:gd name="T6" fmla="*/ 119 w 188"/>
                <a:gd name="T7" fmla="*/ 151 h 151"/>
                <a:gd name="T8" fmla="*/ 188 w 188"/>
                <a:gd name="T9" fmla="*/ 81 h 151"/>
                <a:gd name="T10" fmla="*/ 188 w 188"/>
                <a:gd name="T11" fmla="*/ 0 h 151"/>
                <a:gd name="T12" fmla="*/ 0 w 188"/>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88" h="151">
                  <a:moveTo>
                    <a:pt x="0" y="0"/>
                  </a:moveTo>
                  <a:cubicBezTo>
                    <a:pt x="0" y="81"/>
                    <a:pt x="0" y="81"/>
                    <a:pt x="0" y="81"/>
                  </a:cubicBezTo>
                  <a:cubicBezTo>
                    <a:pt x="0" y="120"/>
                    <a:pt x="32" y="151"/>
                    <a:pt x="70" y="151"/>
                  </a:cubicBezTo>
                  <a:cubicBezTo>
                    <a:pt x="119" y="151"/>
                    <a:pt x="119" y="151"/>
                    <a:pt x="119" y="151"/>
                  </a:cubicBezTo>
                  <a:cubicBezTo>
                    <a:pt x="157" y="151"/>
                    <a:pt x="188" y="120"/>
                    <a:pt x="188" y="81"/>
                  </a:cubicBezTo>
                  <a:cubicBezTo>
                    <a:pt x="188" y="0"/>
                    <a:pt x="188" y="0"/>
                    <a:pt x="188" y="0"/>
                  </a:cubicBezTo>
                  <a:lnTo>
                    <a:pt x="0" y="0"/>
                  </a:lnTo>
                  <a:close/>
                </a:path>
              </a:pathLst>
            </a:custGeom>
            <a:solidFill>
              <a:srgbClr val="CED3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9" name="Freeform 85"/>
            <p:cNvSpPr/>
            <p:nvPr/>
          </p:nvSpPr>
          <p:spPr bwMode="auto">
            <a:xfrm>
              <a:off x="5561013" y="4968876"/>
              <a:ext cx="119063" cy="157163"/>
            </a:xfrm>
            <a:custGeom>
              <a:avLst/>
              <a:gdLst>
                <a:gd name="T0" fmla="*/ 70 w 115"/>
                <a:gd name="T1" fmla="*/ 0 h 151"/>
                <a:gd name="T2" fmla="*/ 70 w 115"/>
                <a:gd name="T3" fmla="*/ 81 h 151"/>
                <a:gd name="T4" fmla="*/ 0 w 115"/>
                <a:gd name="T5" fmla="*/ 151 h 151"/>
                <a:gd name="T6" fmla="*/ 46 w 115"/>
                <a:gd name="T7" fmla="*/ 151 h 151"/>
                <a:gd name="T8" fmla="*/ 115 w 115"/>
                <a:gd name="T9" fmla="*/ 81 h 151"/>
                <a:gd name="T10" fmla="*/ 115 w 115"/>
                <a:gd name="T11" fmla="*/ 0 h 151"/>
                <a:gd name="T12" fmla="*/ 70 w 115"/>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15" h="151">
                  <a:moveTo>
                    <a:pt x="70" y="0"/>
                  </a:moveTo>
                  <a:cubicBezTo>
                    <a:pt x="70" y="81"/>
                    <a:pt x="70" y="81"/>
                    <a:pt x="70" y="81"/>
                  </a:cubicBezTo>
                  <a:cubicBezTo>
                    <a:pt x="70" y="120"/>
                    <a:pt x="38" y="151"/>
                    <a:pt x="0" y="151"/>
                  </a:cubicBezTo>
                  <a:cubicBezTo>
                    <a:pt x="46" y="151"/>
                    <a:pt x="46" y="151"/>
                    <a:pt x="46" y="151"/>
                  </a:cubicBezTo>
                  <a:cubicBezTo>
                    <a:pt x="84" y="151"/>
                    <a:pt x="115" y="120"/>
                    <a:pt x="115" y="81"/>
                  </a:cubicBezTo>
                  <a:cubicBezTo>
                    <a:pt x="115" y="0"/>
                    <a:pt x="115" y="0"/>
                    <a:pt x="115" y="0"/>
                  </a:cubicBezTo>
                  <a:lnTo>
                    <a:pt x="70" y="0"/>
                  </a:lnTo>
                  <a:close/>
                </a:path>
              </a:pathLst>
            </a:custGeom>
            <a:solidFill>
              <a:srgbClr val="A5AD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0" name="Freeform 86"/>
            <p:cNvSpPr>
              <a:spLocks noEditPoints="1"/>
            </p:cNvSpPr>
            <p:nvPr/>
          </p:nvSpPr>
          <p:spPr bwMode="auto">
            <a:xfrm>
              <a:off x="5467350" y="4951413"/>
              <a:ext cx="230188" cy="192088"/>
            </a:xfrm>
            <a:custGeom>
              <a:avLst/>
              <a:gdLst>
                <a:gd name="T0" fmla="*/ 135 w 220"/>
                <a:gd name="T1" fmla="*/ 183 h 183"/>
                <a:gd name="T2" fmla="*/ 86 w 220"/>
                <a:gd name="T3" fmla="*/ 183 h 183"/>
                <a:gd name="T4" fmla="*/ 0 w 220"/>
                <a:gd name="T5" fmla="*/ 97 h 183"/>
                <a:gd name="T6" fmla="*/ 0 w 220"/>
                <a:gd name="T7" fmla="*/ 16 h 183"/>
                <a:gd name="T8" fmla="*/ 16 w 220"/>
                <a:gd name="T9" fmla="*/ 0 h 183"/>
                <a:gd name="T10" fmla="*/ 204 w 220"/>
                <a:gd name="T11" fmla="*/ 0 h 183"/>
                <a:gd name="T12" fmla="*/ 220 w 220"/>
                <a:gd name="T13" fmla="*/ 16 h 183"/>
                <a:gd name="T14" fmla="*/ 220 w 220"/>
                <a:gd name="T15" fmla="*/ 97 h 183"/>
                <a:gd name="T16" fmla="*/ 135 w 220"/>
                <a:gd name="T17" fmla="*/ 183 h 183"/>
                <a:gd name="T18" fmla="*/ 32 w 220"/>
                <a:gd name="T19" fmla="*/ 32 h 183"/>
                <a:gd name="T20" fmla="*/ 32 w 220"/>
                <a:gd name="T21" fmla="*/ 97 h 183"/>
                <a:gd name="T22" fmla="*/ 86 w 220"/>
                <a:gd name="T23" fmla="*/ 151 h 183"/>
                <a:gd name="T24" fmla="*/ 135 w 220"/>
                <a:gd name="T25" fmla="*/ 151 h 183"/>
                <a:gd name="T26" fmla="*/ 188 w 220"/>
                <a:gd name="T27" fmla="*/ 97 h 183"/>
                <a:gd name="T28" fmla="*/ 188 w 220"/>
                <a:gd name="T29" fmla="*/ 32 h 183"/>
                <a:gd name="T30" fmla="*/ 32 w 220"/>
                <a:gd name="T31"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183">
                  <a:moveTo>
                    <a:pt x="135" y="183"/>
                  </a:moveTo>
                  <a:cubicBezTo>
                    <a:pt x="86" y="183"/>
                    <a:pt x="86" y="183"/>
                    <a:pt x="86" y="183"/>
                  </a:cubicBezTo>
                  <a:cubicBezTo>
                    <a:pt x="39" y="183"/>
                    <a:pt x="0" y="144"/>
                    <a:pt x="0" y="97"/>
                  </a:cubicBezTo>
                  <a:cubicBezTo>
                    <a:pt x="0" y="16"/>
                    <a:pt x="0" y="16"/>
                    <a:pt x="0" y="16"/>
                  </a:cubicBezTo>
                  <a:cubicBezTo>
                    <a:pt x="0" y="7"/>
                    <a:pt x="7" y="0"/>
                    <a:pt x="16" y="0"/>
                  </a:cubicBezTo>
                  <a:cubicBezTo>
                    <a:pt x="204" y="0"/>
                    <a:pt x="204" y="0"/>
                    <a:pt x="204" y="0"/>
                  </a:cubicBezTo>
                  <a:cubicBezTo>
                    <a:pt x="213" y="0"/>
                    <a:pt x="220" y="7"/>
                    <a:pt x="220" y="16"/>
                  </a:cubicBezTo>
                  <a:cubicBezTo>
                    <a:pt x="220" y="97"/>
                    <a:pt x="220" y="97"/>
                    <a:pt x="220" y="97"/>
                  </a:cubicBezTo>
                  <a:cubicBezTo>
                    <a:pt x="220" y="144"/>
                    <a:pt x="182" y="183"/>
                    <a:pt x="135" y="183"/>
                  </a:cubicBezTo>
                  <a:close/>
                  <a:moveTo>
                    <a:pt x="32" y="32"/>
                  </a:moveTo>
                  <a:cubicBezTo>
                    <a:pt x="32" y="97"/>
                    <a:pt x="32" y="97"/>
                    <a:pt x="32" y="97"/>
                  </a:cubicBezTo>
                  <a:cubicBezTo>
                    <a:pt x="32" y="127"/>
                    <a:pt x="57" y="151"/>
                    <a:pt x="86" y="151"/>
                  </a:cubicBezTo>
                  <a:cubicBezTo>
                    <a:pt x="135" y="151"/>
                    <a:pt x="135" y="151"/>
                    <a:pt x="135" y="151"/>
                  </a:cubicBezTo>
                  <a:cubicBezTo>
                    <a:pt x="164" y="151"/>
                    <a:pt x="188" y="127"/>
                    <a:pt x="188" y="97"/>
                  </a:cubicBezTo>
                  <a:cubicBezTo>
                    <a:pt x="188" y="32"/>
                    <a:pt x="188" y="32"/>
                    <a:pt x="188" y="32"/>
                  </a:cubicBezTo>
                  <a:lnTo>
                    <a:pt x="32" y="32"/>
                  </a:ln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1" name="Freeform 87"/>
            <p:cNvSpPr/>
            <p:nvPr/>
          </p:nvSpPr>
          <p:spPr bwMode="auto">
            <a:xfrm>
              <a:off x="5613400" y="4440238"/>
              <a:ext cx="180975" cy="179388"/>
            </a:xfrm>
            <a:custGeom>
              <a:avLst/>
              <a:gdLst>
                <a:gd name="T0" fmla="*/ 157 w 173"/>
                <a:gd name="T1" fmla="*/ 15 h 172"/>
                <a:gd name="T2" fmla="*/ 38 w 173"/>
                <a:gd name="T3" fmla="*/ 40 h 172"/>
                <a:gd name="T4" fmla="*/ 8 w 173"/>
                <a:gd name="T5" fmla="*/ 142 h 172"/>
                <a:gd name="T6" fmla="*/ 31 w 173"/>
                <a:gd name="T7" fmla="*/ 165 h 172"/>
                <a:gd name="T8" fmla="*/ 133 w 173"/>
                <a:gd name="T9" fmla="*/ 135 h 172"/>
                <a:gd name="T10" fmla="*/ 157 w 173"/>
                <a:gd name="T11" fmla="*/ 15 h 172"/>
              </a:gdLst>
              <a:ahLst/>
              <a:cxnLst>
                <a:cxn ang="0">
                  <a:pos x="T0" y="T1"/>
                </a:cxn>
                <a:cxn ang="0">
                  <a:pos x="T2" y="T3"/>
                </a:cxn>
                <a:cxn ang="0">
                  <a:pos x="T4" y="T5"/>
                </a:cxn>
                <a:cxn ang="0">
                  <a:pos x="T6" y="T7"/>
                </a:cxn>
                <a:cxn ang="0">
                  <a:pos x="T8" y="T9"/>
                </a:cxn>
                <a:cxn ang="0">
                  <a:pos x="T10" y="T11"/>
                </a:cxn>
              </a:cxnLst>
              <a:rect l="0" t="0" r="r" b="b"/>
              <a:pathLst>
                <a:path w="173" h="172">
                  <a:moveTo>
                    <a:pt x="157" y="15"/>
                  </a:moveTo>
                  <a:cubicBezTo>
                    <a:pt x="117" y="0"/>
                    <a:pt x="70" y="8"/>
                    <a:pt x="38" y="40"/>
                  </a:cubicBezTo>
                  <a:cubicBezTo>
                    <a:pt x="10" y="68"/>
                    <a:pt x="0" y="106"/>
                    <a:pt x="8" y="142"/>
                  </a:cubicBezTo>
                  <a:cubicBezTo>
                    <a:pt x="10" y="153"/>
                    <a:pt x="19" y="162"/>
                    <a:pt x="31" y="165"/>
                  </a:cubicBezTo>
                  <a:cubicBezTo>
                    <a:pt x="67" y="172"/>
                    <a:pt x="105" y="162"/>
                    <a:pt x="133" y="135"/>
                  </a:cubicBezTo>
                  <a:cubicBezTo>
                    <a:pt x="165" y="103"/>
                    <a:pt x="173" y="55"/>
                    <a:pt x="157" y="1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2" name="Freeform 88"/>
            <p:cNvSpPr>
              <a:spLocks noEditPoints="1"/>
            </p:cNvSpPr>
            <p:nvPr/>
          </p:nvSpPr>
          <p:spPr bwMode="auto">
            <a:xfrm>
              <a:off x="5595938" y="4421188"/>
              <a:ext cx="217488" cy="211138"/>
            </a:xfrm>
            <a:custGeom>
              <a:avLst/>
              <a:gdLst>
                <a:gd name="T0" fmla="*/ 71 w 208"/>
                <a:gd name="T1" fmla="*/ 201 h 201"/>
                <a:gd name="T2" fmla="*/ 45 w 208"/>
                <a:gd name="T3" fmla="*/ 199 h 201"/>
                <a:gd name="T4" fmla="*/ 9 w 208"/>
                <a:gd name="T5" fmla="*/ 163 h 201"/>
                <a:gd name="T6" fmla="*/ 44 w 208"/>
                <a:gd name="T7" fmla="*/ 47 h 201"/>
                <a:gd name="T8" fmla="*/ 180 w 208"/>
                <a:gd name="T9" fmla="*/ 18 h 201"/>
                <a:gd name="T10" fmla="*/ 189 w 208"/>
                <a:gd name="T11" fmla="*/ 27 h 201"/>
                <a:gd name="T12" fmla="*/ 161 w 208"/>
                <a:gd name="T13" fmla="*/ 164 h 201"/>
                <a:gd name="T14" fmla="*/ 71 w 208"/>
                <a:gd name="T15" fmla="*/ 201 h 201"/>
                <a:gd name="T16" fmla="*/ 133 w 208"/>
                <a:gd name="T17" fmla="*/ 42 h 201"/>
                <a:gd name="T18" fmla="*/ 66 w 208"/>
                <a:gd name="T19" fmla="*/ 69 h 201"/>
                <a:gd name="T20" fmla="*/ 40 w 208"/>
                <a:gd name="T21" fmla="*/ 156 h 201"/>
                <a:gd name="T22" fmla="*/ 51 w 208"/>
                <a:gd name="T23" fmla="*/ 167 h 201"/>
                <a:gd name="T24" fmla="*/ 138 w 208"/>
                <a:gd name="T25" fmla="*/ 142 h 201"/>
                <a:gd name="T26" fmla="*/ 162 w 208"/>
                <a:gd name="T27" fmla="*/ 46 h 201"/>
                <a:gd name="T28" fmla="*/ 133 w 208"/>
                <a:gd name="T29" fmla="*/ 4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01">
                  <a:moveTo>
                    <a:pt x="71" y="201"/>
                  </a:moveTo>
                  <a:cubicBezTo>
                    <a:pt x="62" y="201"/>
                    <a:pt x="54" y="201"/>
                    <a:pt x="45" y="199"/>
                  </a:cubicBezTo>
                  <a:cubicBezTo>
                    <a:pt x="27" y="195"/>
                    <a:pt x="13" y="181"/>
                    <a:pt x="9" y="163"/>
                  </a:cubicBezTo>
                  <a:cubicBezTo>
                    <a:pt x="0" y="121"/>
                    <a:pt x="13" y="77"/>
                    <a:pt x="44" y="47"/>
                  </a:cubicBezTo>
                  <a:cubicBezTo>
                    <a:pt x="79" y="11"/>
                    <a:pt x="133" y="0"/>
                    <a:pt x="180" y="18"/>
                  </a:cubicBezTo>
                  <a:cubicBezTo>
                    <a:pt x="184" y="20"/>
                    <a:pt x="188" y="23"/>
                    <a:pt x="189" y="27"/>
                  </a:cubicBezTo>
                  <a:cubicBezTo>
                    <a:pt x="208" y="75"/>
                    <a:pt x="197" y="128"/>
                    <a:pt x="161" y="164"/>
                  </a:cubicBezTo>
                  <a:cubicBezTo>
                    <a:pt x="137" y="188"/>
                    <a:pt x="105" y="201"/>
                    <a:pt x="71" y="201"/>
                  </a:cubicBezTo>
                  <a:close/>
                  <a:moveTo>
                    <a:pt x="133" y="42"/>
                  </a:moveTo>
                  <a:cubicBezTo>
                    <a:pt x="109" y="42"/>
                    <a:pt x="84" y="51"/>
                    <a:pt x="66" y="69"/>
                  </a:cubicBezTo>
                  <a:cubicBezTo>
                    <a:pt x="43" y="92"/>
                    <a:pt x="34" y="125"/>
                    <a:pt x="40" y="156"/>
                  </a:cubicBezTo>
                  <a:cubicBezTo>
                    <a:pt x="42" y="162"/>
                    <a:pt x="46" y="166"/>
                    <a:pt x="51" y="167"/>
                  </a:cubicBezTo>
                  <a:cubicBezTo>
                    <a:pt x="83" y="174"/>
                    <a:pt x="116" y="164"/>
                    <a:pt x="138" y="142"/>
                  </a:cubicBezTo>
                  <a:cubicBezTo>
                    <a:pt x="163" y="116"/>
                    <a:pt x="172" y="80"/>
                    <a:pt x="162" y="46"/>
                  </a:cubicBezTo>
                  <a:cubicBezTo>
                    <a:pt x="152" y="43"/>
                    <a:pt x="143" y="42"/>
                    <a:pt x="133" y="4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3" name="Freeform 89"/>
            <p:cNvSpPr/>
            <p:nvPr/>
          </p:nvSpPr>
          <p:spPr bwMode="auto">
            <a:xfrm>
              <a:off x="5338763" y="4252913"/>
              <a:ext cx="277813" cy="280988"/>
            </a:xfrm>
            <a:custGeom>
              <a:avLst/>
              <a:gdLst>
                <a:gd name="T0" fmla="*/ 25 w 267"/>
                <a:gd name="T1" fmla="*/ 25 h 268"/>
                <a:gd name="T2" fmla="*/ 209 w 267"/>
                <a:gd name="T3" fmla="*/ 63 h 268"/>
                <a:gd name="T4" fmla="*/ 256 w 267"/>
                <a:gd name="T5" fmla="*/ 220 h 268"/>
                <a:gd name="T6" fmla="*/ 220 w 267"/>
                <a:gd name="T7" fmla="*/ 256 h 268"/>
                <a:gd name="T8" fmla="*/ 63 w 267"/>
                <a:gd name="T9" fmla="*/ 209 h 268"/>
                <a:gd name="T10" fmla="*/ 25 w 267"/>
                <a:gd name="T11" fmla="*/ 25 h 268"/>
              </a:gdLst>
              <a:ahLst/>
              <a:cxnLst>
                <a:cxn ang="0">
                  <a:pos x="T0" y="T1"/>
                </a:cxn>
                <a:cxn ang="0">
                  <a:pos x="T2" y="T3"/>
                </a:cxn>
                <a:cxn ang="0">
                  <a:pos x="T4" y="T5"/>
                </a:cxn>
                <a:cxn ang="0">
                  <a:pos x="T6" y="T7"/>
                </a:cxn>
                <a:cxn ang="0">
                  <a:pos x="T8" y="T9"/>
                </a:cxn>
                <a:cxn ang="0">
                  <a:pos x="T10" y="T11"/>
                </a:cxn>
              </a:cxnLst>
              <a:rect l="0" t="0" r="r" b="b"/>
              <a:pathLst>
                <a:path w="267" h="268">
                  <a:moveTo>
                    <a:pt x="25" y="25"/>
                  </a:moveTo>
                  <a:cubicBezTo>
                    <a:pt x="86" y="0"/>
                    <a:pt x="159" y="13"/>
                    <a:pt x="209" y="63"/>
                  </a:cubicBezTo>
                  <a:cubicBezTo>
                    <a:pt x="252" y="106"/>
                    <a:pt x="267" y="165"/>
                    <a:pt x="256" y="220"/>
                  </a:cubicBezTo>
                  <a:cubicBezTo>
                    <a:pt x="252" y="238"/>
                    <a:pt x="238" y="252"/>
                    <a:pt x="220" y="256"/>
                  </a:cubicBezTo>
                  <a:cubicBezTo>
                    <a:pt x="165" y="268"/>
                    <a:pt x="105" y="252"/>
                    <a:pt x="63" y="209"/>
                  </a:cubicBezTo>
                  <a:cubicBezTo>
                    <a:pt x="13" y="160"/>
                    <a:pt x="0" y="87"/>
                    <a:pt x="25" y="25"/>
                  </a:cubicBezTo>
                  <a:close/>
                </a:path>
              </a:pathLst>
            </a:custGeom>
            <a:solidFill>
              <a:srgbClr val="8FC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4" name="Freeform 90"/>
            <p:cNvSpPr>
              <a:spLocks noEditPoints="1"/>
            </p:cNvSpPr>
            <p:nvPr/>
          </p:nvSpPr>
          <p:spPr bwMode="auto">
            <a:xfrm>
              <a:off x="5319713" y="4233863"/>
              <a:ext cx="315913" cy="307975"/>
            </a:xfrm>
            <a:custGeom>
              <a:avLst/>
              <a:gdLst>
                <a:gd name="T0" fmla="*/ 202 w 303"/>
                <a:gd name="T1" fmla="*/ 294 h 294"/>
                <a:gd name="T2" fmla="*/ 69 w 303"/>
                <a:gd name="T3" fmla="*/ 239 h 294"/>
                <a:gd name="T4" fmla="*/ 28 w 303"/>
                <a:gd name="T5" fmla="*/ 37 h 294"/>
                <a:gd name="T6" fmla="*/ 37 w 303"/>
                <a:gd name="T7" fmla="*/ 28 h 294"/>
                <a:gd name="T8" fmla="*/ 238 w 303"/>
                <a:gd name="T9" fmla="*/ 70 h 294"/>
                <a:gd name="T10" fmla="*/ 289 w 303"/>
                <a:gd name="T11" fmla="*/ 241 h 294"/>
                <a:gd name="T12" fmla="*/ 241 w 303"/>
                <a:gd name="T13" fmla="*/ 290 h 294"/>
                <a:gd name="T14" fmla="*/ 202 w 303"/>
                <a:gd name="T15" fmla="*/ 294 h 294"/>
                <a:gd name="T16" fmla="*/ 55 w 303"/>
                <a:gd name="T17" fmla="*/ 55 h 294"/>
                <a:gd name="T18" fmla="*/ 92 w 303"/>
                <a:gd name="T19" fmla="*/ 216 h 294"/>
                <a:gd name="T20" fmla="*/ 202 w 303"/>
                <a:gd name="T21" fmla="*/ 262 h 294"/>
                <a:gd name="T22" fmla="*/ 234 w 303"/>
                <a:gd name="T23" fmla="*/ 258 h 294"/>
                <a:gd name="T24" fmla="*/ 258 w 303"/>
                <a:gd name="T25" fmla="*/ 235 h 294"/>
                <a:gd name="T26" fmla="*/ 216 w 303"/>
                <a:gd name="T27" fmla="*/ 92 h 294"/>
                <a:gd name="T28" fmla="*/ 55 w 303"/>
                <a:gd name="T29" fmla="*/ 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94">
                  <a:moveTo>
                    <a:pt x="202" y="294"/>
                  </a:moveTo>
                  <a:cubicBezTo>
                    <a:pt x="153" y="294"/>
                    <a:pt x="105" y="274"/>
                    <a:pt x="69" y="239"/>
                  </a:cubicBezTo>
                  <a:cubicBezTo>
                    <a:pt x="16" y="186"/>
                    <a:pt x="0" y="107"/>
                    <a:pt x="28" y="37"/>
                  </a:cubicBezTo>
                  <a:cubicBezTo>
                    <a:pt x="29" y="33"/>
                    <a:pt x="33" y="30"/>
                    <a:pt x="37" y="28"/>
                  </a:cubicBezTo>
                  <a:cubicBezTo>
                    <a:pt x="106" y="0"/>
                    <a:pt x="186" y="17"/>
                    <a:pt x="238" y="70"/>
                  </a:cubicBezTo>
                  <a:cubicBezTo>
                    <a:pt x="284" y="115"/>
                    <a:pt x="303" y="179"/>
                    <a:pt x="289" y="241"/>
                  </a:cubicBezTo>
                  <a:cubicBezTo>
                    <a:pt x="284" y="266"/>
                    <a:pt x="265" y="284"/>
                    <a:pt x="241" y="290"/>
                  </a:cubicBezTo>
                  <a:cubicBezTo>
                    <a:pt x="228" y="292"/>
                    <a:pt x="215" y="294"/>
                    <a:pt x="202" y="294"/>
                  </a:cubicBezTo>
                  <a:close/>
                  <a:moveTo>
                    <a:pt x="55" y="55"/>
                  </a:moveTo>
                  <a:cubicBezTo>
                    <a:pt x="36" y="112"/>
                    <a:pt x="50" y="174"/>
                    <a:pt x="92" y="216"/>
                  </a:cubicBezTo>
                  <a:cubicBezTo>
                    <a:pt x="122" y="246"/>
                    <a:pt x="161" y="262"/>
                    <a:pt x="202" y="262"/>
                  </a:cubicBezTo>
                  <a:cubicBezTo>
                    <a:pt x="213" y="262"/>
                    <a:pt x="224" y="261"/>
                    <a:pt x="234" y="258"/>
                  </a:cubicBezTo>
                  <a:cubicBezTo>
                    <a:pt x="246" y="256"/>
                    <a:pt x="255" y="247"/>
                    <a:pt x="258" y="235"/>
                  </a:cubicBezTo>
                  <a:cubicBezTo>
                    <a:pt x="269" y="183"/>
                    <a:pt x="253" y="130"/>
                    <a:pt x="216" y="92"/>
                  </a:cubicBezTo>
                  <a:cubicBezTo>
                    <a:pt x="174" y="50"/>
                    <a:pt x="111" y="36"/>
                    <a:pt x="55" y="55"/>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5" name="Freeform 91"/>
            <p:cNvSpPr/>
            <p:nvPr/>
          </p:nvSpPr>
          <p:spPr bwMode="auto">
            <a:xfrm>
              <a:off x="5407025" y="4410076"/>
              <a:ext cx="203200" cy="114300"/>
            </a:xfrm>
            <a:custGeom>
              <a:avLst/>
              <a:gdLst>
                <a:gd name="T0" fmla="*/ 177 w 195"/>
                <a:gd name="T1" fmla="*/ 108 h 108"/>
                <a:gd name="T2" fmla="*/ 166 w 195"/>
                <a:gd name="T3" fmla="*/ 104 h 108"/>
                <a:gd name="T4" fmla="*/ 94 w 195"/>
                <a:gd name="T5" fmla="*/ 32 h 108"/>
                <a:gd name="T6" fmla="*/ 16 w 195"/>
                <a:gd name="T7" fmla="*/ 32 h 108"/>
                <a:gd name="T8" fmla="*/ 0 w 195"/>
                <a:gd name="T9" fmla="*/ 16 h 108"/>
                <a:gd name="T10" fmla="*/ 16 w 195"/>
                <a:gd name="T11" fmla="*/ 0 h 108"/>
                <a:gd name="T12" fmla="*/ 101 w 195"/>
                <a:gd name="T13" fmla="*/ 0 h 108"/>
                <a:gd name="T14" fmla="*/ 112 w 195"/>
                <a:gd name="T15" fmla="*/ 4 h 108"/>
                <a:gd name="T16" fmla="*/ 188 w 195"/>
                <a:gd name="T17" fmla="*/ 81 h 108"/>
                <a:gd name="T18" fmla="*/ 188 w 195"/>
                <a:gd name="T19" fmla="*/ 104 h 108"/>
                <a:gd name="T20" fmla="*/ 177 w 195"/>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08">
                  <a:moveTo>
                    <a:pt x="177" y="108"/>
                  </a:moveTo>
                  <a:cubicBezTo>
                    <a:pt x="173" y="108"/>
                    <a:pt x="169" y="107"/>
                    <a:pt x="166" y="104"/>
                  </a:cubicBezTo>
                  <a:cubicBezTo>
                    <a:pt x="94" y="32"/>
                    <a:pt x="94" y="32"/>
                    <a:pt x="94" y="32"/>
                  </a:cubicBezTo>
                  <a:cubicBezTo>
                    <a:pt x="16" y="32"/>
                    <a:pt x="16" y="32"/>
                    <a:pt x="16" y="32"/>
                  </a:cubicBezTo>
                  <a:cubicBezTo>
                    <a:pt x="7" y="32"/>
                    <a:pt x="0" y="25"/>
                    <a:pt x="0" y="16"/>
                  </a:cubicBezTo>
                  <a:cubicBezTo>
                    <a:pt x="0" y="7"/>
                    <a:pt x="7" y="0"/>
                    <a:pt x="16" y="0"/>
                  </a:cubicBezTo>
                  <a:cubicBezTo>
                    <a:pt x="101" y="0"/>
                    <a:pt x="101" y="0"/>
                    <a:pt x="101" y="0"/>
                  </a:cubicBezTo>
                  <a:cubicBezTo>
                    <a:pt x="105" y="0"/>
                    <a:pt x="109" y="1"/>
                    <a:pt x="112" y="4"/>
                  </a:cubicBezTo>
                  <a:cubicBezTo>
                    <a:pt x="188" y="81"/>
                    <a:pt x="188" y="81"/>
                    <a:pt x="188" y="81"/>
                  </a:cubicBezTo>
                  <a:cubicBezTo>
                    <a:pt x="195" y="87"/>
                    <a:pt x="195" y="97"/>
                    <a:pt x="188" y="104"/>
                  </a:cubicBezTo>
                  <a:cubicBezTo>
                    <a:pt x="185" y="107"/>
                    <a:pt x="181" y="108"/>
                    <a:pt x="177" y="10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6" name="Freeform 92"/>
            <p:cNvSpPr/>
            <p:nvPr/>
          </p:nvSpPr>
          <p:spPr bwMode="auto">
            <a:xfrm>
              <a:off x="5454650" y="4303713"/>
              <a:ext cx="34925" cy="92075"/>
            </a:xfrm>
            <a:custGeom>
              <a:avLst/>
              <a:gdLst>
                <a:gd name="T0" fmla="*/ 16 w 33"/>
                <a:gd name="T1" fmla="*/ 88 h 88"/>
                <a:gd name="T2" fmla="*/ 0 w 33"/>
                <a:gd name="T3" fmla="*/ 72 h 88"/>
                <a:gd name="T4" fmla="*/ 0 w 33"/>
                <a:gd name="T5" fmla="*/ 16 h 88"/>
                <a:gd name="T6" fmla="*/ 16 w 33"/>
                <a:gd name="T7" fmla="*/ 0 h 88"/>
                <a:gd name="T8" fmla="*/ 33 w 33"/>
                <a:gd name="T9" fmla="*/ 16 h 88"/>
                <a:gd name="T10" fmla="*/ 33 w 33"/>
                <a:gd name="T11" fmla="*/ 72 h 88"/>
                <a:gd name="T12" fmla="*/ 16 w 33"/>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33" h="88">
                  <a:moveTo>
                    <a:pt x="16" y="88"/>
                  </a:moveTo>
                  <a:cubicBezTo>
                    <a:pt x="8" y="88"/>
                    <a:pt x="0" y="81"/>
                    <a:pt x="0" y="72"/>
                  </a:cubicBezTo>
                  <a:cubicBezTo>
                    <a:pt x="0" y="16"/>
                    <a:pt x="0" y="16"/>
                    <a:pt x="0" y="16"/>
                  </a:cubicBezTo>
                  <a:cubicBezTo>
                    <a:pt x="0" y="8"/>
                    <a:pt x="8" y="0"/>
                    <a:pt x="16" y="0"/>
                  </a:cubicBezTo>
                  <a:cubicBezTo>
                    <a:pt x="25" y="0"/>
                    <a:pt x="33" y="8"/>
                    <a:pt x="33" y="16"/>
                  </a:cubicBezTo>
                  <a:cubicBezTo>
                    <a:pt x="33" y="72"/>
                    <a:pt x="33" y="72"/>
                    <a:pt x="33" y="72"/>
                  </a:cubicBezTo>
                  <a:cubicBezTo>
                    <a:pt x="33" y="81"/>
                    <a:pt x="25" y="88"/>
                    <a:pt x="16" y="88"/>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7" name="Freeform 93"/>
            <p:cNvSpPr/>
            <p:nvPr/>
          </p:nvSpPr>
          <p:spPr bwMode="auto">
            <a:xfrm>
              <a:off x="5557838" y="4476751"/>
              <a:ext cx="92075" cy="323850"/>
            </a:xfrm>
            <a:custGeom>
              <a:avLst/>
              <a:gdLst>
                <a:gd name="T0" fmla="*/ 20 w 89"/>
                <a:gd name="T1" fmla="*/ 310 h 310"/>
                <a:gd name="T2" fmla="*/ 4 w 89"/>
                <a:gd name="T3" fmla="*/ 294 h 310"/>
                <a:gd name="T4" fmla="*/ 4 w 89"/>
                <a:gd name="T5" fmla="*/ 203 h 310"/>
                <a:gd name="T6" fmla="*/ 33 w 89"/>
                <a:gd name="T7" fmla="*/ 137 h 310"/>
                <a:gd name="T8" fmla="*/ 43 w 89"/>
                <a:gd name="T9" fmla="*/ 127 h 310"/>
                <a:gd name="T10" fmla="*/ 56 w 89"/>
                <a:gd name="T11" fmla="*/ 97 h 310"/>
                <a:gd name="T12" fmla="*/ 44 w 89"/>
                <a:gd name="T13" fmla="*/ 66 h 310"/>
                <a:gd name="T14" fmla="*/ 7 w 89"/>
                <a:gd name="T15" fmla="*/ 29 h 310"/>
                <a:gd name="T16" fmla="*/ 7 w 89"/>
                <a:gd name="T17" fmla="*/ 6 h 310"/>
                <a:gd name="T18" fmla="*/ 29 w 89"/>
                <a:gd name="T19" fmla="*/ 6 h 310"/>
                <a:gd name="T20" fmla="*/ 66 w 89"/>
                <a:gd name="T21" fmla="*/ 44 h 310"/>
                <a:gd name="T22" fmla="*/ 88 w 89"/>
                <a:gd name="T23" fmla="*/ 98 h 310"/>
                <a:gd name="T24" fmla="*/ 65 w 89"/>
                <a:gd name="T25" fmla="*/ 151 h 310"/>
                <a:gd name="T26" fmla="*/ 55 w 89"/>
                <a:gd name="T27" fmla="*/ 160 h 310"/>
                <a:gd name="T28" fmla="*/ 36 w 89"/>
                <a:gd name="T29" fmla="*/ 203 h 310"/>
                <a:gd name="T30" fmla="*/ 36 w 89"/>
                <a:gd name="T31" fmla="*/ 294 h 310"/>
                <a:gd name="T32" fmla="*/ 20 w 89"/>
                <a:gd name="T33"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310">
                  <a:moveTo>
                    <a:pt x="20" y="310"/>
                  </a:moveTo>
                  <a:cubicBezTo>
                    <a:pt x="11" y="310"/>
                    <a:pt x="4" y="303"/>
                    <a:pt x="4" y="294"/>
                  </a:cubicBezTo>
                  <a:cubicBezTo>
                    <a:pt x="4" y="203"/>
                    <a:pt x="4" y="203"/>
                    <a:pt x="4" y="203"/>
                  </a:cubicBezTo>
                  <a:cubicBezTo>
                    <a:pt x="4" y="178"/>
                    <a:pt x="14" y="154"/>
                    <a:pt x="33" y="137"/>
                  </a:cubicBezTo>
                  <a:cubicBezTo>
                    <a:pt x="43" y="127"/>
                    <a:pt x="43" y="127"/>
                    <a:pt x="43" y="127"/>
                  </a:cubicBezTo>
                  <a:cubicBezTo>
                    <a:pt x="51" y="119"/>
                    <a:pt x="56" y="109"/>
                    <a:pt x="56" y="97"/>
                  </a:cubicBezTo>
                  <a:cubicBezTo>
                    <a:pt x="56" y="85"/>
                    <a:pt x="52" y="74"/>
                    <a:pt x="44" y="66"/>
                  </a:cubicBezTo>
                  <a:cubicBezTo>
                    <a:pt x="7" y="29"/>
                    <a:pt x="7" y="29"/>
                    <a:pt x="7" y="29"/>
                  </a:cubicBezTo>
                  <a:cubicBezTo>
                    <a:pt x="0" y="23"/>
                    <a:pt x="0" y="13"/>
                    <a:pt x="7" y="6"/>
                  </a:cubicBezTo>
                  <a:cubicBezTo>
                    <a:pt x="13" y="0"/>
                    <a:pt x="23" y="0"/>
                    <a:pt x="29" y="6"/>
                  </a:cubicBezTo>
                  <a:cubicBezTo>
                    <a:pt x="66" y="44"/>
                    <a:pt x="66" y="44"/>
                    <a:pt x="66" y="44"/>
                  </a:cubicBezTo>
                  <a:cubicBezTo>
                    <a:pt x="81" y="58"/>
                    <a:pt x="89" y="77"/>
                    <a:pt x="88" y="98"/>
                  </a:cubicBezTo>
                  <a:cubicBezTo>
                    <a:pt x="88" y="118"/>
                    <a:pt x="79" y="137"/>
                    <a:pt x="65" y="151"/>
                  </a:cubicBezTo>
                  <a:cubicBezTo>
                    <a:pt x="55" y="160"/>
                    <a:pt x="55" y="160"/>
                    <a:pt x="55" y="160"/>
                  </a:cubicBezTo>
                  <a:cubicBezTo>
                    <a:pt x="43" y="171"/>
                    <a:pt x="36" y="187"/>
                    <a:pt x="36" y="203"/>
                  </a:cubicBezTo>
                  <a:cubicBezTo>
                    <a:pt x="36" y="294"/>
                    <a:pt x="36" y="294"/>
                    <a:pt x="36" y="294"/>
                  </a:cubicBezTo>
                  <a:cubicBezTo>
                    <a:pt x="36" y="303"/>
                    <a:pt x="29" y="310"/>
                    <a:pt x="20" y="310"/>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8" name="Freeform 94"/>
            <p:cNvSpPr/>
            <p:nvPr/>
          </p:nvSpPr>
          <p:spPr bwMode="auto">
            <a:xfrm>
              <a:off x="5462588" y="4995863"/>
              <a:ext cx="246063" cy="34925"/>
            </a:xfrm>
            <a:custGeom>
              <a:avLst/>
              <a:gdLst>
                <a:gd name="T0" fmla="*/ 219 w 235"/>
                <a:gd name="T1" fmla="*/ 33 h 33"/>
                <a:gd name="T2" fmla="*/ 16 w 235"/>
                <a:gd name="T3" fmla="*/ 33 h 33"/>
                <a:gd name="T4" fmla="*/ 0 w 235"/>
                <a:gd name="T5" fmla="*/ 16 h 33"/>
                <a:gd name="T6" fmla="*/ 16 w 235"/>
                <a:gd name="T7" fmla="*/ 0 h 33"/>
                <a:gd name="T8" fmla="*/ 219 w 235"/>
                <a:gd name="T9" fmla="*/ 0 h 33"/>
                <a:gd name="T10" fmla="*/ 235 w 235"/>
                <a:gd name="T11" fmla="*/ 16 h 33"/>
                <a:gd name="T12" fmla="*/ 219 w 23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35" h="33">
                  <a:moveTo>
                    <a:pt x="219" y="33"/>
                  </a:moveTo>
                  <a:cubicBezTo>
                    <a:pt x="16" y="33"/>
                    <a:pt x="16" y="33"/>
                    <a:pt x="16" y="33"/>
                  </a:cubicBezTo>
                  <a:cubicBezTo>
                    <a:pt x="7" y="33"/>
                    <a:pt x="0" y="25"/>
                    <a:pt x="0" y="16"/>
                  </a:cubicBezTo>
                  <a:cubicBezTo>
                    <a:pt x="0" y="8"/>
                    <a:pt x="7" y="0"/>
                    <a:pt x="16" y="0"/>
                  </a:cubicBezTo>
                  <a:cubicBezTo>
                    <a:pt x="219" y="0"/>
                    <a:pt x="219" y="0"/>
                    <a:pt x="219" y="0"/>
                  </a:cubicBezTo>
                  <a:cubicBezTo>
                    <a:pt x="228" y="0"/>
                    <a:pt x="235" y="8"/>
                    <a:pt x="235" y="16"/>
                  </a:cubicBezTo>
                  <a:cubicBezTo>
                    <a:pt x="235" y="25"/>
                    <a:pt x="228" y="33"/>
                    <a:pt x="219" y="33"/>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19" name="Freeform 95"/>
            <p:cNvSpPr/>
            <p:nvPr/>
          </p:nvSpPr>
          <p:spPr bwMode="auto">
            <a:xfrm>
              <a:off x="5462588" y="5051426"/>
              <a:ext cx="246063" cy="33338"/>
            </a:xfrm>
            <a:custGeom>
              <a:avLst/>
              <a:gdLst>
                <a:gd name="T0" fmla="*/ 219 w 235"/>
                <a:gd name="T1" fmla="*/ 32 h 32"/>
                <a:gd name="T2" fmla="*/ 16 w 235"/>
                <a:gd name="T3" fmla="*/ 32 h 32"/>
                <a:gd name="T4" fmla="*/ 0 w 235"/>
                <a:gd name="T5" fmla="*/ 16 h 32"/>
                <a:gd name="T6" fmla="*/ 16 w 235"/>
                <a:gd name="T7" fmla="*/ 0 h 32"/>
                <a:gd name="T8" fmla="*/ 219 w 235"/>
                <a:gd name="T9" fmla="*/ 0 h 32"/>
                <a:gd name="T10" fmla="*/ 235 w 235"/>
                <a:gd name="T11" fmla="*/ 16 h 32"/>
                <a:gd name="T12" fmla="*/ 219 w 23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5" h="32">
                  <a:moveTo>
                    <a:pt x="219" y="32"/>
                  </a:moveTo>
                  <a:cubicBezTo>
                    <a:pt x="16" y="32"/>
                    <a:pt x="16" y="32"/>
                    <a:pt x="16" y="32"/>
                  </a:cubicBezTo>
                  <a:cubicBezTo>
                    <a:pt x="7" y="32"/>
                    <a:pt x="0" y="25"/>
                    <a:pt x="0" y="16"/>
                  </a:cubicBezTo>
                  <a:cubicBezTo>
                    <a:pt x="0" y="7"/>
                    <a:pt x="7" y="0"/>
                    <a:pt x="16" y="0"/>
                  </a:cubicBezTo>
                  <a:cubicBezTo>
                    <a:pt x="219" y="0"/>
                    <a:pt x="219" y="0"/>
                    <a:pt x="219" y="0"/>
                  </a:cubicBezTo>
                  <a:cubicBezTo>
                    <a:pt x="228" y="0"/>
                    <a:pt x="235" y="7"/>
                    <a:pt x="235" y="16"/>
                  </a:cubicBezTo>
                  <a:cubicBezTo>
                    <a:pt x="235" y="25"/>
                    <a:pt x="228" y="32"/>
                    <a:pt x="219" y="32"/>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0" name="Freeform 96"/>
            <p:cNvSpPr/>
            <p:nvPr/>
          </p:nvSpPr>
          <p:spPr bwMode="auto">
            <a:xfrm>
              <a:off x="5403850" y="4730751"/>
              <a:ext cx="358775" cy="238125"/>
            </a:xfrm>
            <a:custGeom>
              <a:avLst/>
              <a:gdLst>
                <a:gd name="T0" fmla="*/ 171 w 343"/>
                <a:gd name="T1" fmla="*/ 0 h 227"/>
                <a:gd name="T2" fmla="*/ 0 w 343"/>
                <a:gd name="T3" fmla="*/ 82 h 227"/>
                <a:gd name="T4" fmla="*/ 32 w 343"/>
                <a:gd name="T5" fmla="*/ 151 h 227"/>
                <a:gd name="T6" fmla="*/ 46 w 343"/>
                <a:gd name="T7" fmla="*/ 194 h 227"/>
                <a:gd name="T8" fmla="*/ 91 w 343"/>
                <a:gd name="T9" fmla="*/ 227 h 227"/>
                <a:gd name="T10" fmla="*/ 252 w 343"/>
                <a:gd name="T11" fmla="*/ 227 h 227"/>
                <a:gd name="T12" fmla="*/ 297 w 343"/>
                <a:gd name="T13" fmla="*/ 194 h 227"/>
                <a:gd name="T14" fmla="*/ 310 w 343"/>
                <a:gd name="T15" fmla="*/ 153 h 227"/>
                <a:gd name="T16" fmla="*/ 343 w 343"/>
                <a:gd name="T17" fmla="*/ 82 h 227"/>
                <a:gd name="T18" fmla="*/ 171 w 343"/>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227">
                  <a:moveTo>
                    <a:pt x="171" y="0"/>
                  </a:moveTo>
                  <a:cubicBezTo>
                    <a:pt x="102" y="0"/>
                    <a:pt x="40" y="32"/>
                    <a:pt x="0" y="82"/>
                  </a:cubicBezTo>
                  <a:cubicBezTo>
                    <a:pt x="13" y="103"/>
                    <a:pt x="24" y="127"/>
                    <a:pt x="32" y="151"/>
                  </a:cubicBezTo>
                  <a:cubicBezTo>
                    <a:pt x="46" y="194"/>
                    <a:pt x="46" y="194"/>
                    <a:pt x="46" y="194"/>
                  </a:cubicBezTo>
                  <a:cubicBezTo>
                    <a:pt x="52" y="214"/>
                    <a:pt x="71" y="227"/>
                    <a:pt x="91" y="227"/>
                  </a:cubicBezTo>
                  <a:cubicBezTo>
                    <a:pt x="252" y="227"/>
                    <a:pt x="252" y="227"/>
                    <a:pt x="252" y="227"/>
                  </a:cubicBezTo>
                  <a:cubicBezTo>
                    <a:pt x="272" y="227"/>
                    <a:pt x="291" y="214"/>
                    <a:pt x="297" y="194"/>
                  </a:cubicBezTo>
                  <a:cubicBezTo>
                    <a:pt x="310" y="153"/>
                    <a:pt x="310" y="153"/>
                    <a:pt x="310" y="153"/>
                  </a:cubicBezTo>
                  <a:cubicBezTo>
                    <a:pt x="318" y="128"/>
                    <a:pt x="329" y="104"/>
                    <a:pt x="343" y="82"/>
                  </a:cubicBezTo>
                  <a:cubicBezTo>
                    <a:pt x="303" y="32"/>
                    <a:pt x="241" y="0"/>
                    <a:pt x="171" y="0"/>
                  </a:cubicBezTo>
                  <a:close/>
                </a:path>
              </a:pathLst>
            </a:custGeom>
            <a:solidFill>
              <a:srgbClr val="CCAD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1" name="Freeform 97"/>
            <p:cNvSpPr/>
            <p:nvPr/>
          </p:nvSpPr>
          <p:spPr bwMode="auto">
            <a:xfrm>
              <a:off x="5643563" y="4784726"/>
              <a:ext cx="119063" cy="184150"/>
            </a:xfrm>
            <a:custGeom>
              <a:avLst/>
              <a:gdLst>
                <a:gd name="T0" fmla="*/ 83 w 113"/>
                <a:gd name="T1" fmla="*/ 92 h 176"/>
                <a:gd name="T2" fmla="*/ 86 w 113"/>
                <a:gd name="T3" fmla="*/ 84 h 176"/>
                <a:gd name="T4" fmla="*/ 87 w 113"/>
                <a:gd name="T5" fmla="*/ 83 h 176"/>
                <a:gd name="T6" fmla="*/ 94 w 113"/>
                <a:gd name="T7" fmla="*/ 66 h 176"/>
                <a:gd name="T8" fmla="*/ 94 w 113"/>
                <a:gd name="T9" fmla="*/ 65 h 176"/>
                <a:gd name="T10" fmla="*/ 98 w 113"/>
                <a:gd name="T11" fmla="*/ 57 h 176"/>
                <a:gd name="T12" fmla="*/ 99 w 113"/>
                <a:gd name="T13" fmla="*/ 56 h 176"/>
                <a:gd name="T14" fmla="*/ 113 w 113"/>
                <a:gd name="T15" fmla="*/ 31 h 176"/>
                <a:gd name="T16" fmla="*/ 82 w 113"/>
                <a:gd name="T17" fmla="*/ 0 h 176"/>
                <a:gd name="T18" fmla="*/ 42 w 113"/>
                <a:gd name="T19" fmla="*/ 102 h 176"/>
                <a:gd name="T20" fmla="*/ 33 w 113"/>
                <a:gd name="T21" fmla="*/ 143 h 176"/>
                <a:gd name="T22" fmla="*/ 0 w 113"/>
                <a:gd name="T23" fmla="*/ 176 h 176"/>
                <a:gd name="T24" fmla="*/ 22 w 113"/>
                <a:gd name="T25" fmla="*/ 176 h 176"/>
                <a:gd name="T26" fmla="*/ 67 w 113"/>
                <a:gd name="T27" fmla="*/ 143 h 176"/>
                <a:gd name="T28" fmla="*/ 80 w 113"/>
                <a:gd name="T29" fmla="*/ 102 h 176"/>
                <a:gd name="T30" fmla="*/ 83 w 113"/>
                <a:gd name="T31" fmla="*/ 93 h 176"/>
                <a:gd name="T32" fmla="*/ 83 w 113"/>
                <a:gd name="T33"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76">
                  <a:moveTo>
                    <a:pt x="83" y="92"/>
                  </a:moveTo>
                  <a:cubicBezTo>
                    <a:pt x="84" y="89"/>
                    <a:pt x="85" y="87"/>
                    <a:pt x="86" y="84"/>
                  </a:cubicBezTo>
                  <a:cubicBezTo>
                    <a:pt x="87" y="84"/>
                    <a:pt x="87" y="83"/>
                    <a:pt x="87" y="83"/>
                  </a:cubicBezTo>
                  <a:cubicBezTo>
                    <a:pt x="89" y="77"/>
                    <a:pt x="92" y="71"/>
                    <a:pt x="94" y="66"/>
                  </a:cubicBezTo>
                  <a:cubicBezTo>
                    <a:pt x="94" y="65"/>
                    <a:pt x="94" y="65"/>
                    <a:pt x="94" y="65"/>
                  </a:cubicBezTo>
                  <a:cubicBezTo>
                    <a:pt x="96" y="62"/>
                    <a:pt x="97" y="60"/>
                    <a:pt x="98" y="57"/>
                  </a:cubicBezTo>
                  <a:cubicBezTo>
                    <a:pt x="99" y="57"/>
                    <a:pt x="99" y="56"/>
                    <a:pt x="99" y="56"/>
                  </a:cubicBezTo>
                  <a:cubicBezTo>
                    <a:pt x="103" y="48"/>
                    <a:pt x="108" y="39"/>
                    <a:pt x="113" y="31"/>
                  </a:cubicBezTo>
                  <a:cubicBezTo>
                    <a:pt x="104" y="19"/>
                    <a:pt x="93" y="9"/>
                    <a:pt x="82" y="0"/>
                  </a:cubicBezTo>
                  <a:cubicBezTo>
                    <a:pt x="64" y="30"/>
                    <a:pt x="51" y="65"/>
                    <a:pt x="42" y="102"/>
                  </a:cubicBezTo>
                  <a:cubicBezTo>
                    <a:pt x="33" y="143"/>
                    <a:pt x="33" y="143"/>
                    <a:pt x="33" y="143"/>
                  </a:cubicBezTo>
                  <a:cubicBezTo>
                    <a:pt x="28" y="163"/>
                    <a:pt x="15" y="176"/>
                    <a:pt x="0" y="176"/>
                  </a:cubicBezTo>
                  <a:cubicBezTo>
                    <a:pt x="22" y="176"/>
                    <a:pt x="22" y="176"/>
                    <a:pt x="22" y="176"/>
                  </a:cubicBezTo>
                  <a:cubicBezTo>
                    <a:pt x="42" y="176"/>
                    <a:pt x="61" y="163"/>
                    <a:pt x="67" y="143"/>
                  </a:cubicBezTo>
                  <a:cubicBezTo>
                    <a:pt x="80" y="102"/>
                    <a:pt x="80" y="102"/>
                    <a:pt x="80" y="102"/>
                  </a:cubicBezTo>
                  <a:cubicBezTo>
                    <a:pt x="81" y="99"/>
                    <a:pt x="82" y="96"/>
                    <a:pt x="83" y="93"/>
                  </a:cubicBezTo>
                  <a:cubicBezTo>
                    <a:pt x="83" y="93"/>
                    <a:pt x="83" y="93"/>
                    <a:pt x="83" y="92"/>
                  </a:cubicBezTo>
                  <a:close/>
                </a:path>
              </a:pathLst>
            </a:cu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2" name="Freeform 98"/>
            <p:cNvSpPr>
              <a:spLocks noEditPoints="1"/>
            </p:cNvSpPr>
            <p:nvPr/>
          </p:nvSpPr>
          <p:spPr bwMode="auto">
            <a:xfrm>
              <a:off x="5386388" y="4714876"/>
              <a:ext cx="393700" cy="269875"/>
            </a:xfrm>
            <a:custGeom>
              <a:avLst/>
              <a:gdLst>
                <a:gd name="T0" fmla="*/ 269 w 377"/>
                <a:gd name="T1" fmla="*/ 259 h 259"/>
                <a:gd name="T2" fmla="*/ 108 w 377"/>
                <a:gd name="T3" fmla="*/ 259 h 259"/>
                <a:gd name="T4" fmla="*/ 48 w 377"/>
                <a:gd name="T5" fmla="*/ 215 h 259"/>
                <a:gd name="T6" fmla="*/ 34 w 377"/>
                <a:gd name="T7" fmla="*/ 172 h 259"/>
                <a:gd name="T8" fmla="*/ 3 w 377"/>
                <a:gd name="T9" fmla="*/ 106 h 259"/>
                <a:gd name="T10" fmla="*/ 5 w 377"/>
                <a:gd name="T11" fmla="*/ 88 h 259"/>
                <a:gd name="T12" fmla="*/ 188 w 377"/>
                <a:gd name="T13" fmla="*/ 0 h 259"/>
                <a:gd name="T14" fmla="*/ 372 w 377"/>
                <a:gd name="T15" fmla="*/ 88 h 259"/>
                <a:gd name="T16" fmla="*/ 374 w 377"/>
                <a:gd name="T17" fmla="*/ 106 h 259"/>
                <a:gd name="T18" fmla="*/ 342 w 377"/>
                <a:gd name="T19" fmla="*/ 174 h 259"/>
                <a:gd name="T20" fmla="*/ 329 w 377"/>
                <a:gd name="T21" fmla="*/ 215 h 259"/>
                <a:gd name="T22" fmla="*/ 269 w 377"/>
                <a:gd name="T23" fmla="*/ 259 h 259"/>
                <a:gd name="T24" fmla="*/ 37 w 377"/>
                <a:gd name="T25" fmla="*/ 99 h 259"/>
                <a:gd name="T26" fmla="*/ 65 w 377"/>
                <a:gd name="T27" fmla="*/ 162 h 259"/>
                <a:gd name="T28" fmla="*/ 78 w 377"/>
                <a:gd name="T29" fmla="*/ 205 h 259"/>
                <a:gd name="T30" fmla="*/ 108 w 377"/>
                <a:gd name="T31" fmla="*/ 227 h 259"/>
                <a:gd name="T32" fmla="*/ 269 w 377"/>
                <a:gd name="T33" fmla="*/ 227 h 259"/>
                <a:gd name="T34" fmla="*/ 299 w 377"/>
                <a:gd name="T35" fmla="*/ 205 h 259"/>
                <a:gd name="T36" fmla="*/ 312 w 377"/>
                <a:gd name="T37" fmla="*/ 164 h 259"/>
                <a:gd name="T38" fmla="*/ 340 w 377"/>
                <a:gd name="T39" fmla="*/ 100 h 259"/>
                <a:gd name="T40" fmla="*/ 188 w 377"/>
                <a:gd name="T41" fmla="*/ 32 h 259"/>
                <a:gd name="T42" fmla="*/ 37 w 377"/>
                <a:gd name="T43" fmla="*/ 9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7" h="259">
                  <a:moveTo>
                    <a:pt x="269" y="259"/>
                  </a:moveTo>
                  <a:cubicBezTo>
                    <a:pt x="108" y="259"/>
                    <a:pt x="108" y="259"/>
                    <a:pt x="108" y="259"/>
                  </a:cubicBezTo>
                  <a:cubicBezTo>
                    <a:pt x="80" y="259"/>
                    <a:pt x="56" y="241"/>
                    <a:pt x="48" y="215"/>
                  </a:cubicBezTo>
                  <a:cubicBezTo>
                    <a:pt x="34" y="172"/>
                    <a:pt x="34" y="172"/>
                    <a:pt x="34" y="172"/>
                  </a:cubicBezTo>
                  <a:cubicBezTo>
                    <a:pt x="27" y="149"/>
                    <a:pt x="16" y="127"/>
                    <a:pt x="3" y="106"/>
                  </a:cubicBezTo>
                  <a:cubicBezTo>
                    <a:pt x="0" y="100"/>
                    <a:pt x="0" y="93"/>
                    <a:pt x="5" y="88"/>
                  </a:cubicBezTo>
                  <a:cubicBezTo>
                    <a:pt x="50" y="32"/>
                    <a:pt x="117" y="0"/>
                    <a:pt x="188" y="0"/>
                  </a:cubicBezTo>
                  <a:cubicBezTo>
                    <a:pt x="260" y="0"/>
                    <a:pt x="327" y="32"/>
                    <a:pt x="372" y="88"/>
                  </a:cubicBezTo>
                  <a:cubicBezTo>
                    <a:pt x="377" y="93"/>
                    <a:pt x="377" y="101"/>
                    <a:pt x="374" y="106"/>
                  </a:cubicBezTo>
                  <a:cubicBezTo>
                    <a:pt x="360" y="128"/>
                    <a:pt x="350" y="150"/>
                    <a:pt x="342" y="174"/>
                  </a:cubicBezTo>
                  <a:cubicBezTo>
                    <a:pt x="329" y="215"/>
                    <a:pt x="329" y="215"/>
                    <a:pt x="329" y="215"/>
                  </a:cubicBezTo>
                  <a:cubicBezTo>
                    <a:pt x="321" y="241"/>
                    <a:pt x="296" y="259"/>
                    <a:pt x="269" y="259"/>
                  </a:cubicBezTo>
                  <a:close/>
                  <a:moveTo>
                    <a:pt x="37" y="99"/>
                  </a:moveTo>
                  <a:cubicBezTo>
                    <a:pt x="48" y="119"/>
                    <a:pt x="58" y="141"/>
                    <a:pt x="65" y="162"/>
                  </a:cubicBezTo>
                  <a:cubicBezTo>
                    <a:pt x="78" y="205"/>
                    <a:pt x="78" y="205"/>
                    <a:pt x="78" y="205"/>
                  </a:cubicBezTo>
                  <a:cubicBezTo>
                    <a:pt x="82" y="218"/>
                    <a:pt x="94" y="227"/>
                    <a:pt x="108" y="227"/>
                  </a:cubicBezTo>
                  <a:cubicBezTo>
                    <a:pt x="269" y="227"/>
                    <a:pt x="269" y="227"/>
                    <a:pt x="269" y="227"/>
                  </a:cubicBezTo>
                  <a:cubicBezTo>
                    <a:pt x="282" y="227"/>
                    <a:pt x="294" y="218"/>
                    <a:pt x="299" y="205"/>
                  </a:cubicBezTo>
                  <a:cubicBezTo>
                    <a:pt x="312" y="164"/>
                    <a:pt x="312" y="164"/>
                    <a:pt x="312" y="164"/>
                  </a:cubicBezTo>
                  <a:cubicBezTo>
                    <a:pt x="319" y="142"/>
                    <a:pt x="328" y="120"/>
                    <a:pt x="340" y="100"/>
                  </a:cubicBezTo>
                  <a:cubicBezTo>
                    <a:pt x="301" y="56"/>
                    <a:pt x="247" y="32"/>
                    <a:pt x="188" y="32"/>
                  </a:cubicBezTo>
                  <a:cubicBezTo>
                    <a:pt x="130" y="32"/>
                    <a:pt x="75" y="56"/>
                    <a:pt x="37" y="99"/>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3" name="Oval 99"/>
            <p:cNvSpPr>
              <a:spLocks noChangeArrowheads="1"/>
            </p:cNvSpPr>
            <p:nvPr/>
          </p:nvSpPr>
          <p:spPr bwMode="auto">
            <a:xfrm>
              <a:off x="5494338" y="4787901"/>
              <a:ext cx="34925" cy="33338"/>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4" name="Oval 100"/>
            <p:cNvSpPr>
              <a:spLocks noChangeArrowheads="1"/>
            </p:cNvSpPr>
            <p:nvPr/>
          </p:nvSpPr>
          <p:spPr bwMode="auto">
            <a:xfrm>
              <a:off x="5522913" y="4872038"/>
              <a:ext cx="36513" cy="36513"/>
            </a:xfrm>
            <a:prstGeom prst="ellipse">
              <a:avLst/>
            </a:prstGeom>
            <a:solidFill>
              <a:srgbClr val="B28C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5" name="Freeform 101"/>
            <p:cNvSpPr/>
            <p:nvPr/>
          </p:nvSpPr>
          <p:spPr bwMode="auto">
            <a:xfrm>
              <a:off x="5565775" y="3725863"/>
              <a:ext cx="33338" cy="227013"/>
            </a:xfrm>
            <a:custGeom>
              <a:avLst/>
              <a:gdLst>
                <a:gd name="T0" fmla="*/ 16 w 32"/>
                <a:gd name="T1" fmla="*/ 216 h 216"/>
                <a:gd name="T2" fmla="*/ 0 w 32"/>
                <a:gd name="T3" fmla="*/ 200 h 216"/>
                <a:gd name="T4" fmla="*/ 0 w 32"/>
                <a:gd name="T5" fmla="*/ 16 h 216"/>
                <a:gd name="T6" fmla="*/ 16 w 32"/>
                <a:gd name="T7" fmla="*/ 0 h 216"/>
                <a:gd name="T8" fmla="*/ 32 w 32"/>
                <a:gd name="T9" fmla="*/ 16 h 216"/>
                <a:gd name="T10" fmla="*/ 32 w 32"/>
                <a:gd name="T11" fmla="*/ 200 h 216"/>
                <a:gd name="T12" fmla="*/ 16 w 32"/>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 h="216">
                  <a:moveTo>
                    <a:pt x="16" y="216"/>
                  </a:moveTo>
                  <a:cubicBezTo>
                    <a:pt x="8" y="216"/>
                    <a:pt x="0" y="209"/>
                    <a:pt x="0" y="200"/>
                  </a:cubicBezTo>
                  <a:cubicBezTo>
                    <a:pt x="0" y="16"/>
                    <a:pt x="0" y="16"/>
                    <a:pt x="0" y="16"/>
                  </a:cubicBezTo>
                  <a:cubicBezTo>
                    <a:pt x="0" y="7"/>
                    <a:pt x="8" y="0"/>
                    <a:pt x="16" y="0"/>
                  </a:cubicBezTo>
                  <a:cubicBezTo>
                    <a:pt x="25" y="0"/>
                    <a:pt x="32" y="7"/>
                    <a:pt x="32" y="16"/>
                  </a:cubicBezTo>
                  <a:cubicBezTo>
                    <a:pt x="32" y="200"/>
                    <a:pt x="32" y="200"/>
                    <a:pt x="32" y="200"/>
                  </a:cubicBezTo>
                  <a:cubicBezTo>
                    <a:pt x="32" y="209"/>
                    <a:pt x="25" y="216"/>
                    <a:pt x="16" y="216"/>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6" name="Freeform 102"/>
            <p:cNvSpPr/>
            <p:nvPr/>
          </p:nvSpPr>
          <p:spPr bwMode="auto">
            <a:xfrm>
              <a:off x="5899150" y="3946526"/>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7" name="Freeform 103"/>
            <p:cNvSpPr/>
            <p:nvPr/>
          </p:nvSpPr>
          <p:spPr bwMode="auto">
            <a:xfrm>
              <a:off x="5094288" y="3946526"/>
              <a:ext cx="173038" cy="171450"/>
            </a:xfrm>
            <a:custGeom>
              <a:avLst/>
              <a:gdLst>
                <a:gd name="T0" fmla="*/ 148 w 166"/>
                <a:gd name="T1" fmla="*/ 164 h 164"/>
                <a:gd name="T2" fmla="*/ 137 w 166"/>
                <a:gd name="T3" fmla="*/ 159 h 164"/>
                <a:gd name="T4" fmla="*/ 7 w 166"/>
                <a:gd name="T5" fmla="*/ 29 h 164"/>
                <a:gd name="T6" fmla="*/ 7 w 166"/>
                <a:gd name="T7" fmla="*/ 6 h 164"/>
                <a:gd name="T8" fmla="*/ 29 w 166"/>
                <a:gd name="T9" fmla="*/ 6 h 164"/>
                <a:gd name="T10" fmla="*/ 159 w 166"/>
                <a:gd name="T11" fmla="*/ 136 h 164"/>
                <a:gd name="T12" fmla="*/ 159 w 166"/>
                <a:gd name="T13" fmla="*/ 159 h 164"/>
                <a:gd name="T14" fmla="*/ 148 w 166"/>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4">
                  <a:moveTo>
                    <a:pt x="148" y="164"/>
                  </a:moveTo>
                  <a:cubicBezTo>
                    <a:pt x="144" y="164"/>
                    <a:pt x="140" y="162"/>
                    <a:pt x="137" y="159"/>
                  </a:cubicBezTo>
                  <a:cubicBezTo>
                    <a:pt x="7" y="29"/>
                    <a:pt x="7" y="29"/>
                    <a:pt x="7" y="29"/>
                  </a:cubicBezTo>
                  <a:cubicBezTo>
                    <a:pt x="0" y="23"/>
                    <a:pt x="0" y="13"/>
                    <a:pt x="7" y="6"/>
                  </a:cubicBezTo>
                  <a:cubicBezTo>
                    <a:pt x="13" y="0"/>
                    <a:pt x="23" y="0"/>
                    <a:pt x="29" y="6"/>
                  </a:cubicBezTo>
                  <a:cubicBezTo>
                    <a:pt x="159" y="136"/>
                    <a:pt x="159" y="136"/>
                    <a:pt x="159" y="136"/>
                  </a:cubicBezTo>
                  <a:cubicBezTo>
                    <a:pt x="166" y="143"/>
                    <a:pt x="166" y="153"/>
                    <a:pt x="159" y="159"/>
                  </a:cubicBezTo>
                  <a:cubicBezTo>
                    <a:pt x="156" y="162"/>
                    <a:pt x="152" y="164"/>
                    <a:pt x="14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8" name="Freeform 102"/>
            <p:cNvSpPr/>
            <p:nvPr/>
          </p:nvSpPr>
          <p:spPr bwMode="auto">
            <a:xfrm rot="1800000">
              <a:off x="6054354" y="4182878"/>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sp>
          <p:nvSpPr>
            <p:cNvPr id="29" name="Freeform 102"/>
            <p:cNvSpPr/>
            <p:nvPr/>
          </p:nvSpPr>
          <p:spPr bwMode="auto">
            <a:xfrm rot="4500000">
              <a:off x="4954372" y="4134369"/>
              <a:ext cx="171450" cy="171450"/>
            </a:xfrm>
            <a:custGeom>
              <a:avLst/>
              <a:gdLst>
                <a:gd name="T0" fmla="*/ 18 w 165"/>
                <a:gd name="T1" fmla="*/ 164 h 164"/>
                <a:gd name="T2" fmla="*/ 7 w 165"/>
                <a:gd name="T3" fmla="*/ 159 h 164"/>
                <a:gd name="T4" fmla="*/ 7 w 165"/>
                <a:gd name="T5" fmla="*/ 136 h 164"/>
                <a:gd name="T6" fmla="*/ 137 w 165"/>
                <a:gd name="T7" fmla="*/ 6 h 164"/>
                <a:gd name="T8" fmla="*/ 159 w 165"/>
                <a:gd name="T9" fmla="*/ 6 h 164"/>
                <a:gd name="T10" fmla="*/ 159 w 165"/>
                <a:gd name="T11" fmla="*/ 29 h 164"/>
                <a:gd name="T12" fmla="*/ 29 w 165"/>
                <a:gd name="T13" fmla="*/ 159 h 164"/>
                <a:gd name="T14" fmla="*/ 18 w 165"/>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64">
                  <a:moveTo>
                    <a:pt x="18" y="164"/>
                  </a:moveTo>
                  <a:cubicBezTo>
                    <a:pt x="14" y="164"/>
                    <a:pt x="10" y="162"/>
                    <a:pt x="7" y="159"/>
                  </a:cubicBezTo>
                  <a:cubicBezTo>
                    <a:pt x="0" y="153"/>
                    <a:pt x="0" y="143"/>
                    <a:pt x="7" y="136"/>
                  </a:cubicBezTo>
                  <a:cubicBezTo>
                    <a:pt x="137" y="6"/>
                    <a:pt x="137" y="6"/>
                    <a:pt x="137" y="6"/>
                  </a:cubicBezTo>
                  <a:cubicBezTo>
                    <a:pt x="143" y="0"/>
                    <a:pt x="153" y="0"/>
                    <a:pt x="159" y="6"/>
                  </a:cubicBezTo>
                  <a:cubicBezTo>
                    <a:pt x="165" y="13"/>
                    <a:pt x="165" y="23"/>
                    <a:pt x="159" y="29"/>
                  </a:cubicBezTo>
                  <a:cubicBezTo>
                    <a:pt x="29" y="159"/>
                    <a:pt x="29" y="159"/>
                    <a:pt x="29" y="159"/>
                  </a:cubicBezTo>
                  <a:cubicBezTo>
                    <a:pt x="26" y="162"/>
                    <a:pt x="22" y="164"/>
                    <a:pt x="18" y="164"/>
                  </a:cubicBezTo>
                  <a:close/>
                </a:path>
              </a:pathLst>
            </a:custGeom>
            <a:solidFill>
              <a:srgbClr val="3922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Calibri" panose="020F0502020204030204" pitchFamily="34" charset="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hyperlink" Target="https://pandas.pydata.org/&quot;&#13;" TargetMode="External"/><Relationship Id="rId1" Type="http://schemas.openxmlformats.org/officeDocument/2006/relationships/hyperlink" Target="https://github.com/rasbt/mlxtend&qu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57189" y="1973829"/>
            <a:ext cx="3494405" cy="650875"/>
          </a:xfrm>
          <a:prstGeom prst="rect">
            <a:avLst/>
          </a:prstGeom>
          <a:noFill/>
        </p:spPr>
        <p:txBody>
          <a:bodyPr wrap="none" rtlCol="0">
            <a:spAutoFit/>
          </a:bodyPr>
          <a:lstStyle/>
          <a:p>
            <a:pPr marL="0" marR="0" lvl="0" indent="0" algn="l" defTabSz="685800" rtl="0" eaLnBrk="1" fontAlgn="auto" latinLnBrk="0" hangingPunct="1">
              <a:lnSpc>
                <a:spcPct val="13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Market Basket Analysis</a:t>
            </a:r>
            <a:endParaRPr kumimoji="0" lang="zh-CN" altLang="en-US"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4129652" y="2634983"/>
            <a:ext cx="4777934"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6858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1050" b="0" i="0" u="none" strike="noStrike" kern="1200" cap="none" spc="300" normalizeH="0" baseline="0" noProof="0" dirty="0">
                <a:ln>
                  <a:noFill/>
                </a:ln>
                <a:solidFill>
                  <a:srgbClr val="FCB613"/>
                </a:solidFill>
                <a:effectLst/>
                <a:uLnTx/>
                <a:uFillTx/>
                <a:latin typeface="Calibri" panose="020F0502020204030204"/>
                <a:ea typeface="Calibri" panose="020F0502020204030204" pitchFamily="34" charset="0"/>
                <a:cs typeface="Calibri" panose="020F0502020204030204" pitchFamily="34" charset="0"/>
                <a:sym typeface="+mn-lt"/>
              </a:rPr>
              <a:t>#</a:t>
            </a:r>
            <a:r>
              <a:rPr kumimoji="0" lang="en-US" altLang="zh-CN" sz="1050" b="0" i="0" u="none" strike="noStrike" kern="1200" cap="none" spc="30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 </a:t>
            </a:r>
            <a:r>
              <a:rPr kumimoji="0" lang="en-IN" altLang="zh-CN" sz="1050" b="0" i="0" u="none" strike="noStrike" kern="1200" cap="none" spc="30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BY- SHIV DATT MISHRA</a:t>
            </a:r>
            <a:r>
              <a:rPr kumimoji="0" lang="zh-CN" altLang="en-US" sz="1050" b="0" i="0" u="none" strike="noStrike" kern="1200" cap="none" spc="30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
</a:t>
            </a:r>
            <a:endParaRPr kumimoji="0" lang="zh-CN" altLang="en-US" sz="1050" b="0" i="0" u="none" strike="noStrike" kern="1200" cap="none" spc="30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13" name="Line 21"/>
          <p:cNvSpPr>
            <a:spLocks noChangeShapeType="1"/>
          </p:cNvSpPr>
          <p:nvPr/>
        </p:nvSpPr>
        <p:spPr bwMode="auto">
          <a:xfrm>
            <a:off x="4162441" y="2969777"/>
            <a:ext cx="385163"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685800" rtl="0" eaLnBrk="1" fontAlgn="base" latinLnBrk="0" hangingPunct="1">
              <a:lnSpc>
                <a:spcPct val="130000"/>
              </a:lnSpc>
              <a:spcBef>
                <a:spcPct val="0"/>
              </a:spcBef>
              <a:spcAft>
                <a:spcPct val="0"/>
              </a:spcAft>
              <a:buClrTx/>
              <a:buSzTx/>
              <a:buFontTx/>
              <a:buNone/>
              <a:defRPr/>
            </a:pPr>
            <a:endParaRPr kumimoji="0" lang="zh-CN" altLang="en-US" sz="1800" b="0" i="0" u="none" strike="noStrike" kern="1200" cap="none" spc="0" normalizeH="0" baseline="0" noProof="0">
              <a:ln>
                <a:solidFill>
                  <a:srgbClr val="7F7F7F">
                    <a:lumMod val="75000"/>
                    <a:lumOff val="25000"/>
                  </a:srgbClr>
                </a:solid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3944948" y="3828627"/>
            <a:ext cx="922250" cy="586133"/>
          </a:xfrm>
          <a:custGeom>
            <a:avLst/>
            <a:gdLst>
              <a:gd name="T0" fmla="*/ 993 w 5693"/>
              <a:gd name="T1" fmla="*/ 1418 h 3823"/>
              <a:gd name="T2" fmla="*/ 859 w 5693"/>
              <a:gd name="T3" fmla="*/ 1517 h 3823"/>
              <a:gd name="T4" fmla="*/ 774 w 5693"/>
              <a:gd name="T5" fmla="*/ 1671 h 3823"/>
              <a:gd name="T6" fmla="*/ 737 w 5693"/>
              <a:gd name="T7" fmla="*/ 1854 h 3823"/>
              <a:gd name="T8" fmla="*/ 749 w 5693"/>
              <a:gd name="T9" fmla="*/ 2043 h 3823"/>
              <a:gd name="T10" fmla="*/ 809 w 5693"/>
              <a:gd name="T11" fmla="*/ 2214 h 3823"/>
              <a:gd name="T12" fmla="*/ 919 w 5693"/>
              <a:gd name="T13" fmla="*/ 2343 h 3823"/>
              <a:gd name="T14" fmla="*/ 1077 w 5693"/>
              <a:gd name="T15" fmla="*/ 2407 h 3823"/>
              <a:gd name="T16" fmla="*/ 4658 w 5693"/>
              <a:gd name="T17" fmla="*/ 2399 h 3823"/>
              <a:gd name="T18" fmla="*/ 4804 w 5693"/>
              <a:gd name="T19" fmla="*/ 2316 h 3823"/>
              <a:gd name="T20" fmla="*/ 4902 w 5693"/>
              <a:gd name="T21" fmla="*/ 2174 h 3823"/>
              <a:gd name="T22" fmla="*/ 4951 w 5693"/>
              <a:gd name="T23" fmla="*/ 1996 h 3823"/>
              <a:gd name="T24" fmla="*/ 4951 w 5693"/>
              <a:gd name="T25" fmla="*/ 1806 h 3823"/>
              <a:gd name="T26" fmla="*/ 4902 w 5693"/>
              <a:gd name="T27" fmla="*/ 1629 h 3823"/>
              <a:gd name="T28" fmla="*/ 4804 w 5693"/>
              <a:gd name="T29" fmla="*/ 1486 h 3823"/>
              <a:gd name="T30" fmla="*/ 4658 w 5693"/>
              <a:gd name="T31" fmla="*/ 1403 h 3823"/>
              <a:gd name="T32" fmla="*/ 485 w 5693"/>
              <a:gd name="T33" fmla="*/ 0 h 3823"/>
              <a:gd name="T34" fmla="*/ 273 w 5693"/>
              <a:gd name="T35" fmla="*/ 44 h 3823"/>
              <a:gd name="T36" fmla="*/ 121 w 5693"/>
              <a:gd name="T37" fmla="*/ 159 h 3823"/>
              <a:gd name="T38" fmla="*/ 30 w 5693"/>
              <a:gd name="T39" fmla="*/ 322 h 3823"/>
              <a:gd name="T40" fmla="*/ 0 w 5693"/>
              <a:gd name="T41" fmla="*/ 509 h 3823"/>
              <a:gd name="T42" fmla="*/ 30 w 5693"/>
              <a:gd name="T43" fmla="*/ 696 h 3823"/>
              <a:gd name="T44" fmla="*/ 121 w 5693"/>
              <a:gd name="T45" fmla="*/ 859 h 3823"/>
              <a:gd name="T46" fmla="*/ 273 w 5693"/>
              <a:gd name="T47" fmla="*/ 974 h 3823"/>
              <a:gd name="T48" fmla="*/ 485 w 5693"/>
              <a:gd name="T49" fmla="*/ 1018 h 3823"/>
              <a:gd name="T50" fmla="*/ 5372 w 5693"/>
              <a:gd name="T51" fmla="*/ 993 h 3823"/>
              <a:gd name="T52" fmla="*/ 5539 w 5693"/>
              <a:gd name="T53" fmla="*/ 893 h 3823"/>
              <a:gd name="T54" fmla="*/ 5645 w 5693"/>
              <a:gd name="T55" fmla="*/ 740 h 3823"/>
              <a:gd name="T56" fmla="*/ 5691 w 5693"/>
              <a:gd name="T57" fmla="*/ 557 h 3823"/>
              <a:gd name="T58" fmla="*/ 5675 w 5693"/>
              <a:gd name="T59" fmla="*/ 368 h 3823"/>
              <a:gd name="T60" fmla="*/ 5600 w 5693"/>
              <a:gd name="T61" fmla="*/ 196 h 3823"/>
              <a:gd name="T62" fmla="*/ 5463 w 5693"/>
              <a:gd name="T63" fmla="*/ 67 h 3823"/>
              <a:gd name="T64" fmla="*/ 5265 w 5693"/>
              <a:gd name="T65" fmla="*/ 3 h 3823"/>
              <a:gd name="T66" fmla="*/ 1404 w 5693"/>
              <a:gd name="T67" fmla="*/ 2869 h 3823"/>
              <a:gd name="T68" fmla="*/ 1599 w 5693"/>
              <a:gd name="T69" fmla="*/ 3109 h 3823"/>
              <a:gd name="T70" fmla="*/ 1765 w 5693"/>
              <a:gd name="T71" fmla="*/ 3289 h 3823"/>
              <a:gd name="T72" fmla="*/ 1941 w 5693"/>
              <a:gd name="T73" fmla="*/ 3454 h 3823"/>
              <a:gd name="T74" fmla="*/ 2128 w 5693"/>
              <a:gd name="T75" fmla="*/ 3596 h 3823"/>
              <a:gd name="T76" fmla="*/ 2330 w 5693"/>
              <a:gd name="T77" fmla="*/ 3708 h 3823"/>
              <a:gd name="T78" fmla="*/ 2550 w 5693"/>
              <a:gd name="T79" fmla="*/ 3787 h 3823"/>
              <a:gd name="T80" fmla="*/ 2787 w 5693"/>
              <a:gd name="T81" fmla="*/ 3822 h 3823"/>
              <a:gd name="T82" fmla="*/ 3029 w 5693"/>
              <a:gd name="T83" fmla="*/ 3811 h 3823"/>
              <a:gd name="T84" fmla="*/ 3253 w 5693"/>
              <a:gd name="T85" fmla="*/ 3758 h 3823"/>
              <a:gd name="T86" fmla="*/ 3461 w 5693"/>
              <a:gd name="T87" fmla="*/ 3667 h 3823"/>
              <a:gd name="T88" fmla="*/ 3654 w 5693"/>
              <a:gd name="T89" fmla="*/ 3545 h 3823"/>
              <a:gd name="T90" fmla="*/ 3834 w 5693"/>
              <a:gd name="T91" fmla="*/ 3394 h 3823"/>
              <a:gd name="T92" fmla="*/ 4002 w 5693"/>
              <a:gd name="T93" fmla="*/ 3220 h 3823"/>
              <a:gd name="T94" fmla="*/ 4157 w 5693"/>
              <a:gd name="T95" fmla="*/ 3029 h 3823"/>
              <a:gd name="T96" fmla="*/ 4300 w 5693"/>
              <a:gd name="T97" fmla="*/ 2825 h 3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93" h="3823">
                <a:moveTo>
                  <a:pt x="1124" y="1392"/>
                </a:moveTo>
                <a:lnTo>
                  <a:pt x="1077" y="1395"/>
                </a:lnTo>
                <a:lnTo>
                  <a:pt x="1033" y="1403"/>
                </a:lnTo>
                <a:lnTo>
                  <a:pt x="993" y="1418"/>
                </a:lnTo>
                <a:lnTo>
                  <a:pt x="955" y="1435"/>
                </a:lnTo>
                <a:lnTo>
                  <a:pt x="919" y="1459"/>
                </a:lnTo>
                <a:lnTo>
                  <a:pt x="888" y="1486"/>
                </a:lnTo>
                <a:lnTo>
                  <a:pt x="859" y="1517"/>
                </a:lnTo>
                <a:lnTo>
                  <a:pt x="832" y="1551"/>
                </a:lnTo>
                <a:lnTo>
                  <a:pt x="809" y="1589"/>
                </a:lnTo>
                <a:lnTo>
                  <a:pt x="791" y="1629"/>
                </a:lnTo>
                <a:lnTo>
                  <a:pt x="774" y="1671"/>
                </a:lnTo>
                <a:lnTo>
                  <a:pt x="759" y="1715"/>
                </a:lnTo>
                <a:lnTo>
                  <a:pt x="749" y="1760"/>
                </a:lnTo>
                <a:lnTo>
                  <a:pt x="741" y="1806"/>
                </a:lnTo>
                <a:lnTo>
                  <a:pt x="737" y="1854"/>
                </a:lnTo>
                <a:lnTo>
                  <a:pt x="735" y="1901"/>
                </a:lnTo>
                <a:lnTo>
                  <a:pt x="737" y="1949"/>
                </a:lnTo>
                <a:lnTo>
                  <a:pt x="741" y="1996"/>
                </a:lnTo>
                <a:lnTo>
                  <a:pt x="749" y="2043"/>
                </a:lnTo>
                <a:lnTo>
                  <a:pt x="759" y="2088"/>
                </a:lnTo>
                <a:lnTo>
                  <a:pt x="774" y="2132"/>
                </a:lnTo>
                <a:lnTo>
                  <a:pt x="791" y="2174"/>
                </a:lnTo>
                <a:lnTo>
                  <a:pt x="809" y="2214"/>
                </a:lnTo>
                <a:lnTo>
                  <a:pt x="832" y="2251"/>
                </a:lnTo>
                <a:lnTo>
                  <a:pt x="859" y="2285"/>
                </a:lnTo>
                <a:lnTo>
                  <a:pt x="888" y="2316"/>
                </a:lnTo>
                <a:lnTo>
                  <a:pt x="919" y="2343"/>
                </a:lnTo>
                <a:lnTo>
                  <a:pt x="955" y="2366"/>
                </a:lnTo>
                <a:lnTo>
                  <a:pt x="993" y="2385"/>
                </a:lnTo>
                <a:lnTo>
                  <a:pt x="1033" y="2399"/>
                </a:lnTo>
                <a:lnTo>
                  <a:pt x="1077" y="2407"/>
                </a:lnTo>
                <a:lnTo>
                  <a:pt x="1124" y="2410"/>
                </a:lnTo>
                <a:lnTo>
                  <a:pt x="4567" y="2410"/>
                </a:lnTo>
                <a:lnTo>
                  <a:pt x="4614" y="2407"/>
                </a:lnTo>
                <a:lnTo>
                  <a:pt x="4658" y="2399"/>
                </a:lnTo>
                <a:lnTo>
                  <a:pt x="4699" y="2385"/>
                </a:lnTo>
                <a:lnTo>
                  <a:pt x="4737" y="2366"/>
                </a:lnTo>
                <a:lnTo>
                  <a:pt x="4772" y="2343"/>
                </a:lnTo>
                <a:lnTo>
                  <a:pt x="4804" y="2316"/>
                </a:lnTo>
                <a:lnTo>
                  <a:pt x="4834" y="2285"/>
                </a:lnTo>
                <a:lnTo>
                  <a:pt x="4859" y="2251"/>
                </a:lnTo>
                <a:lnTo>
                  <a:pt x="4882" y="2214"/>
                </a:lnTo>
                <a:lnTo>
                  <a:pt x="4902" y="2174"/>
                </a:lnTo>
                <a:lnTo>
                  <a:pt x="4918" y="2132"/>
                </a:lnTo>
                <a:lnTo>
                  <a:pt x="4932" y="2088"/>
                </a:lnTo>
                <a:lnTo>
                  <a:pt x="4943" y="2043"/>
                </a:lnTo>
                <a:lnTo>
                  <a:pt x="4951" y="1996"/>
                </a:lnTo>
                <a:lnTo>
                  <a:pt x="4955" y="1949"/>
                </a:lnTo>
                <a:lnTo>
                  <a:pt x="4956" y="1901"/>
                </a:lnTo>
                <a:lnTo>
                  <a:pt x="4955" y="1854"/>
                </a:lnTo>
                <a:lnTo>
                  <a:pt x="4951" y="1806"/>
                </a:lnTo>
                <a:lnTo>
                  <a:pt x="4943" y="1760"/>
                </a:lnTo>
                <a:lnTo>
                  <a:pt x="4932" y="1715"/>
                </a:lnTo>
                <a:lnTo>
                  <a:pt x="4918" y="1671"/>
                </a:lnTo>
                <a:lnTo>
                  <a:pt x="4902" y="1629"/>
                </a:lnTo>
                <a:lnTo>
                  <a:pt x="4882" y="1589"/>
                </a:lnTo>
                <a:lnTo>
                  <a:pt x="4859" y="1551"/>
                </a:lnTo>
                <a:lnTo>
                  <a:pt x="4833" y="1517"/>
                </a:lnTo>
                <a:lnTo>
                  <a:pt x="4804" y="1486"/>
                </a:lnTo>
                <a:lnTo>
                  <a:pt x="4772" y="1459"/>
                </a:lnTo>
                <a:lnTo>
                  <a:pt x="4737" y="1435"/>
                </a:lnTo>
                <a:lnTo>
                  <a:pt x="4699" y="1418"/>
                </a:lnTo>
                <a:lnTo>
                  <a:pt x="4658" y="1403"/>
                </a:lnTo>
                <a:lnTo>
                  <a:pt x="4614" y="1395"/>
                </a:lnTo>
                <a:lnTo>
                  <a:pt x="4567" y="1392"/>
                </a:lnTo>
                <a:lnTo>
                  <a:pt x="1124" y="1392"/>
                </a:lnTo>
                <a:close/>
                <a:moveTo>
                  <a:pt x="485" y="0"/>
                </a:moveTo>
                <a:lnTo>
                  <a:pt x="426" y="3"/>
                </a:lnTo>
                <a:lnTo>
                  <a:pt x="372" y="12"/>
                </a:lnTo>
                <a:lnTo>
                  <a:pt x="321" y="26"/>
                </a:lnTo>
                <a:lnTo>
                  <a:pt x="273" y="44"/>
                </a:lnTo>
                <a:lnTo>
                  <a:pt x="229" y="67"/>
                </a:lnTo>
                <a:lnTo>
                  <a:pt x="189" y="94"/>
                </a:lnTo>
                <a:lnTo>
                  <a:pt x="153" y="125"/>
                </a:lnTo>
                <a:lnTo>
                  <a:pt x="121" y="159"/>
                </a:lnTo>
                <a:lnTo>
                  <a:pt x="93" y="196"/>
                </a:lnTo>
                <a:lnTo>
                  <a:pt x="68" y="237"/>
                </a:lnTo>
                <a:lnTo>
                  <a:pt x="47" y="279"/>
                </a:lnTo>
                <a:lnTo>
                  <a:pt x="30" y="322"/>
                </a:lnTo>
                <a:lnTo>
                  <a:pt x="16" y="368"/>
                </a:lnTo>
                <a:lnTo>
                  <a:pt x="7" y="414"/>
                </a:lnTo>
                <a:lnTo>
                  <a:pt x="2" y="462"/>
                </a:lnTo>
                <a:lnTo>
                  <a:pt x="0" y="509"/>
                </a:lnTo>
                <a:lnTo>
                  <a:pt x="2" y="557"/>
                </a:lnTo>
                <a:lnTo>
                  <a:pt x="7" y="604"/>
                </a:lnTo>
                <a:lnTo>
                  <a:pt x="16" y="651"/>
                </a:lnTo>
                <a:lnTo>
                  <a:pt x="30" y="696"/>
                </a:lnTo>
                <a:lnTo>
                  <a:pt x="47" y="740"/>
                </a:lnTo>
                <a:lnTo>
                  <a:pt x="68" y="782"/>
                </a:lnTo>
                <a:lnTo>
                  <a:pt x="93" y="822"/>
                </a:lnTo>
                <a:lnTo>
                  <a:pt x="121" y="859"/>
                </a:lnTo>
                <a:lnTo>
                  <a:pt x="153" y="893"/>
                </a:lnTo>
                <a:lnTo>
                  <a:pt x="189" y="924"/>
                </a:lnTo>
                <a:lnTo>
                  <a:pt x="229" y="951"/>
                </a:lnTo>
                <a:lnTo>
                  <a:pt x="273" y="974"/>
                </a:lnTo>
                <a:lnTo>
                  <a:pt x="321" y="993"/>
                </a:lnTo>
                <a:lnTo>
                  <a:pt x="372" y="1006"/>
                </a:lnTo>
                <a:lnTo>
                  <a:pt x="426" y="1015"/>
                </a:lnTo>
                <a:lnTo>
                  <a:pt x="485" y="1018"/>
                </a:lnTo>
                <a:lnTo>
                  <a:pt x="5206" y="1018"/>
                </a:lnTo>
                <a:lnTo>
                  <a:pt x="5265" y="1015"/>
                </a:lnTo>
                <a:lnTo>
                  <a:pt x="5320" y="1006"/>
                </a:lnTo>
                <a:lnTo>
                  <a:pt x="5372" y="993"/>
                </a:lnTo>
                <a:lnTo>
                  <a:pt x="5419" y="974"/>
                </a:lnTo>
                <a:lnTo>
                  <a:pt x="5463" y="951"/>
                </a:lnTo>
                <a:lnTo>
                  <a:pt x="5502" y="924"/>
                </a:lnTo>
                <a:lnTo>
                  <a:pt x="5539" y="893"/>
                </a:lnTo>
                <a:lnTo>
                  <a:pt x="5570" y="859"/>
                </a:lnTo>
                <a:lnTo>
                  <a:pt x="5600" y="822"/>
                </a:lnTo>
                <a:lnTo>
                  <a:pt x="5624" y="782"/>
                </a:lnTo>
                <a:lnTo>
                  <a:pt x="5645" y="740"/>
                </a:lnTo>
                <a:lnTo>
                  <a:pt x="5662" y="696"/>
                </a:lnTo>
                <a:lnTo>
                  <a:pt x="5675" y="651"/>
                </a:lnTo>
                <a:lnTo>
                  <a:pt x="5684" y="604"/>
                </a:lnTo>
                <a:lnTo>
                  <a:pt x="5691" y="557"/>
                </a:lnTo>
                <a:lnTo>
                  <a:pt x="5693" y="509"/>
                </a:lnTo>
                <a:lnTo>
                  <a:pt x="5691" y="462"/>
                </a:lnTo>
                <a:lnTo>
                  <a:pt x="5684" y="414"/>
                </a:lnTo>
                <a:lnTo>
                  <a:pt x="5675" y="368"/>
                </a:lnTo>
                <a:lnTo>
                  <a:pt x="5662" y="322"/>
                </a:lnTo>
                <a:lnTo>
                  <a:pt x="5645" y="279"/>
                </a:lnTo>
                <a:lnTo>
                  <a:pt x="5624" y="237"/>
                </a:lnTo>
                <a:lnTo>
                  <a:pt x="5600" y="196"/>
                </a:lnTo>
                <a:lnTo>
                  <a:pt x="5571" y="159"/>
                </a:lnTo>
                <a:lnTo>
                  <a:pt x="5539" y="125"/>
                </a:lnTo>
                <a:lnTo>
                  <a:pt x="5502" y="94"/>
                </a:lnTo>
                <a:lnTo>
                  <a:pt x="5463" y="67"/>
                </a:lnTo>
                <a:lnTo>
                  <a:pt x="5419" y="44"/>
                </a:lnTo>
                <a:lnTo>
                  <a:pt x="5372" y="26"/>
                </a:lnTo>
                <a:lnTo>
                  <a:pt x="5320" y="12"/>
                </a:lnTo>
                <a:lnTo>
                  <a:pt x="5265" y="3"/>
                </a:lnTo>
                <a:lnTo>
                  <a:pt x="5206" y="0"/>
                </a:lnTo>
                <a:lnTo>
                  <a:pt x="485" y="0"/>
                </a:lnTo>
                <a:close/>
                <a:moveTo>
                  <a:pt x="1328" y="2772"/>
                </a:moveTo>
                <a:lnTo>
                  <a:pt x="1404" y="2869"/>
                </a:lnTo>
                <a:lnTo>
                  <a:pt x="1481" y="2965"/>
                </a:lnTo>
                <a:lnTo>
                  <a:pt x="1520" y="3014"/>
                </a:lnTo>
                <a:lnTo>
                  <a:pt x="1560" y="3061"/>
                </a:lnTo>
                <a:lnTo>
                  <a:pt x="1599" y="3109"/>
                </a:lnTo>
                <a:lnTo>
                  <a:pt x="1640" y="3155"/>
                </a:lnTo>
                <a:lnTo>
                  <a:pt x="1681" y="3200"/>
                </a:lnTo>
                <a:lnTo>
                  <a:pt x="1723" y="3246"/>
                </a:lnTo>
                <a:lnTo>
                  <a:pt x="1765" y="3289"/>
                </a:lnTo>
                <a:lnTo>
                  <a:pt x="1808" y="3332"/>
                </a:lnTo>
                <a:lnTo>
                  <a:pt x="1852" y="3374"/>
                </a:lnTo>
                <a:lnTo>
                  <a:pt x="1896" y="3415"/>
                </a:lnTo>
                <a:lnTo>
                  <a:pt x="1941" y="3454"/>
                </a:lnTo>
                <a:lnTo>
                  <a:pt x="1986" y="3492"/>
                </a:lnTo>
                <a:lnTo>
                  <a:pt x="2033" y="3528"/>
                </a:lnTo>
                <a:lnTo>
                  <a:pt x="2080" y="3563"/>
                </a:lnTo>
                <a:lnTo>
                  <a:pt x="2128" y="3596"/>
                </a:lnTo>
                <a:lnTo>
                  <a:pt x="2177" y="3627"/>
                </a:lnTo>
                <a:lnTo>
                  <a:pt x="2227" y="3656"/>
                </a:lnTo>
                <a:lnTo>
                  <a:pt x="2279" y="3684"/>
                </a:lnTo>
                <a:lnTo>
                  <a:pt x="2330" y="3708"/>
                </a:lnTo>
                <a:lnTo>
                  <a:pt x="2383" y="3731"/>
                </a:lnTo>
                <a:lnTo>
                  <a:pt x="2438" y="3752"/>
                </a:lnTo>
                <a:lnTo>
                  <a:pt x="2493" y="3770"/>
                </a:lnTo>
                <a:lnTo>
                  <a:pt x="2550" y="3787"/>
                </a:lnTo>
                <a:lnTo>
                  <a:pt x="2607" y="3799"/>
                </a:lnTo>
                <a:lnTo>
                  <a:pt x="2666" y="3810"/>
                </a:lnTo>
                <a:lnTo>
                  <a:pt x="2726" y="3816"/>
                </a:lnTo>
                <a:lnTo>
                  <a:pt x="2787" y="3822"/>
                </a:lnTo>
                <a:lnTo>
                  <a:pt x="2850" y="3823"/>
                </a:lnTo>
                <a:lnTo>
                  <a:pt x="2911" y="3822"/>
                </a:lnTo>
                <a:lnTo>
                  <a:pt x="2970" y="3817"/>
                </a:lnTo>
                <a:lnTo>
                  <a:pt x="3029" y="3811"/>
                </a:lnTo>
                <a:lnTo>
                  <a:pt x="3086" y="3801"/>
                </a:lnTo>
                <a:lnTo>
                  <a:pt x="3143" y="3789"/>
                </a:lnTo>
                <a:lnTo>
                  <a:pt x="3198" y="3774"/>
                </a:lnTo>
                <a:lnTo>
                  <a:pt x="3253" y="3758"/>
                </a:lnTo>
                <a:lnTo>
                  <a:pt x="3306" y="3738"/>
                </a:lnTo>
                <a:lnTo>
                  <a:pt x="3358" y="3717"/>
                </a:lnTo>
                <a:lnTo>
                  <a:pt x="3411" y="3693"/>
                </a:lnTo>
                <a:lnTo>
                  <a:pt x="3461" y="3667"/>
                </a:lnTo>
                <a:lnTo>
                  <a:pt x="3511" y="3640"/>
                </a:lnTo>
                <a:lnTo>
                  <a:pt x="3559" y="3610"/>
                </a:lnTo>
                <a:lnTo>
                  <a:pt x="3607" y="3578"/>
                </a:lnTo>
                <a:lnTo>
                  <a:pt x="3654" y="3545"/>
                </a:lnTo>
                <a:lnTo>
                  <a:pt x="3701" y="3510"/>
                </a:lnTo>
                <a:lnTo>
                  <a:pt x="3747" y="3472"/>
                </a:lnTo>
                <a:lnTo>
                  <a:pt x="3790" y="3434"/>
                </a:lnTo>
                <a:lnTo>
                  <a:pt x="3834" y="3394"/>
                </a:lnTo>
                <a:lnTo>
                  <a:pt x="3877" y="3353"/>
                </a:lnTo>
                <a:lnTo>
                  <a:pt x="3919" y="3310"/>
                </a:lnTo>
                <a:lnTo>
                  <a:pt x="3961" y="3266"/>
                </a:lnTo>
                <a:lnTo>
                  <a:pt x="4002" y="3220"/>
                </a:lnTo>
                <a:lnTo>
                  <a:pt x="4042" y="3174"/>
                </a:lnTo>
                <a:lnTo>
                  <a:pt x="4080" y="3128"/>
                </a:lnTo>
                <a:lnTo>
                  <a:pt x="4119" y="3079"/>
                </a:lnTo>
                <a:lnTo>
                  <a:pt x="4157" y="3029"/>
                </a:lnTo>
                <a:lnTo>
                  <a:pt x="4193" y="2980"/>
                </a:lnTo>
                <a:lnTo>
                  <a:pt x="4230" y="2929"/>
                </a:lnTo>
                <a:lnTo>
                  <a:pt x="4266" y="2877"/>
                </a:lnTo>
                <a:lnTo>
                  <a:pt x="4300" y="2825"/>
                </a:lnTo>
                <a:lnTo>
                  <a:pt x="4335" y="2772"/>
                </a:lnTo>
                <a:lnTo>
                  <a:pt x="1328" y="2772"/>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5" name="Freeform 7"/>
          <p:cNvSpPr/>
          <p:nvPr/>
        </p:nvSpPr>
        <p:spPr bwMode="auto">
          <a:xfrm>
            <a:off x="3915963" y="1706309"/>
            <a:ext cx="1721080" cy="2067569"/>
          </a:xfrm>
          <a:custGeom>
            <a:avLst/>
            <a:gdLst>
              <a:gd name="T0" fmla="*/ 0 w 10629"/>
              <a:gd name="T1" fmla="*/ 10485 h 13484"/>
              <a:gd name="T2" fmla="*/ 48 w 10629"/>
              <a:gd name="T3" fmla="*/ 13471 h 13484"/>
              <a:gd name="T4" fmla="*/ 117 w 10629"/>
              <a:gd name="T5" fmla="*/ 13479 h 13484"/>
              <a:gd name="T6" fmla="*/ 256 w 10629"/>
              <a:gd name="T7" fmla="*/ 13482 h 13484"/>
              <a:gd name="T8" fmla="*/ 547 w 10629"/>
              <a:gd name="T9" fmla="*/ 13484 h 13484"/>
              <a:gd name="T10" fmla="*/ 1075 w 10629"/>
              <a:gd name="T11" fmla="*/ 13484 h 13484"/>
              <a:gd name="T12" fmla="*/ 1652 w 10629"/>
              <a:gd name="T13" fmla="*/ 13482 h 13484"/>
              <a:gd name="T14" fmla="*/ 1796 w 10629"/>
              <a:gd name="T15" fmla="*/ 13443 h 13484"/>
              <a:gd name="T16" fmla="*/ 1908 w 10629"/>
              <a:gd name="T17" fmla="*/ 13368 h 13484"/>
              <a:gd name="T18" fmla="*/ 1987 w 10629"/>
              <a:gd name="T19" fmla="*/ 13265 h 13484"/>
              <a:gd name="T20" fmla="*/ 2035 w 10629"/>
              <a:gd name="T21" fmla="*/ 13143 h 13484"/>
              <a:gd name="T22" fmla="*/ 2052 w 10629"/>
              <a:gd name="T23" fmla="*/ 13011 h 13484"/>
              <a:gd name="T24" fmla="*/ 2036 w 10629"/>
              <a:gd name="T25" fmla="*/ 12879 h 13484"/>
              <a:gd name="T26" fmla="*/ 1988 w 10629"/>
              <a:gd name="T27" fmla="*/ 12758 h 13484"/>
              <a:gd name="T28" fmla="*/ 1909 w 10629"/>
              <a:gd name="T29" fmla="*/ 12654 h 13484"/>
              <a:gd name="T30" fmla="*/ 1797 w 10629"/>
              <a:gd name="T31" fmla="*/ 12579 h 13484"/>
              <a:gd name="T32" fmla="*/ 1652 w 10629"/>
              <a:gd name="T33" fmla="*/ 12540 h 13484"/>
              <a:gd name="T34" fmla="*/ 908 w 10629"/>
              <a:gd name="T35" fmla="*/ 10882 h 13484"/>
              <a:gd name="T36" fmla="*/ 7106 w 10629"/>
              <a:gd name="T37" fmla="*/ 4691 h 13484"/>
              <a:gd name="T38" fmla="*/ 7188 w 10629"/>
              <a:gd name="T39" fmla="*/ 5091 h 13484"/>
              <a:gd name="T40" fmla="*/ 7221 w 10629"/>
              <a:gd name="T41" fmla="*/ 5503 h 13484"/>
              <a:gd name="T42" fmla="*/ 7203 w 10629"/>
              <a:gd name="T43" fmla="*/ 5937 h 13484"/>
              <a:gd name="T44" fmla="*/ 7127 w 10629"/>
              <a:gd name="T45" fmla="*/ 6405 h 13484"/>
              <a:gd name="T46" fmla="*/ 6987 w 10629"/>
              <a:gd name="T47" fmla="*/ 6918 h 13484"/>
              <a:gd name="T48" fmla="*/ 6776 w 10629"/>
              <a:gd name="T49" fmla="*/ 7486 h 13484"/>
              <a:gd name="T50" fmla="*/ 6492 w 10629"/>
              <a:gd name="T51" fmla="*/ 8120 h 13484"/>
              <a:gd name="T52" fmla="*/ 6124 w 10629"/>
              <a:gd name="T53" fmla="*/ 8832 h 13484"/>
              <a:gd name="T54" fmla="*/ 5671 w 10629"/>
              <a:gd name="T55" fmla="*/ 9631 h 13484"/>
              <a:gd name="T56" fmla="*/ 5126 w 10629"/>
              <a:gd name="T57" fmla="*/ 10528 h 13484"/>
              <a:gd name="T58" fmla="*/ 4471 w 10629"/>
              <a:gd name="T59" fmla="*/ 12540 h 13484"/>
              <a:gd name="T60" fmla="*/ 4328 w 10629"/>
              <a:gd name="T61" fmla="*/ 12579 h 13484"/>
              <a:gd name="T62" fmla="*/ 4216 w 10629"/>
              <a:gd name="T63" fmla="*/ 12654 h 13484"/>
              <a:gd name="T64" fmla="*/ 4136 w 10629"/>
              <a:gd name="T65" fmla="*/ 12758 h 13484"/>
              <a:gd name="T66" fmla="*/ 4088 w 10629"/>
              <a:gd name="T67" fmla="*/ 12879 h 13484"/>
              <a:gd name="T68" fmla="*/ 4073 w 10629"/>
              <a:gd name="T69" fmla="*/ 13011 h 13484"/>
              <a:gd name="T70" fmla="*/ 4088 w 10629"/>
              <a:gd name="T71" fmla="*/ 13143 h 13484"/>
              <a:gd name="T72" fmla="*/ 4136 w 10629"/>
              <a:gd name="T73" fmla="*/ 13265 h 13484"/>
              <a:gd name="T74" fmla="*/ 4216 w 10629"/>
              <a:gd name="T75" fmla="*/ 13368 h 13484"/>
              <a:gd name="T76" fmla="*/ 4328 w 10629"/>
              <a:gd name="T77" fmla="*/ 13443 h 13484"/>
              <a:gd name="T78" fmla="*/ 4471 w 10629"/>
              <a:gd name="T79" fmla="*/ 13482 h 13484"/>
              <a:gd name="T80" fmla="*/ 6034 w 10629"/>
              <a:gd name="T81" fmla="*/ 10805 h 13484"/>
              <a:gd name="T82" fmla="*/ 6537 w 10629"/>
              <a:gd name="T83" fmla="*/ 9967 h 13484"/>
              <a:gd name="T84" fmla="*/ 6975 w 10629"/>
              <a:gd name="T85" fmla="*/ 9186 h 13484"/>
              <a:gd name="T86" fmla="*/ 7347 w 10629"/>
              <a:gd name="T87" fmla="*/ 8456 h 13484"/>
              <a:gd name="T88" fmla="*/ 7649 w 10629"/>
              <a:gd name="T89" fmla="*/ 7768 h 13484"/>
              <a:gd name="T90" fmla="*/ 7879 w 10629"/>
              <a:gd name="T91" fmla="*/ 7114 h 13484"/>
              <a:gd name="T92" fmla="*/ 8036 w 10629"/>
              <a:gd name="T93" fmla="*/ 6487 h 13484"/>
              <a:gd name="T94" fmla="*/ 8117 w 10629"/>
              <a:gd name="T95" fmla="*/ 5879 h 13484"/>
              <a:gd name="T96" fmla="*/ 8120 w 10629"/>
              <a:gd name="T97" fmla="*/ 5283 h 13484"/>
              <a:gd name="T98" fmla="*/ 8041 w 10629"/>
              <a:gd name="T99" fmla="*/ 4691 h 13484"/>
              <a:gd name="T100" fmla="*/ 7881 w 10629"/>
              <a:gd name="T101" fmla="*/ 4094 h 13484"/>
              <a:gd name="T102" fmla="*/ 9493 w 10629"/>
              <a:gd name="T103" fmla="*/ 1828 h 13484"/>
              <a:gd name="T104" fmla="*/ 8492 w 10629"/>
              <a:gd name="T105" fmla="*/ 773 h 13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29" h="13484">
                <a:moveTo>
                  <a:pt x="8492" y="773"/>
                </a:moveTo>
                <a:lnTo>
                  <a:pt x="8850" y="1150"/>
                </a:lnTo>
                <a:lnTo>
                  <a:pt x="0" y="10485"/>
                </a:lnTo>
                <a:lnTo>
                  <a:pt x="0" y="13464"/>
                </a:lnTo>
                <a:lnTo>
                  <a:pt x="26" y="13468"/>
                </a:lnTo>
                <a:lnTo>
                  <a:pt x="48" y="13471"/>
                </a:lnTo>
                <a:lnTo>
                  <a:pt x="69" y="13474"/>
                </a:lnTo>
                <a:lnTo>
                  <a:pt x="91" y="13476"/>
                </a:lnTo>
                <a:lnTo>
                  <a:pt x="117" y="13479"/>
                </a:lnTo>
                <a:lnTo>
                  <a:pt x="152" y="13480"/>
                </a:lnTo>
                <a:lnTo>
                  <a:pt x="197" y="13481"/>
                </a:lnTo>
                <a:lnTo>
                  <a:pt x="256" y="13482"/>
                </a:lnTo>
                <a:lnTo>
                  <a:pt x="332" y="13483"/>
                </a:lnTo>
                <a:lnTo>
                  <a:pt x="428" y="13484"/>
                </a:lnTo>
                <a:lnTo>
                  <a:pt x="547" y="13484"/>
                </a:lnTo>
                <a:lnTo>
                  <a:pt x="693" y="13484"/>
                </a:lnTo>
                <a:lnTo>
                  <a:pt x="868" y="13484"/>
                </a:lnTo>
                <a:lnTo>
                  <a:pt x="1075" y="13484"/>
                </a:lnTo>
                <a:lnTo>
                  <a:pt x="1316" y="13484"/>
                </a:lnTo>
                <a:lnTo>
                  <a:pt x="1598" y="13484"/>
                </a:lnTo>
                <a:lnTo>
                  <a:pt x="1652" y="13482"/>
                </a:lnTo>
                <a:lnTo>
                  <a:pt x="1704" y="13473"/>
                </a:lnTo>
                <a:lnTo>
                  <a:pt x="1752" y="13461"/>
                </a:lnTo>
                <a:lnTo>
                  <a:pt x="1796" y="13443"/>
                </a:lnTo>
                <a:lnTo>
                  <a:pt x="1836" y="13422"/>
                </a:lnTo>
                <a:lnTo>
                  <a:pt x="1874" y="13397"/>
                </a:lnTo>
                <a:lnTo>
                  <a:pt x="1908" y="13368"/>
                </a:lnTo>
                <a:lnTo>
                  <a:pt x="1938" y="13336"/>
                </a:lnTo>
                <a:lnTo>
                  <a:pt x="1964" y="13302"/>
                </a:lnTo>
                <a:lnTo>
                  <a:pt x="1987" y="13265"/>
                </a:lnTo>
                <a:lnTo>
                  <a:pt x="2007" y="13226"/>
                </a:lnTo>
                <a:lnTo>
                  <a:pt x="2023" y="13185"/>
                </a:lnTo>
                <a:lnTo>
                  <a:pt x="2035" y="13143"/>
                </a:lnTo>
                <a:lnTo>
                  <a:pt x="2045" y="13099"/>
                </a:lnTo>
                <a:lnTo>
                  <a:pt x="2050" y="13056"/>
                </a:lnTo>
                <a:lnTo>
                  <a:pt x="2052" y="13011"/>
                </a:lnTo>
                <a:lnTo>
                  <a:pt x="2050" y="12966"/>
                </a:lnTo>
                <a:lnTo>
                  <a:pt x="2045" y="12923"/>
                </a:lnTo>
                <a:lnTo>
                  <a:pt x="2036" y="12879"/>
                </a:lnTo>
                <a:lnTo>
                  <a:pt x="2024" y="12837"/>
                </a:lnTo>
                <a:lnTo>
                  <a:pt x="2008" y="12796"/>
                </a:lnTo>
                <a:lnTo>
                  <a:pt x="1988" y="12758"/>
                </a:lnTo>
                <a:lnTo>
                  <a:pt x="1965" y="12720"/>
                </a:lnTo>
                <a:lnTo>
                  <a:pt x="1939" y="12686"/>
                </a:lnTo>
                <a:lnTo>
                  <a:pt x="1909" y="12654"/>
                </a:lnTo>
                <a:lnTo>
                  <a:pt x="1875" y="12625"/>
                </a:lnTo>
                <a:lnTo>
                  <a:pt x="1838" y="12600"/>
                </a:lnTo>
                <a:lnTo>
                  <a:pt x="1797" y="12579"/>
                </a:lnTo>
                <a:lnTo>
                  <a:pt x="1753" y="12561"/>
                </a:lnTo>
                <a:lnTo>
                  <a:pt x="1705" y="12549"/>
                </a:lnTo>
                <a:lnTo>
                  <a:pt x="1652" y="12540"/>
                </a:lnTo>
                <a:lnTo>
                  <a:pt x="1598" y="12538"/>
                </a:lnTo>
                <a:lnTo>
                  <a:pt x="908" y="12538"/>
                </a:lnTo>
                <a:lnTo>
                  <a:pt x="908" y="10882"/>
                </a:lnTo>
                <a:lnTo>
                  <a:pt x="7030" y="4426"/>
                </a:lnTo>
                <a:lnTo>
                  <a:pt x="7070" y="4559"/>
                </a:lnTo>
                <a:lnTo>
                  <a:pt x="7106" y="4691"/>
                </a:lnTo>
                <a:lnTo>
                  <a:pt x="7138" y="4824"/>
                </a:lnTo>
                <a:lnTo>
                  <a:pt x="7166" y="4957"/>
                </a:lnTo>
                <a:lnTo>
                  <a:pt x="7188" y="5091"/>
                </a:lnTo>
                <a:lnTo>
                  <a:pt x="7204" y="5227"/>
                </a:lnTo>
                <a:lnTo>
                  <a:pt x="7216" y="5363"/>
                </a:lnTo>
                <a:lnTo>
                  <a:pt x="7221" y="5503"/>
                </a:lnTo>
                <a:lnTo>
                  <a:pt x="7222" y="5644"/>
                </a:lnTo>
                <a:lnTo>
                  <a:pt x="7216" y="5788"/>
                </a:lnTo>
                <a:lnTo>
                  <a:pt x="7203" y="5937"/>
                </a:lnTo>
                <a:lnTo>
                  <a:pt x="7184" y="6089"/>
                </a:lnTo>
                <a:lnTo>
                  <a:pt x="7159" y="6244"/>
                </a:lnTo>
                <a:lnTo>
                  <a:pt x="7127" y="6405"/>
                </a:lnTo>
                <a:lnTo>
                  <a:pt x="7087" y="6570"/>
                </a:lnTo>
                <a:lnTo>
                  <a:pt x="7041" y="6741"/>
                </a:lnTo>
                <a:lnTo>
                  <a:pt x="6987" y="6918"/>
                </a:lnTo>
                <a:lnTo>
                  <a:pt x="6925" y="7100"/>
                </a:lnTo>
                <a:lnTo>
                  <a:pt x="6855" y="7290"/>
                </a:lnTo>
                <a:lnTo>
                  <a:pt x="6776" y="7486"/>
                </a:lnTo>
                <a:lnTo>
                  <a:pt x="6691" y="7689"/>
                </a:lnTo>
                <a:lnTo>
                  <a:pt x="6595" y="7900"/>
                </a:lnTo>
                <a:lnTo>
                  <a:pt x="6492" y="8120"/>
                </a:lnTo>
                <a:lnTo>
                  <a:pt x="6379" y="8348"/>
                </a:lnTo>
                <a:lnTo>
                  <a:pt x="6256" y="8584"/>
                </a:lnTo>
                <a:lnTo>
                  <a:pt x="6124" y="8832"/>
                </a:lnTo>
                <a:lnTo>
                  <a:pt x="5983" y="9088"/>
                </a:lnTo>
                <a:lnTo>
                  <a:pt x="5833" y="9354"/>
                </a:lnTo>
                <a:lnTo>
                  <a:pt x="5671" y="9631"/>
                </a:lnTo>
                <a:lnTo>
                  <a:pt x="5500" y="9918"/>
                </a:lnTo>
                <a:lnTo>
                  <a:pt x="5319" y="10217"/>
                </a:lnTo>
                <a:lnTo>
                  <a:pt x="5126" y="10528"/>
                </a:lnTo>
                <a:lnTo>
                  <a:pt x="5126" y="12538"/>
                </a:lnTo>
                <a:lnTo>
                  <a:pt x="4527" y="12538"/>
                </a:lnTo>
                <a:lnTo>
                  <a:pt x="4471" y="12540"/>
                </a:lnTo>
                <a:lnTo>
                  <a:pt x="4420" y="12549"/>
                </a:lnTo>
                <a:lnTo>
                  <a:pt x="4372" y="12561"/>
                </a:lnTo>
                <a:lnTo>
                  <a:pt x="4328" y="12579"/>
                </a:lnTo>
                <a:lnTo>
                  <a:pt x="4287" y="12600"/>
                </a:lnTo>
                <a:lnTo>
                  <a:pt x="4249" y="12625"/>
                </a:lnTo>
                <a:lnTo>
                  <a:pt x="4216" y="12654"/>
                </a:lnTo>
                <a:lnTo>
                  <a:pt x="4186" y="12686"/>
                </a:lnTo>
                <a:lnTo>
                  <a:pt x="4159" y="12720"/>
                </a:lnTo>
                <a:lnTo>
                  <a:pt x="4136" y="12758"/>
                </a:lnTo>
                <a:lnTo>
                  <a:pt x="4116" y="12796"/>
                </a:lnTo>
                <a:lnTo>
                  <a:pt x="4101" y="12837"/>
                </a:lnTo>
                <a:lnTo>
                  <a:pt x="4088" y="12879"/>
                </a:lnTo>
                <a:lnTo>
                  <a:pt x="4079" y="12923"/>
                </a:lnTo>
                <a:lnTo>
                  <a:pt x="4074" y="12966"/>
                </a:lnTo>
                <a:lnTo>
                  <a:pt x="4073" y="13011"/>
                </a:lnTo>
                <a:lnTo>
                  <a:pt x="4074" y="13056"/>
                </a:lnTo>
                <a:lnTo>
                  <a:pt x="4079" y="13099"/>
                </a:lnTo>
                <a:lnTo>
                  <a:pt x="4088" y="13143"/>
                </a:lnTo>
                <a:lnTo>
                  <a:pt x="4101" y="13185"/>
                </a:lnTo>
                <a:lnTo>
                  <a:pt x="4116" y="13226"/>
                </a:lnTo>
                <a:lnTo>
                  <a:pt x="4136" y="13265"/>
                </a:lnTo>
                <a:lnTo>
                  <a:pt x="4159" y="13302"/>
                </a:lnTo>
                <a:lnTo>
                  <a:pt x="4186" y="13336"/>
                </a:lnTo>
                <a:lnTo>
                  <a:pt x="4216" y="13368"/>
                </a:lnTo>
                <a:lnTo>
                  <a:pt x="4249" y="13397"/>
                </a:lnTo>
                <a:lnTo>
                  <a:pt x="4287" y="13422"/>
                </a:lnTo>
                <a:lnTo>
                  <a:pt x="4328" y="13443"/>
                </a:lnTo>
                <a:lnTo>
                  <a:pt x="4372" y="13461"/>
                </a:lnTo>
                <a:lnTo>
                  <a:pt x="4420" y="13473"/>
                </a:lnTo>
                <a:lnTo>
                  <a:pt x="4471" y="13482"/>
                </a:lnTo>
                <a:lnTo>
                  <a:pt x="4527" y="13484"/>
                </a:lnTo>
                <a:lnTo>
                  <a:pt x="6034" y="13484"/>
                </a:lnTo>
                <a:lnTo>
                  <a:pt x="6034" y="10805"/>
                </a:lnTo>
                <a:lnTo>
                  <a:pt x="6209" y="10519"/>
                </a:lnTo>
                <a:lnTo>
                  <a:pt x="6377" y="10240"/>
                </a:lnTo>
                <a:lnTo>
                  <a:pt x="6537" y="9967"/>
                </a:lnTo>
                <a:lnTo>
                  <a:pt x="6691" y="9701"/>
                </a:lnTo>
                <a:lnTo>
                  <a:pt x="6836" y="9441"/>
                </a:lnTo>
                <a:lnTo>
                  <a:pt x="6975" y="9186"/>
                </a:lnTo>
                <a:lnTo>
                  <a:pt x="7106" y="8938"/>
                </a:lnTo>
                <a:lnTo>
                  <a:pt x="7230" y="8695"/>
                </a:lnTo>
                <a:lnTo>
                  <a:pt x="7347" y="8456"/>
                </a:lnTo>
                <a:lnTo>
                  <a:pt x="7455" y="8222"/>
                </a:lnTo>
                <a:lnTo>
                  <a:pt x="7556" y="7993"/>
                </a:lnTo>
                <a:lnTo>
                  <a:pt x="7649" y="7768"/>
                </a:lnTo>
                <a:lnTo>
                  <a:pt x="7734" y="7546"/>
                </a:lnTo>
                <a:lnTo>
                  <a:pt x="7810" y="7328"/>
                </a:lnTo>
                <a:lnTo>
                  <a:pt x="7879" y="7114"/>
                </a:lnTo>
                <a:lnTo>
                  <a:pt x="7940" y="6902"/>
                </a:lnTo>
                <a:lnTo>
                  <a:pt x="7992" y="6694"/>
                </a:lnTo>
                <a:lnTo>
                  <a:pt x="8036" y="6487"/>
                </a:lnTo>
                <a:lnTo>
                  <a:pt x="8072" y="6283"/>
                </a:lnTo>
                <a:lnTo>
                  <a:pt x="8099" y="6080"/>
                </a:lnTo>
                <a:lnTo>
                  <a:pt x="8117" y="5879"/>
                </a:lnTo>
                <a:lnTo>
                  <a:pt x="8127" y="5680"/>
                </a:lnTo>
                <a:lnTo>
                  <a:pt x="8128" y="5482"/>
                </a:lnTo>
                <a:lnTo>
                  <a:pt x="8120" y="5283"/>
                </a:lnTo>
                <a:lnTo>
                  <a:pt x="8103" y="5085"/>
                </a:lnTo>
                <a:lnTo>
                  <a:pt x="8077" y="4889"/>
                </a:lnTo>
                <a:lnTo>
                  <a:pt x="8041" y="4691"/>
                </a:lnTo>
                <a:lnTo>
                  <a:pt x="7997" y="4493"/>
                </a:lnTo>
                <a:lnTo>
                  <a:pt x="7944" y="4294"/>
                </a:lnTo>
                <a:lnTo>
                  <a:pt x="7881" y="4094"/>
                </a:lnTo>
                <a:lnTo>
                  <a:pt x="7808" y="3893"/>
                </a:lnTo>
                <a:lnTo>
                  <a:pt x="7726" y="3691"/>
                </a:lnTo>
                <a:lnTo>
                  <a:pt x="9493" y="1828"/>
                </a:lnTo>
                <a:lnTo>
                  <a:pt x="9897" y="2254"/>
                </a:lnTo>
                <a:lnTo>
                  <a:pt x="10629" y="0"/>
                </a:lnTo>
                <a:lnTo>
                  <a:pt x="8492" y="773"/>
                </a:lnTo>
                <a:close/>
              </a:path>
            </a:pathLst>
          </a:custGeom>
          <a:solidFill>
            <a:schemeClr val="accent4"/>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 name="Freeform 8"/>
          <p:cNvSpPr/>
          <p:nvPr/>
        </p:nvSpPr>
        <p:spPr bwMode="auto">
          <a:xfrm>
            <a:off x="3727028" y="1897393"/>
            <a:ext cx="1331382" cy="1333292"/>
          </a:xfrm>
          <a:custGeom>
            <a:avLst/>
            <a:gdLst>
              <a:gd name="T0" fmla="*/ 6084 w 8221"/>
              <a:gd name="T1" fmla="*/ 773 h 8695"/>
              <a:gd name="T2" fmla="*/ 6467 w 8221"/>
              <a:gd name="T3" fmla="*/ 1178 h 8695"/>
              <a:gd name="T4" fmla="*/ 5298 w 8221"/>
              <a:gd name="T5" fmla="*/ 2383 h 8695"/>
              <a:gd name="T6" fmla="*/ 4295 w 8221"/>
              <a:gd name="T7" fmla="*/ 3419 h 8695"/>
              <a:gd name="T8" fmla="*/ 3444 w 8221"/>
              <a:gd name="T9" fmla="*/ 4297 h 8695"/>
              <a:gd name="T10" fmla="*/ 2731 w 8221"/>
              <a:gd name="T11" fmla="*/ 5032 h 8695"/>
              <a:gd name="T12" fmla="*/ 2143 w 8221"/>
              <a:gd name="T13" fmla="*/ 5638 h 8695"/>
              <a:gd name="T14" fmla="*/ 1666 w 8221"/>
              <a:gd name="T15" fmla="*/ 6131 h 8695"/>
              <a:gd name="T16" fmla="*/ 1286 w 8221"/>
              <a:gd name="T17" fmla="*/ 6523 h 8695"/>
              <a:gd name="T18" fmla="*/ 990 w 8221"/>
              <a:gd name="T19" fmla="*/ 6828 h 8695"/>
              <a:gd name="T20" fmla="*/ 765 w 8221"/>
              <a:gd name="T21" fmla="*/ 7061 h 8695"/>
              <a:gd name="T22" fmla="*/ 596 w 8221"/>
              <a:gd name="T23" fmla="*/ 7237 h 8695"/>
              <a:gd name="T24" fmla="*/ 469 w 8221"/>
              <a:gd name="T25" fmla="*/ 7368 h 8695"/>
              <a:gd name="T26" fmla="*/ 372 w 8221"/>
              <a:gd name="T27" fmla="*/ 7470 h 8695"/>
              <a:gd name="T28" fmla="*/ 290 w 8221"/>
              <a:gd name="T29" fmla="*/ 7556 h 8695"/>
              <a:gd name="T30" fmla="*/ 210 w 8221"/>
              <a:gd name="T31" fmla="*/ 7641 h 8695"/>
              <a:gd name="T32" fmla="*/ 119 w 8221"/>
              <a:gd name="T33" fmla="*/ 7738 h 8695"/>
              <a:gd name="T34" fmla="*/ 0 w 8221"/>
              <a:gd name="T35" fmla="*/ 7861 h 8695"/>
              <a:gd name="T36" fmla="*/ 37 w 8221"/>
              <a:gd name="T37" fmla="*/ 7924 h 8695"/>
              <a:gd name="T38" fmla="*/ 70 w 8221"/>
              <a:gd name="T39" fmla="*/ 7983 h 8695"/>
              <a:gd name="T40" fmla="*/ 102 w 8221"/>
              <a:gd name="T41" fmla="*/ 8038 h 8695"/>
              <a:gd name="T42" fmla="*/ 132 w 8221"/>
              <a:gd name="T43" fmla="*/ 8090 h 8695"/>
              <a:gd name="T44" fmla="*/ 162 w 8221"/>
              <a:gd name="T45" fmla="*/ 8140 h 8695"/>
              <a:gd name="T46" fmla="*/ 190 w 8221"/>
              <a:gd name="T47" fmla="*/ 8188 h 8695"/>
              <a:gd name="T48" fmla="*/ 217 w 8221"/>
              <a:gd name="T49" fmla="*/ 8235 h 8695"/>
              <a:gd name="T50" fmla="*/ 244 w 8221"/>
              <a:gd name="T51" fmla="*/ 8280 h 8695"/>
              <a:gd name="T52" fmla="*/ 271 w 8221"/>
              <a:gd name="T53" fmla="*/ 8326 h 8695"/>
              <a:gd name="T54" fmla="*/ 300 w 8221"/>
              <a:gd name="T55" fmla="*/ 8373 h 8695"/>
              <a:gd name="T56" fmla="*/ 328 w 8221"/>
              <a:gd name="T57" fmla="*/ 8420 h 8695"/>
              <a:gd name="T58" fmla="*/ 358 w 8221"/>
              <a:gd name="T59" fmla="*/ 8470 h 8695"/>
              <a:gd name="T60" fmla="*/ 390 w 8221"/>
              <a:gd name="T61" fmla="*/ 8520 h 8695"/>
              <a:gd name="T62" fmla="*/ 422 w 8221"/>
              <a:gd name="T63" fmla="*/ 8576 h 8695"/>
              <a:gd name="T64" fmla="*/ 458 w 8221"/>
              <a:gd name="T65" fmla="*/ 8633 h 8695"/>
              <a:gd name="T66" fmla="*/ 495 w 8221"/>
              <a:gd name="T67" fmla="*/ 8695 h 8695"/>
              <a:gd name="T68" fmla="*/ 1058 w 8221"/>
              <a:gd name="T69" fmla="*/ 8101 h 8695"/>
              <a:gd name="T70" fmla="*/ 1525 w 8221"/>
              <a:gd name="T71" fmla="*/ 7608 h 8695"/>
              <a:gd name="T72" fmla="*/ 1913 w 8221"/>
              <a:gd name="T73" fmla="*/ 7198 h 8695"/>
              <a:gd name="T74" fmla="*/ 2239 w 8221"/>
              <a:gd name="T75" fmla="*/ 6855 h 8695"/>
              <a:gd name="T76" fmla="*/ 2517 w 8221"/>
              <a:gd name="T77" fmla="*/ 6562 h 8695"/>
              <a:gd name="T78" fmla="*/ 2764 w 8221"/>
              <a:gd name="T79" fmla="*/ 6302 h 8695"/>
              <a:gd name="T80" fmla="*/ 2997 w 8221"/>
              <a:gd name="T81" fmla="*/ 6059 h 8695"/>
              <a:gd name="T82" fmla="*/ 3232 w 8221"/>
              <a:gd name="T83" fmla="*/ 5816 h 8695"/>
              <a:gd name="T84" fmla="*/ 3484 w 8221"/>
              <a:gd name="T85" fmla="*/ 5556 h 8695"/>
              <a:gd name="T86" fmla="*/ 3770 w 8221"/>
              <a:gd name="T87" fmla="*/ 5262 h 8695"/>
              <a:gd name="T88" fmla="*/ 4106 w 8221"/>
              <a:gd name="T89" fmla="*/ 4918 h 8695"/>
              <a:gd name="T90" fmla="*/ 4510 w 8221"/>
              <a:gd name="T91" fmla="*/ 4507 h 8695"/>
              <a:gd name="T92" fmla="*/ 4996 w 8221"/>
              <a:gd name="T93" fmla="*/ 4011 h 8695"/>
              <a:gd name="T94" fmla="*/ 5580 w 8221"/>
              <a:gd name="T95" fmla="*/ 3415 h 8695"/>
              <a:gd name="T96" fmla="*/ 6278 w 8221"/>
              <a:gd name="T97" fmla="*/ 2702 h 8695"/>
              <a:gd name="T98" fmla="*/ 7109 w 8221"/>
              <a:gd name="T99" fmla="*/ 1855 h 8695"/>
              <a:gd name="T100" fmla="*/ 7488 w 8221"/>
              <a:gd name="T101" fmla="*/ 2254 h 8695"/>
              <a:gd name="T102" fmla="*/ 8221 w 8221"/>
              <a:gd name="T103" fmla="*/ 0 h 8695"/>
              <a:gd name="T104" fmla="*/ 6084 w 8221"/>
              <a:gd name="T105" fmla="*/ 773 h 8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21" h="8695">
                <a:moveTo>
                  <a:pt x="6084" y="773"/>
                </a:moveTo>
                <a:lnTo>
                  <a:pt x="6467" y="1178"/>
                </a:lnTo>
                <a:lnTo>
                  <a:pt x="5298" y="2383"/>
                </a:lnTo>
                <a:lnTo>
                  <a:pt x="4295" y="3419"/>
                </a:lnTo>
                <a:lnTo>
                  <a:pt x="3444" y="4297"/>
                </a:lnTo>
                <a:lnTo>
                  <a:pt x="2731" y="5032"/>
                </a:lnTo>
                <a:lnTo>
                  <a:pt x="2143" y="5638"/>
                </a:lnTo>
                <a:lnTo>
                  <a:pt x="1666" y="6131"/>
                </a:lnTo>
                <a:lnTo>
                  <a:pt x="1286" y="6523"/>
                </a:lnTo>
                <a:lnTo>
                  <a:pt x="990" y="6828"/>
                </a:lnTo>
                <a:lnTo>
                  <a:pt x="765" y="7061"/>
                </a:lnTo>
                <a:lnTo>
                  <a:pt x="596" y="7237"/>
                </a:lnTo>
                <a:lnTo>
                  <a:pt x="469" y="7368"/>
                </a:lnTo>
                <a:lnTo>
                  <a:pt x="372" y="7470"/>
                </a:lnTo>
                <a:lnTo>
                  <a:pt x="290" y="7556"/>
                </a:lnTo>
                <a:lnTo>
                  <a:pt x="210" y="7641"/>
                </a:lnTo>
                <a:lnTo>
                  <a:pt x="119" y="7738"/>
                </a:lnTo>
                <a:lnTo>
                  <a:pt x="0" y="7861"/>
                </a:lnTo>
                <a:lnTo>
                  <a:pt x="37" y="7924"/>
                </a:lnTo>
                <a:lnTo>
                  <a:pt x="70" y="7983"/>
                </a:lnTo>
                <a:lnTo>
                  <a:pt x="102" y="8038"/>
                </a:lnTo>
                <a:lnTo>
                  <a:pt x="132" y="8090"/>
                </a:lnTo>
                <a:lnTo>
                  <a:pt x="162" y="8140"/>
                </a:lnTo>
                <a:lnTo>
                  <a:pt x="190" y="8188"/>
                </a:lnTo>
                <a:lnTo>
                  <a:pt x="217" y="8235"/>
                </a:lnTo>
                <a:lnTo>
                  <a:pt x="244" y="8280"/>
                </a:lnTo>
                <a:lnTo>
                  <a:pt x="271" y="8326"/>
                </a:lnTo>
                <a:lnTo>
                  <a:pt x="300" y="8373"/>
                </a:lnTo>
                <a:lnTo>
                  <a:pt x="328" y="8420"/>
                </a:lnTo>
                <a:lnTo>
                  <a:pt x="358" y="8470"/>
                </a:lnTo>
                <a:lnTo>
                  <a:pt x="390" y="8520"/>
                </a:lnTo>
                <a:lnTo>
                  <a:pt x="422" y="8576"/>
                </a:lnTo>
                <a:lnTo>
                  <a:pt x="458" y="8633"/>
                </a:lnTo>
                <a:lnTo>
                  <a:pt x="495" y="8695"/>
                </a:lnTo>
                <a:lnTo>
                  <a:pt x="1058" y="8101"/>
                </a:lnTo>
                <a:lnTo>
                  <a:pt x="1525" y="7608"/>
                </a:lnTo>
                <a:lnTo>
                  <a:pt x="1913" y="7198"/>
                </a:lnTo>
                <a:lnTo>
                  <a:pt x="2239" y="6855"/>
                </a:lnTo>
                <a:lnTo>
                  <a:pt x="2517" y="6562"/>
                </a:lnTo>
                <a:lnTo>
                  <a:pt x="2764" y="6302"/>
                </a:lnTo>
                <a:lnTo>
                  <a:pt x="2997" y="6059"/>
                </a:lnTo>
                <a:lnTo>
                  <a:pt x="3232" y="5816"/>
                </a:lnTo>
                <a:lnTo>
                  <a:pt x="3484" y="5556"/>
                </a:lnTo>
                <a:lnTo>
                  <a:pt x="3770" y="5262"/>
                </a:lnTo>
                <a:lnTo>
                  <a:pt x="4106" y="4918"/>
                </a:lnTo>
                <a:lnTo>
                  <a:pt x="4510" y="4507"/>
                </a:lnTo>
                <a:lnTo>
                  <a:pt x="4996" y="4011"/>
                </a:lnTo>
                <a:lnTo>
                  <a:pt x="5580" y="3415"/>
                </a:lnTo>
                <a:lnTo>
                  <a:pt x="6278" y="2702"/>
                </a:lnTo>
                <a:lnTo>
                  <a:pt x="7109" y="1855"/>
                </a:lnTo>
                <a:lnTo>
                  <a:pt x="7488" y="2254"/>
                </a:lnTo>
                <a:lnTo>
                  <a:pt x="8221" y="0"/>
                </a:lnTo>
                <a:lnTo>
                  <a:pt x="6084" y="773"/>
                </a:lnTo>
                <a:close/>
              </a:path>
            </a:pathLst>
          </a:custGeom>
          <a:solidFill>
            <a:schemeClr val="accent2"/>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7" name="Freeform 9"/>
          <p:cNvSpPr/>
          <p:nvPr/>
        </p:nvSpPr>
        <p:spPr bwMode="auto">
          <a:xfrm>
            <a:off x="3506959" y="1784674"/>
            <a:ext cx="1235173" cy="1223795"/>
          </a:xfrm>
          <a:custGeom>
            <a:avLst/>
            <a:gdLst>
              <a:gd name="T0" fmla="*/ 6 w 7626"/>
              <a:gd name="T1" fmla="*/ 5375 h 7982"/>
              <a:gd name="T2" fmla="*/ 36 w 7626"/>
              <a:gd name="T3" fmla="*/ 5643 h 7982"/>
              <a:gd name="T4" fmla="*/ 87 w 7626"/>
              <a:gd name="T5" fmla="*/ 5917 h 7982"/>
              <a:gd name="T6" fmla="*/ 158 w 7626"/>
              <a:gd name="T7" fmla="*/ 6192 h 7982"/>
              <a:gd name="T8" fmla="*/ 243 w 7626"/>
              <a:gd name="T9" fmla="*/ 6470 h 7982"/>
              <a:gd name="T10" fmla="*/ 341 w 7626"/>
              <a:gd name="T11" fmla="*/ 6744 h 7982"/>
              <a:gd name="T12" fmla="*/ 448 w 7626"/>
              <a:gd name="T13" fmla="*/ 7014 h 7982"/>
              <a:gd name="T14" fmla="*/ 560 w 7626"/>
              <a:gd name="T15" fmla="*/ 7274 h 7982"/>
              <a:gd name="T16" fmla="*/ 750 w 7626"/>
              <a:gd name="T17" fmla="*/ 7685 h 7982"/>
              <a:gd name="T18" fmla="*/ 1025 w 7626"/>
              <a:gd name="T19" fmla="*/ 7846 h 7982"/>
              <a:gd name="T20" fmla="*/ 1296 w 7626"/>
              <a:gd name="T21" fmla="*/ 7561 h 7982"/>
              <a:gd name="T22" fmla="*/ 1586 w 7626"/>
              <a:gd name="T23" fmla="*/ 7253 h 7982"/>
              <a:gd name="T24" fmla="*/ 2149 w 7626"/>
              <a:gd name="T25" fmla="*/ 6656 h 7982"/>
              <a:gd name="T26" fmla="*/ 3236 w 7626"/>
              <a:gd name="T27" fmla="*/ 5501 h 7982"/>
              <a:gd name="T28" fmla="*/ 5100 w 7626"/>
              <a:gd name="T29" fmla="*/ 3522 h 7982"/>
              <a:gd name="T30" fmla="*/ 4107 w 7626"/>
              <a:gd name="T31" fmla="*/ 2476 h 7982"/>
              <a:gd name="T32" fmla="*/ 1060 w 7626"/>
              <a:gd name="T33" fmla="*/ 6043 h 7982"/>
              <a:gd name="T34" fmla="*/ 926 w 7626"/>
              <a:gd name="T35" fmla="*/ 5132 h 7982"/>
              <a:gd name="T36" fmla="*/ 1011 w 7626"/>
              <a:gd name="T37" fmla="*/ 4253 h 7982"/>
              <a:gd name="T38" fmla="*/ 1289 w 7626"/>
              <a:gd name="T39" fmla="*/ 3431 h 7982"/>
              <a:gd name="T40" fmla="*/ 1738 w 7626"/>
              <a:gd name="T41" fmla="*/ 2688 h 7982"/>
              <a:gd name="T42" fmla="*/ 2331 w 7626"/>
              <a:gd name="T43" fmla="*/ 2047 h 7982"/>
              <a:gd name="T44" fmla="*/ 3046 w 7626"/>
              <a:gd name="T45" fmla="*/ 1531 h 7982"/>
              <a:gd name="T46" fmla="*/ 3857 w 7626"/>
              <a:gd name="T47" fmla="*/ 1165 h 7982"/>
              <a:gd name="T48" fmla="*/ 4740 w 7626"/>
              <a:gd name="T49" fmla="*/ 969 h 7982"/>
              <a:gd name="T50" fmla="*/ 5669 w 7626"/>
              <a:gd name="T51" fmla="*/ 968 h 7982"/>
              <a:gd name="T52" fmla="*/ 6622 w 7626"/>
              <a:gd name="T53" fmla="*/ 1184 h 7982"/>
              <a:gd name="T54" fmla="*/ 7552 w 7626"/>
              <a:gd name="T55" fmla="*/ 562 h 7982"/>
              <a:gd name="T56" fmla="*/ 7330 w 7626"/>
              <a:gd name="T57" fmla="*/ 456 h 7982"/>
              <a:gd name="T58" fmla="*/ 7106 w 7626"/>
              <a:gd name="T59" fmla="*/ 361 h 7982"/>
              <a:gd name="T60" fmla="*/ 6880 w 7626"/>
              <a:gd name="T61" fmla="*/ 278 h 7982"/>
              <a:gd name="T62" fmla="*/ 6654 w 7626"/>
              <a:gd name="T63" fmla="*/ 206 h 7982"/>
              <a:gd name="T64" fmla="*/ 6428 w 7626"/>
              <a:gd name="T65" fmla="*/ 146 h 7982"/>
              <a:gd name="T66" fmla="*/ 6200 w 7626"/>
              <a:gd name="T67" fmla="*/ 96 h 7982"/>
              <a:gd name="T68" fmla="*/ 5973 w 7626"/>
              <a:gd name="T69" fmla="*/ 56 h 7982"/>
              <a:gd name="T70" fmla="*/ 5746 w 7626"/>
              <a:gd name="T71" fmla="*/ 28 h 7982"/>
              <a:gd name="T72" fmla="*/ 5520 w 7626"/>
              <a:gd name="T73" fmla="*/ 9 h 7982"/>
              <a:gd name="T74" fmla="*/ 5294 w 7626"/>
              <a:gd name="T75" fmla="*/ 0 h 7982"/>
              <a:gd name="T76" fmla="*/ 4710 w 7626"/>
              <a:gd name="T77" fmla="*/ 25 h 7982"/>
              <a:gd name="T78" fmla="*/ 3964 w 7626"/>
              <a:gd name="T79" fmla="*/ 156 h 7982"/>
              <a:gd name="T80" fmla="*/ 3250 w 7626"/>
              <a:gd name="T81" fmla="*/ 390 h 7982"/>
              <a:gd name="T82" fmla="*/ 2579 w 7626"/>
              <a:gd name="T83" fmla="*/ 722 h 7982"/>
              <a:gd name="T84" fmla="*/ 1961 w 7626"/>
              <a:gd name="T85" fmla="*/ 1145 h 7982"/>
              <a:gd name="T86" fmla="*/ 1408 w 7626"/>
              <a:gd name="T87" fmla="*/ 1651 h 7982"/>
              <a:gd name="T88" fmla="*/ 930 w 7626"/>
              <a:gd name="T89" fmla="*/ 2234 h 7982"/>
              <a:gd name="T90" fmla="*/ 540 w 7626"/>
              <a:gd name="T91" fmla="*/ 2888 h 7982"/>
              <a:gd name="T92" fmla="*/ 247 w 7626"/>
              <a:gd name="T93" fmla="*/ 3604 h 7982"/>
              <a:gd name="T94" fmla="*/ 64 w 7626"/>
              <a:gd name="T95" fmla="*/ 4378 h 7982"/>
              <a:gd name="T96" fmla="*/ 0 w 7626"/>
              <a:gd name="T97" fmla="*/ 5200 h 7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26" h="7982">
                <a:moveTo>
                  <a:pt x="0" y="5200"/>
                </a:moveTo>
                <a:lnTo>
                  <a:pt x="1" y="5287"/>
                </a:lnTo>
                <a:lnTo>
                  <a:pt x="6" y="5375"/>
                </a:lnTo>
                <a:lnTo>
                  <a:pt x="14" y="5463"/>
                </a:lnTo>
                <a:lnTo>
                  <a:pt x="23" y="5552"/>
                </a:lnTo>
                <a:lnTo>
                  <a:pt x="36" y="5643"/>
                </a:lnTo>
                <a:lnTo>
                  <a:pt x="50" y="5733"/>
                </a:lnTo>
                <a:lnTo>
                  <a:pt x="68" y="5825"/>
                </a:lnTo>
                <a:lnTo>
                  <a:pt x="87" y="5917"/>
                </a:lnTo>
                <a:lnTo>
                  <a:pt x="109" y="6008"/>
                </a:lnTo>
                <a:lnTo>
                  <a:pt x="132" y="6101"/>
                </a:lnTo>
                <a:lnTo>
                  <a:pt x="158" y="6192"/>
                </a:lnTo>
                <a:lnTo>
                  <a:pt x="184" y="6285"/>
                </a:lnTo>
                <a:lnTo>
                  <a:pt x="213" y="6378"/>
                </a:lnTo>
                <a:lnTo>
                  <a:pt x="243" y="6470"/>
                </a:lnTo>
                <a:lnTo>
                  <a:pt x="275" y="6562"/>
                </a:lnTo>
                <a:lnTo>
                  <a:pt x="308" y="6653"/>
                </a:lnTo>
                <a:lnTo>
                  <a:pt x="341" y="6744"/>
                </a:lnTo>
                <a:lnTo>
                  <a:pt x="376" y="6835"/>
                </a:lnTo>
                <a:lnTo>
                  <a:pt x="411" y="6924"/>
                </a:lnTo>
                <a:lnTo>
                  <a:pt x="448" y="7014"/>
                </a:lnTo>
                <a:lnTo>
                  <a:pt x="484" y="7101"/>
                </a:lnTo>
                <a:lnTo>
                  <a:pt x="522" y="7188"/>
                </a:lnTo>
                <a:lnTo>
                  <a:pt x="560" y="7274"/>
                </a:lnTo>
                <a:lnTo>
                  <a:pt x="597" y="7359"/>
                </a:lnTo>
                <a:lnTo>
                  <a:pt x="674" y="7525"/>
                </a:lnTo>
                <a:lnTo>
                  <a:pt x="750" y="7685"/>
                </a:lnTo>
                <a:lnTo>
                  <a:pt x="825" y="7837"/>
                </a:lnTo>
                <a:lnTo>
                  <a:pt x="897" y="7982"/>
                </a:lnTo>
                <a:lnTo>
                  <a:pt x="1025" y="7846"/>
                </a:lnTo>
                <a:lnTo>
                  <a:pt x="1129" y="7737"/>
                </a:lnTo>
                <a:lnTo>
                  <a:pt x="1216" y="7645"/>
                </a:lnTo>
                <a:lnTo>
                  <a:pt x="1296" y="7561"/>
                </a:lnTo>
                <a:lnTo>
                  <a:pt x="1378" y="7474"/>
                </a:lnTo>
                <a:lnTo>
                  <a:pt x="1472" y="7375"/>
                </a:lnTo>
                <a:lnTo>
                  <a:pt x="1586" y="7253"/>
                </a:lnTo>
                <a:lnTo>
                  <a:pt x="1732" y="7100"/>
                </a:lnTo>
                <a:lnTo>
                  <a:pt x="1916" y="6903"/>
                </a:lnTo>
                <a:lnTo>
                  <a:pt x="2149" y="6656"/>
                </a:lnTo>
                <a:lnTo>
                  <a:pt x="2441" y="6346"/>
                </a:lnTo>
                <a:lnTo>
                  <a:pt x="2800" y="5965"/>
                </a:lnTo>
                <a:lnTo>
                  <a:pt x="3236" y="5501"/>
                </a:lnTo>
                <a:lnTo>
                  <a:pt x="3759" y="4946"/>
                </a:lnTo>
                <a:lnTo>
                  <a:pt x="4377" y="4291"/>
                </a:lnTo>
                <a:lnTo>
                  <a:pt x="5100" y="3522"/>
                </a:lnTo>
                <a:lnTo>
                  <a:pt x="5510" y="3956"/>
                </a:lnTo>
                <a:lnTo>
                  <a:pt x="6244" y="1702"/>
                </a:lnTo>
                <a:lnTo>
                  <a:pt x="4107" y="2476"/>
                </a:lnTo>
                <a:lnTo>
                  <a:pt x="4457" y="2846"/>
                </a:lnTo>
                <a:lnTo>
                  <a:pt x="1157" y="6350"/>
                </a:lnTo>
                <a:lnTo>
                  <a:pt x="1060" y="6043"/>
                </a:lnTo>
                <a:lnTo>
                  <a:pt x="989" y="5738"/>
                </a:lnTo>
                <a:lnTo>
                  <a:pt x="945" y="5433"/>
                </a:lnTo>
                <a:lnTo>
                  <a:pt x="926" y="5132"/>
                </a:lnTo>
                <a:lnTo>
                  <a:pt x="931" y="4835"/>
                </a:lnTo>
                <a:lnTo>
                  <a:pt x="960" y="4541"/>
                </a:lnTo>
                <a:lnTo>
                  <a:pt x="1011" y="4253"/>
                </a:lnTo>
                <a:lnTo>
                  <a:pt x="1083" y="3972"/>
                </a:lnTo>
                <a:lnTo>
                  <a:pt x="1176" y="3698"/>
                </a:lnTo>
                <a:lnTo>
                  <a:pt x="1289" y="3431"/>
                </a:lnTo>
                <a:lnTo>
                  <a:pt x="1421" y="3174"/>
                </a:lnTo>
                <a:lnTo>
                  <a:pt x="1571" y="2925"/>
                </a:lnTo>
                <a:lnTo>
                  <a:pt x="1738" y="2688"/>
                </a:lnTo>
                <a:lnTo>
                  <a:pt x="1921" y="2462"/>
                </a:lnTo>
                <a:lnTo>
                  <a:pt x="2119" y="2247"/>
                </a:lnTo>
                <a:lnTo>
                  <a:pt x="2331" y="2047"/>
                </a:lnTo>
                <a:lnTo>
                  <a:pt x="2557" y="1860"/>
                </a:lnTo>
                <a:lnTo>
                  <a:pt x="2796" y="1688"/>
                </a:lnTo>
                <a:lnTo>
                  <a:pt x="3046" y="1531"/>
                </a:lnTo>
                <a:lnTo>
                  <a:pt x="3308" y="1392"/>
                </a:lnTo>
                <a:lnTo>
                  <a:pt x="3577" y="1268"/>
                </a:lnTo>
                <a:lnTo>
                  <a:pt x="3857" y="1165"/>
                </a:lnTo>
                <a:lnTo>
                  <a:pt x="4145" y="1080"/>
                </a:lnTo>
                <a:lnTo>
                  <a:pt x="4439" y="1013"/>
                </a:lnTo>
                <a:lnTo>
                  <a:pt x="4740" y="969"/>
                </a:lnTo>
                <a:lnTo>
                  <a:pt x="5046" y="946"/>
                </a:lnTo>
                <a:lnTo>
                  <a:pt x="5356" y="945"/>
                </a:lnTo>
                <a:lnTo>
                  <a:pt x="5669" y="968"/>
                </a:lnTo>
                <a:lnTo>
                  <a:pt x="5986" y="1014"/>
                </a:lnTo>
                <a:lnTo>
                  <a:pt x="6303" y="1087"/>
                </a:lnTo>
                <a:lnTo>
                  <a:pt x="6622" y="1184"/>
                </a:lnTo>
                <a:lnTo>
                  <a:pt x="6940" y="1309"/>
                </a:lnTo>
                <a:lnTo>
                  <a:pt x="7626" y="599"/>
                </a:lnTo>
                <a:lnTo>
                  <a:pt x="7552" y="562"/>
                </a:lnTo>
                <a:lnTo>
                  <a:pt x="7478" y="525"/>
                </a:lnTo>
                <a:lnTo>
                  <a:pt x="7404" y="490"/>
                </a:lnTo>
                <a:lnTo>
                  <a:pt x="7330" y="456"/>
                </a:lnTo>
                <a:lnTo>
                  <a:pt x="7255" y="423"/>
                </a:lnTo>
                <a:lnTo>
                  <a:pt x="7180" y="392"/>
                </a:lnTo>
                <a:lnTo>
                  <a:pt x="7106" y="361"/>
                </a:lnTo>
                <a:lnTo>
                  <a:pt x="7030" y="332"/>
                </a:lnTo>
                <a:lnTo>
                  <a:pt x="6955" y="305"/>
                </a:lnTo>
                <a:lnTo>
                  <a:pt x="6880" y="278"/>
                </a:lnTo>
                <a:lnTo>
                  <a:pt x="6804" y="253"/>
                </a:lnTo>
                <a:lnTo>
                  <a:pt x="6729" y="230"/>
                </a:lnTo>
                <a:lnTo>
                  <a:pt x="6654" y="206"/>
                </a:lnTo>
                <a:lnTo>
                  <a:pt x="6578" y="186"/>
                </a:lnTo>
                <a:lnTo>
                  <a:pt x="6503" y="165"/>
                </a:lnTo>
                <a:lnTo>
                  <a:pt x="6428" y="146"/>
                </a:lnTo>
                <a:lnTo>
                  <a:pt x="6351" y="128"/>
                </a:lnTo>
                <a:lnTo>
                  <a:pt x="6276" y="112"/>
                </a:lnTo>
                <a:lnTo>
                  <a:pt x="6200" y="96"/>
                </a:lnTo>
                <a:lnTo>
                  <a:pt x="6124" y="82"/>
                </a:lnTo>
                <a:lnTo>
                  <a:pt x="6049" y="69"/>
                </a:lnTo>
                <a:lnTo>
                  <a:pt x="5973" y="56"/>
                </a:lnTo>
                <a:lnTo>
                  <a:pt x="5897" y="45"/>
                </a:lnTo>
                <a:lnTo>
                  <a:pt x="5821" y="35"/>
                </a:lnTo>
                <a:lnTo>
                  <a:pt x="5746" y="28"/>
                </a:lnTo>
                <a:lnTo>
                  <a:pt x="5670" y="20"/>
                </a:lnTo>
                <a:lnTo>
                  <a:pt x="5595" y="13"/>
                </a:lnTo>
                <a:lnTo>
                  <a:pt x="5520" y="9"/>
                </a:lnTo>
                <a:lnTo>
                  <a:pt x="5444" y="4"/>
                </a:lnTo>
                <a:lnTo>
                  <a:pt x="5369" y="2"/>
                </a:lnTo>
                <a:lnTo>
                  <a:pt x="5294" y="0"/>
                </a:lnTo>
                <a:lnTo>
                  <a:pt x="5218" y="0"/>
                </a:lnTo>
                <a:lnTo>
                  <a:pt x="4963" y="7"/>
                </a:lnTo>
                <a:lnTo>
                  <a:pt x="4710" y="25"/>
                </a:lnTo>
                <a:lnTo>
                  <a:pt x="4459" y="56"/>
                </a:lnTo>
                <a:lnTo>
                  <a:pt x="4209" y="101"/>
                </a:lnTo>
                <a:lnTo>
                  <a:pt x="3964" y="156"/>
                </a:lnTo>
                <a:lnTo>
                  <a:pt x="3722" y="222"/>
                </a:lnTo>
                <a:lnTo>
                  <a:pt x="3484" y="300"/>
                </a:lnTo>
                <a:lnTo>
                  <a:pt x="3250" y="390"/>
                </a:lnTo>
                <a:lnTo>
                  <a:pt x="3021" y="490"/>
                </a:lnTo>
                <a:lnTo>
                  <a:pt x="2797" y="601"/>
                </a:lnTo>
                <a:lnTo>
                  <a:pt x="2579" y="722"/>
                </a:lnTo>
                <a:lnTo>
                  <a:pt x="2367" y="853"/>
                </a:lnTo>
                <a:lnTo>
                  <a:pt x="2161" y="993"/>
                </a:lnTo>
                <a:lnTo>
                  <a:pt x="1961" y="1145"/>
                </a:lnTo>
                <a:lnTo>
                  <a:pt x="1769" y="1305"/>
                </a:lnTo>
                <a:lnTo>
                  <a:pt x="1584" y="1474"/>
                </a:lnTo>
                <a:lnTo>
                  <a:pt x="1408" y="1651"/>
                </a:lnTo>
                <a:lnTo>
                  <a:pt x="1240" y="1837"/>
                </a:lnTo>
                <a:lnTo>
                  <a:pt x="1081" y="2032"/>
                </a:lnTo>
                <a:lnTo>
                  <a:pt x="930" y="2234"/>
                </a:lnTo>
                <a:lnTo>
                  <a:pt x="790" y="2445"/>
                </a:lnTo>
                <a:lnTo>
                  <a:pt x="660" y="2662"/>
                </a:lnTo>
                <a:lnTo>
                  <a:pt x="540" y="2888"/>
                </a:lnTo>
                <a:lnTo>
                  <a:pt x="431" y="3121"/>
                </a:lnTo>
                <a:lnTo>
                  <a:pt x="334" y="3359"/>
                </a:lnTo>
                <a:lnTo>
                  <a:pt x="247" y="3604"/>
                </a:lnTo>
                <a:lnTo>
                  <a:pt x="174" y="3857"/>
                </a:lnTo>
                <a:lnTo>
                  <a:pt x="112" y="4114"/>
                </a:lnTo>
                <a:lnTo>
                  <a:pt x="64" y="4378"/>
                </a:lnTo>
                <a:lnTo>
                  <a:pt x="28" y="4647"/>
                </a:lnTo>
                <a:lnTo>
                  <a:pt x="7" y="4921"/>
                </a:lnTo>
                <a:lnTo>
                  <a:pt x="0" y="5200"/>
                </a:lnTo>
                <a:close/>
              </a:path>
            </a:pathLst>
          </a:custGeom>
          <a:solidFill>
            <a:schemeClr val="accent1"/>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13" name="Прямая соединительная линия 12"/>
          <p:cNvCxnSpPr>
            <a:stCxn id="3" idx="6"/>
          </p:cNvCxnSpPr>
          <p:nvPr/>
        </p:nvCxnSpPr>
        <p:spPr>
          <a:xfrm>
            <a:off x="3138887" y="2069894"/>
            <a:ext cx="56909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a:stCxn id="42" idx="6"/>
          </p:cNvCxnSpPr>
          <p:nvPr/>
        </p:nvCxnSpPr>
        <p:spPr>
          <a:xfrm flipV="1">
            <a:off x="3138887" y="3091973"/>
            <a:ext cx="594999" cy="237184"/>
          </a:xfrm>
          <a:prstGeom prst="bentConnector3">
            <a:avLst>
              <a:gd name="adj1" fmla="val 50000"/>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endCxn id="53" idx="2"/>
          </p:cNvCxnSpPr>
          <p:nvPr/>
        </p:nvCxnSpPr>
        <p:spPr>
          <a:xfrm flipV="1">
            <a:off x="5181184" y="2818654"/>
            <a:ext cx="784514" cy="1"/>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a:off x="4742132" y="4082222"/>
            <a:ext cx="1314795" cy="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 name="Овал 2"/>
          <p:cNvSpPr/>
          <p:nvPr/>
        </p:nvSpPr>
        <p:spPr>
          <a:xfrm>
            <a:off x="2759257" y="1880079"/>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42" name="Овал 41"/>
          <p:cNvSpPr/>
          <p:nvPr/>
        </p:nvSpPr>
        <p:spPr>
          <a:xfrm>
            <a:off x="2759257" y="3139341"/>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44" name="Freeform 33"/>
          <p:cNvSpPr/>
          <p:nvPr/>
        </p:nvSpPr>
        <p:spPr bwMode="auto">
          <a:xfrm>
            <a:off x="2860278" y="1985434"/>
            <a:ext cx="182221" cy="181286"/>
          </a:xfrm>
          <a:custGeom>
            <a:avLst/>
            <a:gdLst>
              <a:gd name="T0" fmla="*/ 558 w 584"/>
              <a:gd name="T1" fmla="*/ 23 h 584"/>
              <a:gd name="T2" fmla="*/ 545 w 584"/>
              <a:gd name="T3" fmla="*/ 29 h 584"/>
              <a:gd name="T4" fmla="*/ 472 w 584"/>
              <a:gd name="T5" fmla="*/ 62 h 584"/>
              <a:gd name="T6" fmla="*/ 425 w 584"/>
              <a:gd name="T7" fmla="*/ 33 h 584"/>
              <a:gd name="T8" fmla="*/ 373 w 584"/>
              <a:gd name="T9" fmla="*/ 12 h 584"/>
              <a:gd name="T10" fmla="*/ 319 w 584"/>
              <a:gd name="T11" fmla="*/ 1 h 584"/>
              <a:gd name="T12" fmla="*/ 262 w 584"/>
              <a:gd name="T13" fmla="*/ 2 h 584"/>
              <a:gd name="T14" fmla="*/ 206 w 584"/>
              <a:gd name="T15" fmla="*/ 13 h 584"/>
              <a:gd name="T16" fmla="*/ 152 w 584"/>
              <a:gd name="T17" fmla="*/ 35 h 584"/>
              <a:gd name="T18" fmla="*/ 105 w 584"/>
              <a:gd name="T19" fmla="*/ 67 h 584"/>
              <a:gd name="T20" fmla="*/ 67 w 584"/>
              <a:gd name="T21" fmla="*/ 106 h 584"/>
              <a:gd name="T22" fmla="*/ 35 w 584"/>
              <a:gd name="T23" fmla="*/ 153 h 584"/>
              <a:gd name="T24" fmla="*/ 13 w 584"/>
              <a:gd name="T25" fmla="*/ 206 h 584"/>
              <a:gd name="T26" fmla="*/ 1 w 584"/>
              <a:gd name="T27" fmla="*/ 263 h 584"/>
              <a:gd name="T28" fmla="*/ 1 w 584"/>
              <a:gd name="T29" fmla="*/ 322 h 584"/>
              <a:gd name="T30" fmla="*/ 13 w 584"/>
              <a:gd name="T31" fmla="*/ 378 h 584"/>
              <a:gd name="T32" fmla="*/ 35 w 584"/>
              <a:gd name="T33" fmla="*/ 432 h 584"/>
              <a:gd name="T34" fmla="*/ 67 w 584"/>
              <a:gd name="T35" fmla="*/ 478 h 584"/>
              <a:gd name="T36" fmla="*/ 105 w 584"/>
              <a:gd name="T37" fmla="*/ 517 h 584"/>
              <a:gd name="T38" fmla="*/ 152 w 584"/>
              <a:gd name="T39" fmla="*/ 548 h 584"/>
              <a:gd name="T40" fmla="*/ 206 w 584"/>
              <a:gd name="T41" fmla="*/ 571 h 584"/>
              <a:gd name="T42" fmla="*/ 262 w 584"/>
              <a:gd name="T43" fmla="*/ 583 h 584"/>
              <a:gd name="T44" fmla="*/ 324 w 584"/>
              <a:gd name="T45" fmla="*/ 583 h 584"/>
              <a:gd name="T46" fmla="*/ 386 w 584"/>
              <a:gd name="T47" fmla="*/ 569 h 584"/>
              <a:gd name="T48" fmla="*/ 445 w 584"/>
              <a:gd name="T49" fmla="*/ 542 h 584"/>
              <a:gd name="T50" fmla="*/ 494 w 584"/>
              <a:gd name="T51" fmla="*/ 503 h 584"/>
              <a:gd name="T52" fmla="*/ 519 w 584"/>
              <a:gd name="T53" fmla="*/ 471 h 584"/>
              <a:gd name="T54" fmla="*/ 459 w 584"/>
              <a:gd name="T55" fmla="*/ 408 h 584"/>
              <a:gd name="T56" fmla="*/ 438 w 584"/>
              <a:gd name="T57" fmla="*/ 420 h 584"/>
              <a:gd name="T58" fmla="*/ 406 w 584"/>
              <a:gd name="T59" fmla="*/ 450 h 584"/>
              <a:gd name="T60" fmla="*/ 367 w 584"/>
              <a:gd name="T61" fmla="*/ 472 h 584"/>
              <a:gd name="T62" fmla="*/ 325 w 584"/>
              <a:gd name="T63" fmla="*/ 485 h 584"/>
              <a:gd name="T64" fmla="*/ 272 w 584"/>
              <a:gd name="T65" fmla="*/ 486 h 584"/>
              <a:gd name="T66" fmla="*/ 198 w 584"/>
              <a:gd name="T67" fmla="*/ 463 h 584"/>
              <a:gd name="T68" fmla="*/ 141 w 584"/>
              <a:gd name="T69" fmla="*/ 417 h 584"/>
              <a:gd name="T70" fmla="*/ 105 w 584"/>
              <a:gd name="T71" fmla="*/ 350 h 584"/>
              <a:gd name="T72" fmla="*/ 98 w 584"/>
              <a:gd name="T73" fmla="*/ 273 h 584"/>
              <a:gd name="T74" fmla="*/ 121 w 584"/>
              <a:gd name="T75" fmla="*/ 199 h 584"/>
              <a:gd name="T76" fmla="*/ 167 w 584"/>
              <a:gd name="T77" fmla="*/ 142 h 584"/>
              <a:gd name="T78" fmla="*/ 234 w 584"/>
              <a:gd name="T79" fmla="*/ 106 h 584"/>
              <a:gd name="T80" fmla="*/ 311 w 584"/>
              <a:gd name="T81" fmla="*/ 98 h 584"/>
              <a:gd name="T82" fmla="*/ 379 w 584"/>
              <a:gd name="T83" fmla="*/ 117 h 584"/>
              <a:gd name="T84" fmla="*/ 372 w 584"/>
              <a:gd name="T85" fmla="*/ 202 h 584"/>
              <a:gd name="T86" fmla="*/ 365 w 584"/>
              <a:gd name="T87" fmla="*/ 215 h 584"/>
              <a:gd name="T88" fmla="*/ 367 w 584"/>
              <a:gd name="T89" fmla="*/ 229 h 584"/>
              <a:gd name="T90" fmla="*/ 388 w 584"/>
              <a:gd name="T91" fmla="*/ 244 h 584"/>
              <a:gd name="T92" fmla="*/ 573 w 584"/>
              <a:gd name="T93" fmla="*/ 239 h 584"/>
              <a:gd name="T94" fmla="*/ 583 w 584"/>
              <a:gd name="T95" fmla="*/ 224 h 584"/>
              <a:gd name="T96" fmla="*/ 580 w 584"/>
              <a:gd name="T97" fmla="*/ 3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4" h="584">
                <a:moveTo>
                  <a:pt x="569" y="26"/>
                </a:moveTo>
                <a:lnTo>
                  <a:pt x="564" y="25"/>
                </a:lnTo>
                <a:lnTo>
                  <a:pt x="561" y="25"/>
                </a:lnTo>
                <a:lnTo>
                  <a:pt x="558" y="23"/>
                </a:lnTo>
                <a:lnTo>
                  <a:pt x="555" y="25"/>
                </a:lnTo>
                <a:lnTo>
                  <a:pt x="552" y="26"/>
                </a:lnTo>
                <a:lnTo>
                  <a:pt x="548" y="27"/>
                </a:lnTo>
                <a:lnTo>
                  <a:pt x="545" y="29"/>
                </a:lnTo>
                <a:lnTo>
                  <a:pt x="542" y="31"/>
                </a:lnTo>
                <a:lnTo>
                  <a:pt x="493" y="81"/>
                </a:lnTo>
                <a:lnTo>
                  <a:pt x="482" y="71"/>
                </a:lnTo>
                <a:lnTo>
                  <a:pt x="472" y="62"/>
                </a:lnTo>
                <a:lnTo>
                  <a:pt x="461" y="54"/>
                </a:lnTo>
                <a:lnTo>
                  <a:pt x="449" y="46"/>
                </a:lnTo>
                <a:lnTo>
                  <a:pt x="437" y="40"/>
                </a:lnTo>
                <a:lnTo>
                  <a:pt x="425" y="33"/>
                </a:lnTo>
                <a:lnTo>
                  <a:pt x="412" y="27"/>
                </a:lnTo>
                <a:lnTo>
                  <a:pt x="399" y="21"/>
                </a:lnTo>
                <a:lnTo>
                  <a:pt x="386" y="16"/>
                </a:lnTo>
                <a:lnTo>
                  <a:pt x="373" y="12"/>
                </a:lnTo>
                <a:lnTo>
                  <a:pt x="360" y="8"/>
                </a:lnTo>
                <a:lnTo>
                  <a:pt x="346" y="5"/>
                </a:lnTo>
                <a:lnTo>
                  <a:pt x="333" y="3"/>
                </a:lnTo>
                <a:lnTo>
                  <a:pt x="319" y="1"/>
                </a:lnTo>
                <a:lnTo>
                  <a:pt x="305" y="0"/>
                </a:lnTo>
                <a:lnTo>
                  <a:pt x="291" y="0"/>
                </a:lnTo>
                <a:lnTo>
                  <a:pt x="277" y="1"/>
                </a:lnTo>
                <a:lnTo>
                  <a:pt x="262" y="2"/>
                </a:lnTo>
                <a:lnTo>
                  <a:pt x="248" y="3"/>
                </a:lnTo>
                <a:lnTo>
                  <a:pt x="233" y="6"/>
                </a:lnTo>
                <a:lnTo>
                  <a:pt x="219" y="9"/>
                </a:lnTo>
                <a:lnTo>
                  <a:pt x="206" y="13"/>
                </a:lnTo>
                <a:lnTo>
                  <a:pt x="192" y="18"/>
                </a:lnTo>
                <a:lnTo>
                  <a:pt x="178" y="23"/>
                </a:lnTo>
                <a:lnTo>
                  <a:pt x="165" y="29"/>
                </a:lnTo>
                <a:lnTo>
                  <a:pt x="152" y="35"/>
                </a:lnTo>
                <a:lnTo>
                  <a:pt x="140" y="43"/>
                </a:lnTo>
                <a:lnTo>
                  <a:pt x="128" y="50"/>
                </a:lnTo>
                <a:lnTo>
                  <a:pt x="116" y="58"/>
                </a:lnTo>
                <a:lnTo>
                  <a:pt x="105" y="67"/>
                </a:lnTo>
                <a:lnTo>
                  <a:pt x="95" y="76"/>
                </a:lnTo>
                <a:lnTo>
                  <a:pt x="85" y="85"/>
                </a:lnTo>
                <a:lnTo>
                  <a:pt x="75" y="96"/>
                </a:lnTo>
                <a:lnTo>
                  <a:pt x="67" y="106"/>
                </a:lnTo>
                <a:lnTo>
                  <a:pt x="58" y="117"/>
                </a:lnTo>
                <a:lnTo>
                  <a:pt x="49" y="128"/>
                </a:lnTo>
                <a:lnTo>
                  <a:pt x="42" y="140"/>
                </a:lnTo>
                <a:lnTo>
                  <a:pt x="35" y="153"/>
                </a:lnTo>
                <a:lnTo>
                  <a:pt x="29" y="165"/>
                </a:lnTo>
                <a:lnTo>
                  <a:pt x="22" y="179"/>
                </a:lnTo>
                <a:lnTo>
                  <a:pt x="17" y="192"/>
                </a:lnTo>
                <a:lnTo>
                  <a:pt x="13" y="206"/>
                </a:lnTo>
                <a:lnTo>
                  <a:pt x="8" y="220"/>
                </a:lnTo>
                <a:lnTo>
                  <a:pt x="5" y="234"/>
                </a:lnTo>
                <a:lnTo>
                  <a:pt x="3" y="248"/>
                </a:lnTo>
                <a:lnTo>
                  <a:pt x="1" y="263"/>
                </a:lnTo>
                <a:lnTo>
                  <a:pt x="0" y="277"/>
                </a:lnTo>
                <a:lnTo>
                  <a:pt x="0" y="292"/>
                </a:lnTo>
                <a:lnTo>
                  <a:pt x="0" y="306"/>
                </a:lnTo>
                <a:lnTo>
                  <a:pt x="1" y="322"/>
                </a:lnTo>
                <a:lnTo>
                  <a:pt x="3" y="336"/>
                </a:lnTo>
                <a:lnTo>
                  <a:pt x="5" y="351"/>
                </a:lnTo>
                <a:lnTo>
                  <a:pt x="8" y="365"/>
                </a:lnTo>
                <a:lnTo>
                  <a:pt x="13" y="378"/>
                </a:lnTo>
                <a:lnTo>
                  <a:pt x="17" y="392"/>
                </a:lnTo>
                <a:lnTo>
                  <a:pt x="22" y="406"/>
                </a:lnTo>
                <a:lnTo>
                  <a:pt x="29" y="419"/>
                </a:lnTo>
                <a:lnTo>
                  <a:pt x="35" y="432"/>
                </a:lnTo>
                <a:lnTo>
                  <a:pt x="42" y="444"/>
                </a:lnTo>
                <a:lnTo>
                  <a:pt x="49" y="455"/>
                </a:lnTo>
                <a:lnTo>
                  <a:pt x="58" y="467"/>
                </a:lnTo>
                <a:lnTo>
                  <a:pt x="67" y="478"/>
                </a:lnTo>
                <a:lnTo>
                  <a:pt x="75" y="489"/>
                </a:lnTo>
                <a:lnTo>
                  <a:pt x="85" y="499"/>
                </a:lnTo>
                <a:lnTo>
                  <a:pt x="95" y="508"/>
                </a:lnTo>
                <a:lnTo>
                  <a:pt x="105" y="517"/>
                </a:lnTo>
                <a:lnTo>
                  <a:pt x="116" y="526"/>
                </a:lnTo>
                <a:lnTo>
                  <a:pt x="128" y="534"/>
                </a:lnTo>
                <a:lnTo>
                  <a:pt x="140" y="542"/>
                </a:lnTo>
                <a:lnTo>
                  <a:pt x="152" y="548"/>
                </a:lnTo>
                <a:lnTo>
                  <a:pt x="165" y="555"/>
                </a:lnTo>
                <a:lnTo>
                  <a:pt x="178" y="561"/>
                </a:lnTo>
                <a:lnTo>
                  <a:pt x="192" y="567"/>
                </a:lnTo>
                <a:lnTo>
                  <a:pt x="206" y="571"/>
                </a:lnTo>
                <a:lnTo>
                  <a:pt x="219" y="575"/>
                </a:lnTo>
                <a:lnTo>
                  <a:pt x="233" y="578"/>
                </a:lnTo>
                <a:lnTo>
                  <a:pt x="248" y="581"/>
                </a:lnTo>
                <a:lnTo>
                  <a:pt x="262" y="583"/>
                </a:lnTo>
                <a:lnTo>
                  <a:pt x="277" y="584"/>
                </a:lnTo>
                <a:lnTo>
                  <a:pt x="291" y="584"/>
                </a:lnTo>
                <a:lnTo>
                  <a:pt x="307" y="584"/>
                </a:lnTo>
                <a:lnTo>
                  <a:pt x="324" y="583"/>
                </a:lnTo>
                <a:lnTo>
                  <a:pt x="340" y="581"/>
                </a:lnTo>
                <a:lnTo>
                  <a:pt x="355" y="577"/>
                </a:lnTo>
                <a:lnTo>
                  <a:pt x="371" y="573"/>
                </a:lnTo>
                <a:lnTo>
                  <a:pt x="386" y="569"/>
                </a:lnTo>
                <a:lnTo>
                  <a:pt x="401" y="563"/>
                </a:lnTo>
                <a:lnTo>
                  <a:pt x="415" y="557"/>
                </a:lnTo>
                <a:lnTo>
                  <a:pt x="431" y="549"/>
                </a:lnTo>
                <a:lnTo>
                  <a:pt x="445" y="542"/>
                </a:lnTo>
                <a:lnTo>
                  <a:pt x="458" y="533"/>
                </a:lnTo>
                <a:lnTo>
                  <a:pt x="471" y="523"/>
                </a:lnTo>
                <a:lnTo>
                  <a:pt x="482" y="514"/>
                </a:lnTo>
                <a:lnTo>
                  <a:pt x="494" y="503"/>
                </a:lnTo>
                <a:lnTo>
                  <a:pt x="506" y="491"/>
                </a:lnTo>
                <a:lnTo>
                  <a:pt x="516" y="479"/>
                </a:lnTo>
                <a:lnTo>
                  <a:pt x="518" y="475"/>
                </a:lnTo>
                <a:lnTo>
                  <a:pt x="519" y="471"/>
                </a:lnTo>
                <a:lnTo>
                  <a:pt x="518" y="466"/>
                </a:lnTo>
                <a:lnTo>
                  <a:pt x="516" y="463"/>
                </a:lnTo>
                <a:lnTo>
                  <a:pt x="463" y="410"/>
                </a:lnTo>
                <a:lnTo>
                  <a:pt x="459" y="408"/>
                </a:lnTo>
                <a:lnTo>
                  <a:pt x="454" y="407"/>
                </a:lnTo>
                <a:lnTo>
                  <a:pt x="449" y="408"/>
                </a:lnTo>
                <a:lnTo>
                  <a:pt x="446" y="411"/>
                </a:lnTo>
                <a:lnTo>
                  <a:pt x="438" y="420"/>
                </a:lnTo>
                <a:lnTo>
                  <a:pt x="431" y="428"/>
                </a:lnTo>
                <a:lnTo>
                  <a:pt x="423" y="436"/>
                </a:lnTo>
                <a:lnTo>
                  <a:pt x="414" y="444"/>
                </a:lnTo>
                <a:lnTo>
                  <a:pt x="406" y="450"/>
                </a:lnTo>
                <a:lnTo>
                  <a:pt x="396" y="456"/>
                </a:lnTo>
                <a:lnTo>
                  <a:pt x="387" y="462"/>
                </a:lnTo>
                <a:lnTo>
                  <a:pt x="377" y="467"/>
                </a:lnTo>
                <a:lnTo>
                  <a:pt x="367" y="472"/>
                </a:lnTo>
                <a:lnTo>
                  <a:pt x="357" y="476"/>
                </a:lnTo>
                <a:lnTo>
                  <a:pt x="346" y="479"/>
                </a:lnTo>
                <a:lnTo>
                  <a:pt x="336" y="482"/>
                </a:lnTo>
                <a:lnTo>
                  <a:pt x="325" y="485"/>
                </a:lnTo>
                <a:lnTo>
                  <a:pt x="314" y="486"/>
                </a:lnTo>
                <a:lnTo>
                  <a:pt x="303" y="487"/>
                </a:lnTo>
                <a:lnTo>
                  <a:pt x="291" y="487"/>
                </a:lnTo>
                <a:lnTo>
                  <a:pt x="272" y="486"/>
                </a:lnTo>
                <a:lnTo>
                  <a:pt x="252" y="483"/>
                </a:lnTo>
                <a:lnTo>
                  <a:pt x="234" y="478"/>
                </a:lnTo>
                <a:lnTo>
                  <a:pt x="216" y="472"/>
                </a:lnTo>
                <a:lnTo>
                  <a:pt x="198" y="463"/>
                </a:lnTo>
                <a:lnTo>
                  <a:pt x="182" y="453"/>
                </a:lnTo>
                <a:lnTo>
                  <a:pt x="167" y="442"/>
                </a:lnTo>
                <a:lnTo>
                  <a:pt x="154" y="429"/>
                </a:lnTo>
                <a:lnTo>
                  <a:pt x="141" y="417"/>
                </a:lnTo>
                <a:lnTo>
                  <a:pt x="130" y="401"/>
                </a:lnTo>
                <a:lnTo>
                  <a:pt x="121" y="385"/>
                </a:lnTo>
                <a:lnTo>
                  <a:pt x="112" y="368"/>
                </a:lnTo>
                <a:lnTo>
                  <a:pt x="105" y="350"/>
                </a:lnTo>
                <a:lnTo>
                  <a:pt x="100" y="331"/>
                </a:lnTo>
                <a:lnTo>
                  <a:pt x="98" y="312"/>
                </a:lnTo>
                <a:lnTo>
                  <a:pt x="97" y="292"/>
                </a:lnTo>
                <a:lnTo>
                  <a:pt x="98" y="273"/>
                </a:lnTo>
                <a:lnTo>
                  <a:pt x="100" y="253"/>
                </a:lnTo>
                <a:lnTo>
                  <a:pt x="105" y="235"/>
                </a:lnTo>
                <a:lnTo>
                  <a:pt x="112" y="217"/>
                </a:lnTo>
                <a:lnTo>
                  <a:pt x="121" y="199"/>
                </a:lnTo>
                <a:lnTo>
                  <a:pt x="130" y="183"/>
                </a:lnTo>
                <a:lnTo>
                  <a:pt x="141" y="168"/>
                </a:lnTo>
                <a:lnTo>
                  <a:pt x="154" y="154"/>
                </a:lnTo>
                <a:lnTo>
                  <a:pt x="167" y="142"/>
                </a:lnTo>
                <a:lnTo>
                  <a:pt x="182" y="130"/>
                </a:lnTo>
                <a:lnTo>
                  <a:pt x="198" y="121"/>
                </a:lnTo>
                <a:lnTo>
                  <a:pt x="216" y="113"/>
                </a:lnTo>
                <a:lnTo>
                  <a:pt x="234" y="106"/>
                </a:lnTo>
                <a:lnTo>
                  <a:pt x="252" y="101"/>
                </a:lnTo>
                <a:lnTo>
                  <a:pt x="272" y="98"/>
                </a:lnTo>
                <a:lnTo>
                  <a:pt x="291" y="97"/>
                </a:lnTo>
                <a:lnTo>
                  <a:pt x="311" y="98"/>
                </a:lnTo>
                <a:lnTo>
                  <a:pt x="328" y="100"/>
                </a:lnTo>
                <a:lnTo>
                  <a:pt x="346" y="104"/>
                </a:lnTo>
                <a:lnTo>
                  <a:pt x="363" y="110"/>
                </a:lnTo>
                <a:lnTo>
                  <a:pt x="379" y="117"/>
                </a:lnTo>
                <a:lnTo>
                  <a:pt x="395" y="127"/>
                </a:lnTo>
                <a:lnTo>
                  <a:pt x="410" y="137"/>
                </a:lnTo>
                <a:lnTo>
                  <a:pt x="424" y="150"/>
                </a:lnTo>
                <a:lnTo>
                  <a:pt x="372" y="202"/>
                </a:lnTo>
                <a:lnTo>
                  <a:pt x="369" y="205"/>
                </a:lnTo>
                <a:lnTo>
                  <a:pt x="367" y="208"/>
                </a:lnTo>
                <a:lnTo>
                  <a:pt x="366" y="211"/>
                </a:lnTo>
                <a:lnTo>
                  <a:pt x="365" y="215"/>
                </a:lnTo>
                <a:lnTo>
                  <a:pt x="364" y="218"/>
                </a:lnTo>
                <a:lnTo>
                  <a:pt x="365" y="221"/>
                </a:lnTo>
                <a:lnTo>
                  <a:pt x="365" y="224"/>
                </a:lnTo>
                <a:lnTo>
                  <a:pt x="367" y="229"/>
                </a:lnTo>
                <a:lnTo>
                  <a:pt x="370" y="235"/>
                </a:lnTo>
                <a:lnTo>
                  <a:pt x="375" y="239"/>
                </a:lnTo>
                <a:lnTo>
                  <a:pt x="382" y="243"/>
                </a:lnTo>
                <a:lnTo>
                  <a:pt x="388" y="244"/>
                </a:lnTo>
                <a:lnTo>
                  <a:pt x="559" y="244"/>
                </a:lnTo>
                <a:lnTo>
                  <a:pt x="564" y="243"/>
                </a:lnTo>
                <a:lnTo>
                  <a:pt x="569" y="242"/>
                </a:lnTo>
                <a:lnTo>
                  <a:pt x="573" y="239"/>
                </a:lnTo>
                <a:lnTo>
                  <a:pt x="576" y="236"/>
                </a:lnTo>
                <a:lnTo>
                  <a:pt x="580" y="232"/>
                </a:lnTo>
                <a:lnTo>
                  <a:pt x="582" y="229"/>
                </a:lnTo>
                <a:lnTo>
                  <a:pt x="583" y="224"/>
                </a:lnTo>
                <a:lnTo>
                  <a:pt x="584" y="219"/>
                </a:lnTo>
                <a:lnTo>
                  <a:pt x="584" y="48"/>
                </a:lnTo>
                <a:lnTo>
                  <a:pt x="583" y="41"/>
                </a:lnTo>
                <a:lnTo>
                  <a:pt x="580" y="35"/>
                </a:lnTo>
                <a:lnTo>
                  <a:pt x="575" y="30"/>
                </a:lnTo>
                <a:lnTo>
                  <a:pt x="569" y="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47" name="Freeform 38"/>
          <p:cNvSpPr/>
          <p:nvPr/>
        </p:nvSpPr>
        <p:spPr bwMode="auto">
          <a:xfrm>
            <a:off x="2880837" y="3259071"/>
            <a:ext cx="141104" cy="140169"/>
          </a:xfrm>
          <a:custGeom>
            <a:avLst/>
            <a:gdLst>
              <a:gd name="T0" fmla="*/ 441 w 452"/>
              <a:gd name="T1" fmla="*/ 114 h 452"/>
              <a:gd name="T2" fmla="*/ 449 w 452"/>
              <a:gd name="T3" fmla="*/ 102 h 452"/>
              <a:gd name="T4" fmla="*/ 452 w 452"/>
              <a:gd name="T5" fmla="*/ 88 h 452"/>
              <a:gd name="T6" fmla="*/ 449 w 452"/>
              <a:gd name="T7" fmla="*/ 74 h 452"/>
              <a:gd name="T8" fmla="*/ 441 w 452"/>
              <a:gd name="T9" fmla="*/ 62 h 452"/>
              <a:gd name="T10" fmla="*/ 383 w 452"/>
              <a:gd name="T11" fmla="*/ 6 h 452"/>
              <a:gd name="T12" fmla="*/ 371 w 452"/>
              <a:gd name="T13" fmla="*/ 1 h 452"/>
              <a:gd name="T14" fmla="*/ 356 w 452"/>
              <a:gd name="T15" fmla="*/ 1 h 452"/>
              <a:gd name="T16" fmla="*/ 344 w 452"/>
              <a:gd name="T17" fmla="*/ 6 h 452"/>
              <a:gd name="T18" fmla="*/ 226 w 452"/>
              <a:gd name="T19" fmla="*/ 123 h 452"/>
              <a:gd name="T20" fmla="*/ 108 w 452"/>
              <a:gd name="T21" fmla="*/ 6 h 452"/>
              <a:gd name="T22" fmla="*/ 95 w 452"/>
              <a:gd name="T23" fmla="*/ 1 h 452"/>
              <a:gd name="T24" fmla="*/ 81 w 452"/>
              <a:gd name="T25" fmla="*/ 1 h 452"/>
              <a:gd name="T26" fmla="*/ 68 w 452"/>
              <a:gd name="T27" fmla="*/ 6 h 452"/>
              <a:gd name="T28" fmla="*/ 10 w 452"/>
              <a:gd name="T29" fmla="*/ 62 h 452"/>
              <a:gd name="T30" fmla="*/ 2 w 452"/>
              <a:gd name="T31" fmla="*/ 74 h 452"/>
              <a:gd name="T32" fmla="*/ 0 w 452"/>
              <a:gd name="T33" fmla="*/ 88 h 452"/>
              <a:gd name="T34" fmla="*/ 2 w 452"/>
              <a:gd name="T35" fmla="*/ 102 h 452"/>
              <a:gd name="T36" fmla="*/ 10 w 452"/>
              <a:gd name="T37" fmla="*/ 114 h 452"/>
              <a:gd name="T38" fmla="*/ 10 w 452"/>
              <a:gd name="T39" fmla="*/ 338 h 452"/>
              <a:gd name="T40" fmla="*/ 2 w 452"/>
              <a:gd name="T41" fmla="*/ 349 h 452"/>
              <a:gd name="T42" fmla="*/ 0 w 452"/>
              <a:gd name="T43" fmla="*/ 363 h 452"/>
              <a:gd name="T44" fmla="*/ 2 w 452"/>
              <a:gd name="T45" fmla="*/ 378 h 452"/>
              <a:gd name="T46" fmla="*/ 10 w 452"/>
              <a:gd name="T47" fmla="*/ 389 h 452"/>
              <a:gd name="T48" fmla="*/ 68 w 452"/>
              <a:gd name="T49" fmla="*/ 447 h 452"/>
              <a:gd name="T50" fmla="*/ 81 w 452"/>
              <a:gd name="T51" fmla="*/ 451 h 452"/>
              <a:gd name="T52" fmla="*/ 95 w 452"/>
              <a:gd name="T53" fmla="*/ 451 h 452"/>
              <a:gd name="T54" fmla="*/ 108 w 452"/>
              <a:gd name="T55" fmla="*/ 447 h 452"/>
              <a:gd name="T56" fmla="*/ 226 w 452"/>
              <a:gd name="T57" fmla="*/ 330 h 452"/>
              <a:gd name="T58" fmla="*/ 344 w 452"/>
              <a:gd name="T59" fmla="*/ 447 h 452"/>
              <a:gd name="T60" fmla="*/ 356 w 452"/>
              <a:gd name="T61" fmla="*/ 451 h 452"/>
              <a:gd name="T62" fmla="*/ 371 w 452"/>
              <a:gd name="T63" fmla="*/ 451 h 452"/>
              <a:gd name="T64" fmla="*/ 383 w 452"/>
              <a:gd name="T65" fmla="*/ 447 h 452"/>
              <a:gd name="T66" fmla="*/ 441 w 452"/>
              <a:gd name="T67" fmla="*/ 389 h 452"/>
              <a:gd name="T68" fmla="*/ 449 w 452"/>
              <a:gd name="T69" fmla="*/ 378 h 452"/>
              <a:gd name="T70" fmla="*/ 452 w 452"/>
              <a:gd name="T71" fmla="*/ 363 h 452"/>
              <a:gd name="T72" fmla="*/ 449 w 452"/>
              <a:gd name="T73" fmla="*/ 349 h 452"/>
              <a:gd name="T74" fmla="*/ 441 w 452"/>
              <a:gd name="T75" fmla="*/ 33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2" h="452">
                <a:moveTo>
                  <a:pt x="329" y="226"/>
                </a:moveTo>
                <a:lnTo>
                  <a:pt x="441" y="114"/>
                </a:lnTo>
                <a:lnTo>
                  <a:pt x="446" y="109"/>
                </a:lnTo>
                <a:lnTo>
                  <a:pt x="449" y="102"/>
                </a:lnTo>
                <a:lnTo>
                  <a:pt x="450" y="96"/>
                </a:lnTo>
                <a:lnTo>
                  <a:pt x="452" y="88"/>
                </a:lnTo>
                <a:lnTo>
                  <a:pt x="450" y="81"/>
                </a:lnTo>
                <a:lnTo>
                  <a:pt x="449" y="74"/>
                </a:lnTo>
                <a:lnTo>
                  <a:pt x="446" y="68"/>
                </a:lnTo>
                <a:lnTo>
                  <a:pt x="441" y="62"/>
                </a:lnTo>
                <a:lnTo>
                  <a:pt x="389" y="10"/>
                </a:lnTo>
                <a:lnTo>
                  <a:pt x="383" y="6"/>
                </a:lnTo>
                <a:lnTo>
                  <a:pt x="377" y="3"/>
                </a:lnTo>
                <a:lnTo>
                  <a:pt x="371" y="1"/>
                </a:lnTo>
                <a:lnTo>
                  <a:pt x="363" y="0"/>
                </a:lnTo>
                <a:lnTo>
                  <a:pt x="356" y="1"/>
                </a:lnTo>
                <a:lnTo>
                  <a:pt x="349" y="3"/>
                </a:lnTo>
                <a:lnTo>
                  <a:pt x="344" y="6"/>
                </a:lnTo>
                <a:lnTo>
                  <a:pt x="337" y="10"/>
                </a:lnTo>
                <a:lnTo>
                  <a:pt x="226" y="123"/>
                </a:lnTo>
                <a:lnTo>
                  <a:pt x="113" y="10"/>
                </a:lnTo>
                <a:lnTo>
                  <a:pt x="108" y="6"/>
                </a:lnTo>
                <a:lnTo>
                  <a:pt x="102" y="3"/>
                </a:lnTo>
                <a:lnTo>
                  <a:pt x="95" y="1"/>
                </a:lnTo>
                <a:lnTo>
                  <a:pt x="88" y="0"/>
                </a:lnTo>
                <a:lnTo>
                  <a:pt x="81" y="1"/>
                </a:lnTo>
                <a:lnTo>
                  <a:pt x="74" y="3"/>
                </a:lnTo>
                <a:lnTo>
                  <a:pt x="68" y="6"/>
                </a:lnTo>
                <a:lnTo>
                  <a:pt x="62" y="10"/>
                </a:lnTo>
                <a:lnTo>
                  <a:pt x="10" y="62"/>
                </a:lnTo>
                <a:lnTo>
                  <a:pt x="5" y="68"/>
                </a:lnTo>
                <a:lnTo>
                  <a:pt x="2" y="74"/>
                </a:lnTo>
                <a:lnTo>
                  <a:pt x="0" y="81"/>
                </a:lnTo>
                <a:lnTo>
                  <a:pt x="0" y="88"/>
                </a:lnTo>
                <a:lnTo>
                  <a:pt x="0" y="96"/>
                </a:lnTo>
                <a:lnTo>
                  <a:pt x="2" y="102"/>
                </a:lnTo>
                <a:lnTo>
                  <a:pt x="5" y="109"/>
                </a:lnTo>
                <a:lnTo>
                  <a:pt x="10" y="114"/>
                </a:lnTo>
                <a:lnTo>
                  <a:pt x="122" y="226"/>
                </a:lnTo>
                <a:lnTo>
                  <a:pt x="10" y="338"/>
                </a:lnTo>
                <a:lnTo>
                  <a:pt x="5" y="344"/>
                </a:lnTo>
                <a:lnTo>
                  <a:pt x="2" y="349"/>
                </a:lnTo>
                <a:lnTo>
                  <a:pt x="0" y="357"/>
                </a:lnTo>
                <a:lnTo>
                  <a:pt x="0" y="363"/>
                </a:lnTo>
                <a:lnTo>
                  <a:pt x="0" y="371"/>
                </a:lnTo>
                <a:lnTo>
                  <a:pt x="2" y="378"/>
                </a:lnTo>
                <a:lnTo>
                  <a:pt x="5" y="384"/>
                </a:lnTo>
                <a:lnTo>
                  <a:pt x="10" y="389"/>
                </a:lnTo>
                <a:lnTo>
                  <a:pt x="62" y="441"/>
                </a:lnTo>
                <a:lnTo>
                  <a:pt x="68" y="447"/>
                </a:lnTo>
                <a:lnTo>
                  <a:pt x="74" y="450"/>
                </a:lnTo>
                <a:lnTo>
                  <a:pt x="81" y="451"/>
                </a:lnTo>
                <a:lnTo>
                  <a:pt x="88" y="452"/>
                </a:lnTo>
                <a:lnTo>
                  <a:pt x="95" y="451"/>
                </a:lnTo>
                <a:lnTo>
                  <a:pt x="102" y="450"/>
                </a:lnTo>
                <a:lnTo>
                  <a:pt x="108" y="447"/>
                </a:lnTo>
                <a:lnTo>
                  <a:pt x="113" y="441"/>
                </a:lnTo>
                <a:lnTo>
                  <a:pt x="226" y="330"/>
                </a:lnTo>
                <a:lnTo>
                  <a:pt x="337" y="441"/>
                </a:lnTo>
                <a:lnTo>
                  <a:pt x="344" y="447"/>
                </a:lnTo>
                <a:lnTo>
                  <a:pt x="349" y="450"/>
                </a:lnTo>
                <a:lnTo>
                  <a:pt x="356" y="451"/>
                </a:lnTo>
                <a:lnTo>
                  <a:pt x="363" y="452"/>
                </a:lnTo>
                <a:lnTo>
                  <a:pt x="371" y="451"/>
                </a:lnTo>
                <a:lnTo>
                  <a:pt x="377" y="450"/>
                </a:lnTo>
                <a:lnTo>
                  <a:pt x="383" y="447"/>
                </a:lnTo>
                <a:lnTo>
                  <a:pt x="389" y="441"/>
                </a:lnTo>
                <a:lnTo>
                  <a:pt x="441" y="389"/>
                </a:lnTo>
                <a:lnTo>
                  <a:pt x="446" y="384"/>
                </a:lnTo>
                <a:lnTo>
                  <a:pt x="449" y="378"/>
                </a:lnTo>
                <a:lnTo>
                  <a:pt x="450" y="371"/>
                </a:lnTo>
                <a:lnTo>
                  <a:pt x="452" y="363"/>
                </a:lnTo>
                <a:lnTo>
                  <a:pt x="450" y="357"/>
                </a:lnTo>
                <a:lnTo>
                  <a:pt x="449" y="349"/>
                </a:lnTo>
                <a:lnTo>
                  <a:pt x="446" y="344"/>
                </a:lnTo>
                <a:lnTo>
                  <a:pt x="441" y="338"/>
                </a:lnTo>
                <a:lnTo>
                  <a:pt x="329" y="2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49" name="Прямоугольник 48"/>
          <p:cNvSpPr/>
          <p:nvPr/>
        </p:nvSpPr>
        <p:spPr>
          <a:xfrm>
            <a:off x="1409957" y="1675221"/>
            <a:ext cx="1283970"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Summary of Analysis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50" name="TextBox 49"/>
          <p:cNvSpPr txBox="1"/>
          <p:nvPr/>
        </p:nvSpPr>
        <p:spPr>
          <a:xfrm>
            <a:off x="697863" y="1843027"/>
            <a:ext cx="1996064" cy="679450"/>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Market Basket Analysis revealed valuable insights into purchasing patterns using the Grocery Dataset.</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51" name="Прямоугольник 50"/>
          <p:cNvSpPr/>
          <p:nvPr/>
        </p:nvSpPr>
        <p:spPr>
          <a:xfrm>
            <a:off x="1497587" y="2939317"/>
            <a:ext cx="1196340"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Impact on Business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52" name="TextBox 51"/>
          <p:cNvSpPr txBox="1"/>
          <p:nvPr/>
        </p:nvSpPr>
        <p:spPr>
          <a:xfrm>
            <a:off x="697863" y="3107123"/>
            <a:ext cx="1996064" cy="679450"/>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Identified associations can optimize product placement, bundling strategies, and marketing efforts.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53" name="Овал 52"/>
          <p:cNvSpPr/>
          <p:nvPr/>
        </p:nvSpPr>
        <p:spPr>
          <a:xfrm>
            <a:off x="5965698" y="2628840"/>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48" name="Freeform 140"/>
          <p:cNvSpPr/>
          <p:nvPr/>
        </p:nvSpPr>
        <p:spPr bwMode="auto">
          <a:xfrm>
            <a:off x="6056927" y="2723854"/>
            <a:ext cx="197172" cy="188762"/>
          </a:xfrm>
          <a:custGeom>
            <a:avLst/>
            <a:gdLst>
              <a:gd name="T0" fmla="*/ 633 w 633"/>
              <a:gd name="T1" fmla="*/ 231 h 604"/>
              <a:gd name="T2" fmla="*/ 629 w 633"/>
              <a:gd name="T3" fmla="*/ 225 h 604"/>
              <a:gd name="T4" fmla="*/ 624 w 633"/>
              <a:gd name="T5" fmla="*/ 220 h 604"/>
              <a:gd name="T6" fmla="*/ 617 w 633"/>
              <a:gd name="T7" fmla="*/ 218 h 604"/>
              <a:gd name="T8" fmla="*/ 420 w 633"/>
              <a:gd name="T9" fmla="*/ 189 h 604"/>
              <a:gd name="T10" fmla="*/ 330 w 633"/>
              <a:gd name="T11" fmla="*/ 9 h 604"/>
              <a:gd name="T12" fmla="*/ 322 w 633"/>
              <a:gd name="T13" fmla="*/ 1 h 604"/>
              <a:gd name="T14" fmla="*/ 311 w 633"/>
              <a:gd name="T15" fmla="*/ 1 h 604"/>
              <a:gd name="T16" fmla="*/ 301 w 633"/>
              <a:gd name="T17" fmla="*/ 9 h 604"/>
              <a:gd name="T18" fmla="*/ 212 w 633"/>
              <a:gd name="T19" fmla="*/ 189 h 604"/>
              <a:gd name="T20" fmla="*/ 16 w 633"/>
              <a:gd name="T21" fmla="*/ 218 h 604"/>
              <a:gd name="T22" fmla="*/ 7 w 633"/>
              <a:gd name="T23" fmla="*/ 220 h 604"/>
              <a:gd name="T24" fmla="*/ 2 w 633"/>
              <a:gd name="T25" fmla="*/ 225 h 604"/>
              <a:gd name="T26" fmla="*/ 0 w 633"/>
              <a:gd name="T27" fmla="*/ 231 h 604"/>
              <a:gd name="T28" fmla="*/ 0 w 633"/>
              <a:gd name="T29" fmla="*/ 239 h 604"/>
              <a:gd name="T30" fmla="*/ 5 w 633"/>
              <a:gd name="T31" fmla="*/ 247 h 604"/>
              <a:gd name="T32" fmla="*/ 148 w 633"/>
              <a:gd name="T33" fmla="*/ 388 h 604"/>
              <a:gd name="T34" fmla="*/ 114 w 633"/>
              <a:gd name="T35" fmla="*/ 582 h 604"/>
              <a:gd name="T36" fmla="*/ 114 w 633"/>
              <a:gd name="T37" fmla="*/ 588 h 604"/>
              <a:gd name="T38" fmla="*/ 116 w 633"/>
              <a:gd name="T39" fmla="*/ 596 h 604"/>
              <a:gd name="T40" fmla="*/ 120 w 633"/>
              <a:gd name="T41" fmla="*/ 600 h 604"/>
              <a:gd name="T42" fmla="*/ 126 w 633"/>
              <a:gd name="T43" fmla="*/ 604 h 604"/>
              <a:gd name="T44" fmla="*/ 137 w 633"/>
              <a:gd name="T45" fmla="*/ 603 h 604"/>
              <a:gd name="T46" fmla="*/ 316 w 633"/>
              <a:gd name="T47" fmla="*/ 510 h 604"/>
              <a:gd name="T48" fmla="*/ 494 w 633"/>
              <a:gd name="T49" fmla="*/ 603 h 604"/>
              <a:gd name="T50" fmla="*/ 505 w 633"/>
              <a:gd name="T51" fmla="*/ 604 h 604"/>
              <a:gd name="T52" fmla="*/ 512 w 633"/>
              <a:gd name="T53" fmla="*/ 600 h 604"/>
              <a:gd name="T54" fmla="*/ 515 w 633"/>
              <a:gd name="T55" fmla="*/ 596 h 604"/>
              <a:gd name="T56" fmla="*/ 517 w 633"/>
              <a:gd name="T57" fmla="*/ 588 h 604"/>
              <a:gd name="T58" fmla="*/ 517 w 633"/>
              <a:gd name="T59" fmla="*/ 581 h 604"/>
              <a:gd name="T60" fmla="*/ 485 w 633"/>
              <a:gd name="T61" fmla="*/ 388 h 604"/>
              <a:gd name="T62" fmla="*/ 627 w 633"/>
              <a:gd name="T63" fmla="*/ 247 h 604"/>
              <a:gd name="T64" fmla="*/ 632 w 633"/>
              <a:gd name="T65" fmla="*/ 23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3" h="604">
                <a:moveTo>
                  <a:pt x="633" y="234"/>
                </a:moveTo>
                <a:lnTo>
                  <a:pt x="633" y="231"/>
                </a:lnTo>
                <a:lnTo>
                  <a:pt x="632" y="228"/>
                </a:lnTo>
                <a:lnTo>
                  <a:pt x="629" y="225"/>
                </a:lnTo>
                <a:lnTo>
                  <a:pt x="627" y="222"/>
                </a:lnTo>
                <a:lnTo>
                  <a:pt x="624" y="220"/>
                </a:lnTo>
                <a:lnTo>
                  <a:pt x="621" y="219"/>
                </a:lnTo>
                <a:lnTo>
                  <a:pt x="617" y="218"/>
                </a:lnTo>
                <a:lnTo>
                  <a:pt x="611" y="217"/>
                </a:lnTo>
                <a:lnTo>
                  <a:pt x="420" y="189"/>
                </a:lnTo>
                <a:lnTo>
                  <a:pt x="335" y="16"/>
                </a:lnTo>
                <a:lnTo>
                  <a:pt x="330" y="9"/>
                </a:lnTo>
                <a:lnTo>
                  <a:pt x="326" y="4"/>
                </a:lnTo>
                <a:lnTo>
                  <a:pt x="322" y="1"/>
                </a:lnTo>
                <a:lnTo>
                  <a:pt x="316" y="0"/>
                </a:lnTo>
                <a:lnTo>
                  <a:pt x="311" y="1"/>
                </a:lnTo>
                <a:lnTo>
                  <a:pt x="305" y="4"/>
                </a:lnTo>
                <a:lnTo>
                  <a:pt x="301" y="9"/>
                </a:lnTo>
                <a:lnTo>
                  <a:pt x="297" y="16"/>
                </a:lnTo>
                <a:lnTo>
                  <a:pt x="212" y="189"/>
                </a:lnTo>
                <a:lnTo>
                  <a:pt x="20" y="217"/>
                </a:lnTo>
                <a:lnTo>
                  <a:pt x="16" y="218"/>
                </a:lnTo>
                <a:lnTo>
                  <a:pt x="12" y="219"/>
                </a:lnTo>
                <a:lnTo>
                  <a:pt x="7" y="220"/>
                </a:lnTo>
                <a:lnTo>
                  <a:pt x="5" y="222"/>
                </a:lnTo>
                <a:lnTo>
                  <a:pt x="2" y="225"/>
                </a:lnTo>
                <a:lnTo>
                  <a:pt x="1" y="228"/>
                </a:lnTo>
                <a:lnTo>
                  <a:pt x="0" y="231"/>
                </a:lnTo>
                <a:lnTo>
                  <a:pt x="0" y="234"/>
                </a:lnTo>
                <a:lnTo>
                  <a:pt x="0" y="239"/>
                </a:lnTo>
                <a:lnTo>
                  <a:pt x="2" y="243"/>
                </a:lnTo>
                <a:lnTo>
                  <a:pt x="5" y="247"/>
                </a:lnTo>
                <a:lnTo>
                  <a:pt x="8" y="253"/>
                </a:lnTo>
                <a:lnTo>
                  <a:pt x="148" y="388"/>
                </a:lnTo>
                <a:lnTo>
                  <a:pt x="114" y="578"/>
                </a:lnTo>
                <a:lnTo>
                  <a:pt x="114" y="582"/>
                </a:lnTo>
                <a:lnTo>
                  <a:pt x="114" y="585"/>
                </a:lnTo>
                <a:lnTo>
                  <a:pt x="114" y="588"/>
                </a:lnTo>
                <a:lnTo>
                  <a:pt x="115" y="593"/>
                </a:lnTo>
                <a:lnTo>
                  <a:pt x="116" y="596"/>
                </a:lnTo>
                <a:lnTo>
                  <a:pt x="118" y="598"/>
                </a:lnTo>
                <a:lnTo>
                  <a:pt x="120" y="600"/>
                </a:lnTo>
                <a:lnTo>
                  <a:pt x="123" y="603"/>
                </a:lnTo>
                <a:lnTo>
                  <a:pt x="126" y="604"/>
                </a:lnTo>
                <a:lnTo>
                  <a:pt x="129" y="604"/>
                </a:lnTo>
                <a:lnTo>
                  <a:pt x="137" y="603"/>
                </a:lnTo>
                <a:lnTo>
                  <a:pt x="146" y="599"/>
                </a:lnTo>
                <a:lnTo>
                  <a:pt x="316" y="510"/>
                </a:lnTo>
                <a:lnTo>
                  <a:pt x="487" y="599"/>
                </a:lnTo>
                <a:lnTo>
                  <a:pt x="494" y="603"/>
                </a:lnTo>
                <a:lnTo>
                  <a:pt x="502" y="604"/>
                </a:lnTo>
                <a:lnTo>
                  <a:pt x="505" y="604"/>
                </a:lnTo>
                <a:lnTo>
                  <a:pt x="509" y="603"/>
                </a:lnTo>
                <a:lnTo>
                  <a:pt x="512" y="600"/>
                </a:lnTo>
                <a:lnTo>
                  <a:pt x="514" y="598"/>
                </a:lnTo>
                <a:lnTo>
                  <a:pt x="515" y="596"/>
                </a:lnTo>
                <a:lnTo>
                  <a:pt x="517" y="593"/>
                </a:lnTo>
                <a:lnTo>
                  <a:pt x="517" y="588"/>
                </a:lnTo>
                <a:lnTo>
                  <a:pt x="517" y="585"/>
                </a:lnTo>
                <a:lnTo>
                  <a:pt x="517" y="581"/>
                </a:lnTo>
                <a:lnTo>
                  <a:pt x="517" y="578"/>
                </a:lnTo>
                <a:lnTo>
                  <a:pt x="485" y="388"/>
                </a:lnTo>
                <a:lnTo>
                  <a:pt x="623" y="253"/>
                </a:lnTo>
                <a:lnTo>
                  <a:pt x="627" y="247"/>
                </a:lnTo>
                <a:lnTo>
                  <a:pt x="631" y="243"/>
                </a:lnTo>
                <a:lnTo>
                  <a:pt x="632" y="239"/>
                </a:lnTo>
                <a:lnTo>
                  <a:pt x="633" y="234"/>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59" name="Прямоугольник 58"/>
          <p:cNvSpPr/>
          <p:nvPr/>
        </p:nvSpPr>
        <p:spPr>
          <a:xfrm>
            <a:off x="6450075" y="2428882"/>
            <a:ext cx="118554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Actionable Insights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60" name="TextBox 59"/>
          <p:cNvSpPr txBox="1"/>
          <p:nvPr/>
        </p:nvSpPr>
        <p:spPr>
          <a:xfrm>
            <a:off x="6450075" y="2596688"/>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The generated association rules provide a foundation for data-driven decision-making.</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61" name="Прямоугольник 60"/>
          <p:cNvSpPr/>
          <p:nvPr/>
        </p:nvSpPr>
        <p:spPr>
          <a:xfrm>
            <a:off x="6450075" y="3692979"/>
            <a:ext cx="95313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Final Thoughts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62" name="TextBox 61"/>
          <p:cNvSpPr txBox="1"/>
          <p:nvPr/>
        </p:nvSpPr>
        <p:spPr>
          <a:xfrm>
            <a:off x="6450075" y="3860785"/>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MBA is a powerful tool for retail analytics, offering a significant competitive advantage.</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54" name="Овал 53"/>
          <p:cNvSpPr/>
          <p:nvPr/>
        </p:nvSpPr>
        <p:spPr>
          <a:xfrm>
            <a:off x="5965698" y="3888102"/>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31" name="Freeform 88"/>
          <p:cNvSpPr>
            <a:spLocks noEditPoints="1"/>
          </p:cNvSpPr>
          <p:nvPr/>
        </p:nvSpPr>
        <p:spPr bwMode="auto">
          <a:xfrm>
            <a:off x="6045469" y="3984519"/>
            <a:ext cx="208058" cy="208058"/>
          </a:xfrm>
          <a:custGeom>
            <a:avLst/>
            <a:gdLst>
              <a:gd name="T0" fmla="*/ 613 w 622"/>
              <a:gd name="T1" fmla="*/ 1 h 621"/>
              <a:gd name="T2" fmla="*/ 609 w 622"/>
              <a:gd name="T3" fmla="*/ 0 h 621"/>
              <a:gd name="T4" fmla="*/ 561 w 622"/>
              <a:gd name="T5" fmla="*/ 1 h 621"/>
              <a:gd name="T6" fmla="*/ 518 w 622"/>
              <a:gd name="T7" fmla="*/ 6 h 621"/>
              <a:gd name="T8" fmla="*/ 479 w 622"/>
              <a:gd name="T9" fmla="*/ 15 h 621"/>
              <a:gd name="T10" fmla="*/ 444 w 622"/>
              <a:gd name="T11" fmla="*/ 27 h 621"/>
              <a:gd name="T12" fmla="*/ 412 w 622"/>
              <a:gd name="T13" fmla="*/ 43 h 621"/>
              <a:gd name="T14" fmla="*/ 378 w 622"/>
              <a:gd name="T15" fmla="*/ 64 h 621"/>
              <a:gd name="T16" fmla="*/ 344 w 622"/>
              <a:gd name="T17" fmla="*/ 91 h 621"/>
              <a:gd name="T18" fmla="*/ 308 w 622"/>
              <a:gd name="T19" fmla="*/ 125 h 621"/>
              <a:gd name="T20" fmla="*/ 276 w 622"/>
              <a:gd name="T21" fmla="*/ 158 h 621"/>
              <a:gd name="T22" fmla="*/ 241 w 622"/>
              <a:gd name="T23" fmla="*/ 198 h 621"/>
              <a:gd name="T24" fmla="*/ 95 w 622"/>
              <a:gd name="T25" fmla="*/ 207 h 621"/>
              <a:gd name="T26" fmla="*/ 89 w 622"/>
              <a:gd name="T27" fmla="*/ 210 h 621"/>
              <a:gd name="T28" fmla="*/ 2 w 622"/>
              <a:gd name="T29" fmla="*/ 358 h 621"/>
              <a:gd name="T30" fmla="*/ 0 w 622"/>
              <a:gd name="T31" fmla="*/ 365 h 621"/>
              <a:gd name="T32" fmla="*/ 4 w 622"/>
              <a:gd name="T33" fmla="*/ 373 h 621"/>
              <a:gd name="T34" fmla="*/ 32 w 622"/>
              <a:gd name="T35" fmla="*/ 400 h 621"/>
              <a:gd name="T36" fmla="*/ 38 w 622"/>
              <a:gd name="T37" fmla="*/ 401 h 621"/>
              <a:gd name="T38" fmla="*/ 145 w 622"/>
              <a:gd name="T39" fmla="*/ 369 h 621"/>
              <a:gd name="T40" fmla="*/ 220 w 622"/>
              <a:gd name="T41" fmla="*/ 581 h 621"/>
              <a:gd name="T42" fmla="*/ 220 w 622"/>
              <a:gd name="T43" fmla="*/ 587 h 621"/>
              <a:gd name="T44" fmla="*/ 223 w 622"/>
              <a:gd name="T45" fmla="*/ 592 h 621"/>
              <a:gd name="T46" fmla="*/ 251 w 622"/>
              <a:gd name="T47" fmla="*/ 619 h 621"/>
              <a:gd name="T48" fmla="*/ 260 w 622"/>
              <a:gd name="T49" fmla="*/ 619 h 621"/>
              <a:gd name="T50" fmla="*/ 408 w 622"/>
              <a:gd name="T51" fmla="*/ 533 h 621"/>
              <a:gd name="T52" fmla="*/ 412 w 622"/>
              <a:gd name="T53" fmla="*/ 529 h 621"/>
              <a:gd name="T54" fmla="*/ 414 w 622"/>
              <a:gd name="T55" fmla="*/ 523 h 621"/>
              <a:gd name="T56" fmla="*/ 443 w 622"/>
              <a:gd name="T57" fmla="*/ 361 h 621"/>
              <a:gd name="T58" fmla="*/ 480 w 622"/>
              <a:gd name="T59" fmla="*/ 328 h 621"/>
              <a:gd name="T60" fmla="*/ 513 w 622"/>
              <a:gd name="T61" fmla="*/ 296 h 621"/>
              <a:gd name="T62" fmla="*/ 542 w 622"/>
              <a:gd name="T63" fmla="*/ 261 h 621"/>
              <a:gd name="T64" fmla="*/ 565 w 622"/>
              <a:gd name="T65" fmla="*/ 227 h 621"/>
              <a:gd name="T66" fmla="*/ 585 w 622"/>
              <a:gd name="T67" fmla="*/ 193 h 621"/>
              <a:gd name="T68" fmla="*/ 599 w 622"/>
              <a:gd name="T69" fmla="*/ 157 h 621"/>
              <a:gd name="T70" fmla="*/ 610 w 622"/>
              <a:gd name="T71" fmla="*/ 120 h 621"/>
              <a:gd name="T72" fmla="*/ 617 w 622"/>
              <a:gd name="T73" fmla="*/ 80 h 621"/>
              <a:gd name="T74" fmla="*/ 621 w 622"/>
              <a:gd name="T75" fmla="*/ 35 h 621"/>
              <a:gd name="T76" fmla="*/ 621 w 622"/>
              <a:gd name="T77" fmla="*/ 7 h 621"/>
              <a:gd name="T78" fmla="*/ 525 w 622"/>
              <a:gd name="T79" fmla="*/ 147 h 621"/>
              <a:gd name="T80" fmla="*/ 514 w 622"/>
              <a:gd name="T81" fmla="*/ 155 h 621"/>
              <a:gd name="T82" fmla="*/ 500 w 622"/>
              <a:gd name="T83" fmla="*/ 157 h 621"/>
              <a:gd name="T84" fmla="*/ 486 w 622"/>
              <a:gd name="T85" fmla="*/ 155 h 621"/>
              <a:gd name="T86" fmla="*/ 474 w 622"/>
              <a:gd name="T87" fmla="*/ 147 h 621"/>
              <a:gd name="T88" fmla="*/ 466 w 622"/>
              <a:gd name="T89" fmla="*/ 136 h 621"/>
              <a:gd name="T90" fmla="*/ 463 w 622"/>
              <a:gd name="T91" fmla="*/ 122 h 621"/>
              <a:gd name="T92" fmla="*/ 466 w 622"/>
              <a:gd name="T93" fmla="*/ 107 h 621"/>
              <a:gd name="T94" fmla="*/ 474 w 622"/>
              <a:gd name="T95" fmla="*/ 96 h 621"/>
              <a:gd name="T96" fmla="*/ 486 w 622"/>
              <a:gd name="T97" fmla="*/ 87 h 621"/>
              <a:gd name="T98" fmla="*/ 500 w 622"/>
              <a:gd name="T99" fmla="*/ 85 h 621"/>
              <a:gd name="T100" fmla="*/ 514 w 622"/>
              <a:gd name="T101" fmla="*/ 87 h 621"/>
              <a:gd name="T102" fmla="*/ 525 w 622"/>
              <a:gd name="T103" fmla="*/ 96 h 621"/>
              <a:gd name="T104" fmla="*/ 533 w 622"/>
              <a:gd name="T105" fmla="*/ 107 h 621"/>
              <a:gd name="T106" fmla="*/ 536 w 622"/>
              <a:gd name="T107" fmla="*/ 122 h 621"/>
              <a:gd name="T108" fmla="*/ 533 w 622"/>
              <a:gd name="T109" fmla="*/ 136 h 621"/>
              <a:gd name="T110" fmla="*/ 525 w 622"/>
              <a:gd name="T111" fmla="*/ 14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2" h="621">
                <a:moveTo>
                  <a:pt x="617" y="3"/>
                </a:moveTo>
                <a:lnTo>
                  <a:pt x="613" y="1"/>
                </a:lnTo>
                <a:lnTo>
                  <a:pt x="609" y="0"/>
                </a:lnTo>
                <a:lnTo>
                  <a:pt x="609" y="0"/>
                </a:lnTo>
                <a:lnTo>
                  <a:pt x="584" y="0"/>
                </a:lnTo>
                <a:lnTo>
                  <a:pt x="561" y="1"/>
                </a:lnTo>
                <a:lnTo>
                  <a:pt x="538" y="3"/>
                </a:lnTo>
                <a:lnTo>
                  <a:pt x="518" y="6"/>
                </a:lnTo>
                <a:lnTo>
                  <a:pt x="497" y="10"/>
                </a:lnTo>
                <a:lnTo>
                  <a:pt x="479" y="15"/>
                </a:lnTo>
                <a:lnTo>
                  <a:pt x="461" y="20"/>
                </a:lnTo>
                <a:lnTo>
                  <a:pt x="444" y="27"/>
                </a:lnTo>
                <a:lnTo>
                  <a:pt x="428" y="34"/>
                </a:lnTo>
                <a:lnTo>
                  <a:pt x="412" y="43"/>
                </a:lnTo>
                <a:lnTo>
                  <a:pt x="395" y="53"/>
                </a:lnTo>
                <a:lnTo>
                  <a:pt x="378" y="64"/>
                </a:lnTo>
                <a:lnTo>
                  <a:pt x="361" y="77"/>
                </a:lnTo>
                <a:lnTo>
                  <a:pt x="344" y="91"/>
                </a:lnTo>
                <a:lnTo>
                  <a:pt x="326" y="108"/>
                </a:lnTo>
                <a:lnTo>
                  <a:pt x="308" y="125"/>
                </a:lnTo>
                <a:lnTo>
                  <a:pt x="292" y="141"/>
                </a:lnTo>
                <a:lnTo>
                  <a:pt x="276" y="158"/>
                </a:lnTo>
                <a:lnTo>
                  <a:pt x="259" y="178"/>
                </a:lnTo>
                <a:lnTo>
                  <a:pt x="241" y="198"/>
                </a:lnTo>
                <a:lnTo>
                  <a:pt x="97" y="206"/>
                </a:lnTo>
                <a:lnTo>
                  <a:pt x="95" y="207"/>
                </a:lnTo>
                <a:lnTo>
                  <a:pt x="91" y="208"/>
                </a:lnTo>
                <a:lnTo>
                  <a:pt x="89" y="210"/>
                </a:lnTo>
                <a:lnTo>
                  <a:pt x="87" y="212"/>
                </a:lnTo>
                <a:lnTo>
                  <a:pt x="2" y="358"/>
                </a:lnTo>
                <a:lnTo>
                  <a:pt x="1" y="361"/>
                </a:lnTo>
                <a:lnTo>
                  <a:pt x="0" y="365"/>
                </a:lnTo>
                <a:lnTo>
                  <a:pt x="1" y="369"/>
                </a:lnTo>
                <a:lnTo>
                  <a:pt x="4" y="373"/>
                </a:lnTo>
                <a:lnTo>
                  <a:pt x="29" y="398"/>
                </a:lnTo>
                <a:lnTo>
                  <a:pt x="32" y="400"/>
                </a:lnTo>
                <a:lnTo>
                  <a:pt x="37" y="401"/>
                </a:lnTo>
                <a:lnTo>
                  <a:pt x="38" y="401"/>
                </a:lnTo>
                <a:lnTo>
                  <a:pt x="41" y="400"/>
                </a:lnTo>
                <a:lnTo>
                  <a:pt x="145" y="369"/>
                </a:lnTo>
                <a:lnTo>
                  <a:pt x="252" y="476"/>
                </a:lnTo>
                <a:lnTo>
                  <a:pt x="220" y="581"/>
                </a:lnTo>
                <a:lnTo>
                  <a:pt x="220" y="584"/>
                </a:lnTo>
                <a:lnTo>
                  <a:pt x="220" y="587"/>
                </a:lnTo>
                <a:lnTo>
                  <a:pt x="221" y="590"/>
                </a:lnTo>
                <a:lnTo>
                  <a:pt x="223" y="592"/>
                </a:lnTo>
                <a:lnTo>
                  <a:pt x="247" y="617"/>
                </a:lnTo>
                <a:lnTo>
                  <a:pt x="251" y="619"/>
                </a:lnTo>
                <a:lnTo>
                  <a:pt x="257" y="621"/>
                </a:lnTo>
                <a:lnTo>
                  <a:pt x="260" y="619"/>
                </a:lnTo>
                <a:lnTo>
                  <a:pt x="262" y="618"/>
                </a:lnTo>
                <a:lnTo>
                  <a:pt x="408" y="533"/>
                </a:lnTo>
                <a:lnTo>
                  <a:pt x="411" y="532"/>
                </a:lnTo>
                <a:lnTo>
                  <a:pt x="412" y="529"/>
                </a:lnTo>
                <a:lnTo>
                  <a:pt x="413" y="527"/>
                </a:lnTo>
                <a:lnTo>
                  <a:pt x="414" y="523"/>
                </a:lnTo>
                <a:lnTo>
                  <a:pt x="422" y="380"/>
                </a:lnTo>
                <a:lnTo>
                  <a:pt x="443" y="361"/>
                </a:lnTo>
                <a:lnTo>
                  <a:pt x="462" y="344"/>
                </a:lnTo>
                <a:lnTo>
                  <a:pt x="480" y="328"/>
                </a:lnTo>
                <a:lnTo>
                  <a:pt x="496" y="313"/>
                </a:lnTo>
                <a:lnTo>
                  <a:pt x="513" y="296"/>
                </a:lnTo>
                <a:lnTo>
                  <a:pt x="528" y="278"/>
                </a:lnTo>
                <a:lnTo>
                  <a:pt x="542" y="261"/>
                </a:lnTo>
                <a:lnTo>
                  <a:pt x="555" y="244"/>
                </a:lnTo>
                <a:lnTo>
                  <a:pt x="565" y="227"/>
                </a:lnTo>
                <a:lnTo>
                  <a:pt x="576" y="210"/>
                </a:lnTo>
                <a:lnTo>
                  <a:pt x="585" y="193"/>
                </a:lnTo>
                <a:lnTo>
                  <a:pt x="592" y="176"/>
                </a:lnTo>
                <a:lnTo>
                  <a:pt x="599" y="157"/>
                </a:lnTo>
                <a:lnTo>
                  <a:pt x="605" y="139"/>
                </a:lnTo>
                <a:lnTo>
                  <a:pt x="610" y="120"/>
                </a:lnTo>
                <a:lnTo>
                  <a:pt x="614" y="100"/>
                </a:lnTo>
                <a:lnTo>
                  <a:pt x="617" y="80"/>
                </a:lnTo>
                <a:lnTo>
                  <a:pt x="619" y="57"/>
                </a:lnTo>
                <a:lnTo>
                  <a:pt x="621" y="35"/>
                </a:lnTo>
                <a:lnTo>
                  <a:pt x="622" y="12"/>
                </a:lnTo>
                <a:lnTo>
                  <a:pt x="621" y="7"/>
                </a:lnTo>
                <a:lnTo>
                  <a:pt x="617" y="3"/>
                </a:lnTo>
                <a:close/>
                <a:moveTo>
                  <a:pt x="525" y="147"/>
                </a:moveTo>
                <a:lnTo>
                  <a:pt x="520" y="152"/>
                </a:lnTo>
                <a:lnTo>
                  <a:pt x="514" y="155"/>
                </a:lnTo>
                <a:lnTo>
                  <a:pt x="507" y="157"/>
                </a:lnTo>
                <a:lnTo>
                  <a:pt x="500" y="157"/>
                </a:lnTo>
                <a:lnTo>
                  <a:pt x="492" y="157"/>
                </a:lnTo>
                <a:lnTo>
                  <a:pt x="486" y="155"/>
                </a:lnTo>
                <a:lnTo>
                  <a:pt x="479" y="152"/>
                </a:lnTo>
                <a:lnTo>
                  <a:pt x="474" y="147"/>
                </a:lnTo>
                <a:lnTo>
                  <a:pt x="469" y="141"/>
                </a:lnTo>
                <a:lnTo>
                  <a:pt x="466" y="136"/>
                </a:lnTo>
                <a:lnTo>
                  <a:pt x="464" y="128"/>
                </a:lnTo>
                <a:lnTo>
                  <a:pt x="463" y="122"/>
                </a:lnTo>
                <a:lnTo>
                  <a:pt x="464" y="114"/>
                </a:lnTo>
                <a:lnTo>
                  <a:pt x="466" y="107"/>
                </a:lnTo>
                <a:lnTo>
                  <a:pt x="469" y="101"/>
                </a:lnTo>
                <a:lnTo>
                  <a:pt x="474" y="96"/>
                </a:lnTo>
                <a:lnTo>
                  <a:pt x="479" y="90"/>
                </a:lnTo>
                <a:lnTo>
                  <a:pt x="486" y="87"/>
                </a:lnTo>
                <a:lnTo>
                  <a:pt x="492" y="85"/>
                </a:lnTo>
                <a:lnTo>
                  <a:pt x="500" y="85"/>
                </a:lnTo>
                <a:lnTo>
                  <a:pt x="507" y="85"/>
                </a:lnTo>
                <a:lnTo>
                  <a:pt x="514" y="87"/>
                </a:lnTo>
                <a:lnTo>
                  <a:pt x="520" y="90"/>
                </a:lnTo>
                <a:lnTo>
                  <a:pt x="525" y="96"/>
                </a:lnTo>
                <a:lnTo>
                  <a:pt x="530" y="101"/>
                </a:lnTo>
                <a:lnTo>
                  <a:pt x="533" y="107"/>
                </a:lnTo>
                <a:lnTo>
                  <a:pt x="535" y="114"/>
                </a:lnTo>
                <a:lnTo>
                  <a:pt x="536" y="122"/>
                </a:lnTo>
                <a:lnTo>
                  <a:pt x="535" y="128"/>
                </a:lnTo>
                <a:lnTo>
                  <a:pt x="533" y="136"/>
                </a:lnTo>
                <a:lnTo>
                  <a:pt x="530" y="141"/>
                </a:lnTo>
                <a:lnTo>
                  <a:pt x="525" y="147"/>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26" name="直接连接符 25"/>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TextBox 12"/>
          <p:cNvSpPr txBox="1"/>
          <p:nvPr/>
        </p:nvSpPr>
        <p:spPr>
          <a:xfrm>
            <a:off x="217525" y="502127"/>
            <a:ext cx="2093595"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Conclusion</a:t>
            </a:r>
            <a:endParaRPr lang="zh-CN" altLang="en-US" sz="2000" spc="450" dirty="0">
              <a:solidFill>
                <a:schemeClr val="tx2"/>
              </a:solidFill>
              <a:latin typeface="Arvo"/>
              <a:ea typeface="Calibri" panose="020F0502020204030204" pitchFamily="34" charset="0"/>
              <a:cs typeface="Ar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Текст 4"/>
          <p:cNvSpPr txBox="1"/>
          <p:nvPr/>
        </p:nvSpPr>
        <p:spPr>
          <a:xfrm>
            <a:off x="834411" y="3276067"/>
            <a:ext cx="1591109" cy="1091605"/>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defTabSz="685800">
              <a:lnSpc>
                <a:spcPct val="150000"/>
              </a:lnSpc>
              <a:spcBef>
                <a:spcPts val="750"/>
              </a:spcBef>
              <a:buNone/>
            </a:pPr>
            <a:r>
              <a:rPr sz="1000" b="1" dirty="0">
                <a:latin typeface="Calibri" panose="020F0502020204030204" pitchFamily="34" charset="0"/>
                <a:ea typeface="Calibri" panose="020F0502020204030204" pitchFamily="34" charset="0"/>
                <a:cs typeface="Arial" panose="020B0604020202020204" pitchFamily="34" charset="0"/>
              </a:rPr>
              <a:t>"Agrawal, R., Imieliński, T., &amp; Swami, A. (1993). Mining association rules between sets of items in large databases."</a:t>
            </a:r>
            <a:endParaRPr sz="1000" b="1" dirty="0">
              <a:latin typeface="Calibri" panose="020F0502020204030204" pitchFamily="34" charset="0"/>
              <a:ea typeface="Calibri" panose="020F0502020204030204" pitchFamily="34" charset="0"/>
              <a:cs typeface="Arial" panose="020B0604020202020204" pitchFamily="34" charset="0"/>
            </a:endParaRPr>
          </a:p>
        </p:txBody>
      </p:sp>
      <p:sp>
        <p:nvSpPr>
          <p:cNvPr id="27" name="Freeform 5"/>
          <p:cNvSpPr>
            <a:spLocks noEditPoints="1"/>
          </p:cNvSpPr>
          <p:nvPr/>
        </p:nvSpPr>
        <p:spPr bwMode="auto">
          <a:xfrm>
            <a:off x="906620" y="1706549"/>
            <a:ext cx="1171562" cy="1174997"/>
          </a:xfrm>
          <a:custGeom>
            <a:avLst/>
            <a:gdLst>
              <a:gd name="T0" fmla="*/ 4053 w 8184"/>
              <a:gd name="T1" fmla="*/ 5633 h 8210"/>
              <a:gd name="T2" fmla="*/ 4104 w 8184"/>
              <a:gd name="T3" fmla="*/ 5723 h 8210"/>
              <a:gd name="T4" fmla="*/ 4129 w 8184"/>
              <a:gd name="T5" fmla="*/ 5820 h 8210"/>
              <a:gd name="T6" fmla="*/ 4132 w 8184"/>
              <a:gd name="T7" fmla="*/ 5919 h 8210"/>
              <a:gd name="T8" fmla="*/ 4110 w 8184"/>
              <a:gd name="T9" fmla="*/ 6017 h 8210"/>
              <a:gd name="T10" fmla="*/ 4065 w 8184"/>
              <a:gd name="T11" fmla="*/ 6109 h 8210"/>
              <a:gd name="T12" fmla="*/ 2814 w 8184"/>
              <a:gd name="T13" fmla="*/ 7376 h 8210"/>
              <a:gd name="T14" fmla="*/ 6124 w 8184"/>
              <a:gd name="T15" fmla="*/ 4053 h 8210"/>
              <a:gd name="T16" fmla="*/ 6036 w 8184"/>
              <a:gd name="T17" fmla="*/ 4108 h 8210"/>
              <a:gd name="T18" fmla="*/ 5940 w 8184"/>
              <a:gd name="T19" fmla="*/ 4139 h 8210"/>
              <a:gd name="T20" fmla="*/ 5841 w 8184"/>
              <a:gd name="T21" fmla="*/ 4146 h 8210"/>
              <a:gd name="T22" fmla="*/ 5743 w 8184"/>
              <a:gd name="T23" fmla="*/ 4130 h 8210"/>
              <a:gd name="T24" fmla="*/ 5650 w 8184"/>
              <a:gd name="T25" fmla="*/ 4089 h 8210"/>
              <a:gd name="T26" fmla="*/ 5567 w 8184"/>
              <a:gd name="T27" fmla="*/ 4024 h 8210"/>
              <a:gd name="T28" fmla="*/ 2144 w 8184"/>
              <a:gd name="T29" fmla="*/ 7911 h 8210"/>
              <a:gd name="T30" fmla="*/ 2038 w 8184"/>
              <a:gd name="T31" fmla="*/ 7742 h 8210"/>
              <a:gd name="T32" fmla="*/ 1983 w 8184"/>
              <a:gd name="T33" fmla="*/ 7589 h 8210"/>
              <a:gd name="T34" fmla="*/ 1960 w 8184"/>
              <a:gd name="T35" fmla="*/ 7441 h 8210"/>
              <a:gd name="T36" fmla="*/ 1965 w 8184"/>
              <a:gd name="T37" fmla="*/ 7292 h 8210"/>
              <a:gd name="T38" fmla="*/ 1996 w 8184"/>
              <a:gd name="T39" fmla="*/ 7148 h 8210"/>
              <a:gd name="T40" fmla="*/ 2054 w 8184"/>
              <a:gd name="T41" fmla="*/ 7010 h 8210"/>
              <a:gd name="T42" fmla="*/ 2137 w 8184"/>
              <a:gd name="T43" fmla="*/ 6884 h 8210"/>
              <a:gd name="T44" fmla="*/ 122 w 8184"/>
              <a:gd name="T45" fmla="*/ 2861 h 8210"/>
              <a:gd name="T46" fmla="*/ 58 w 8184"/>
              <a:gd name="T47" fmla="*/ 2778 h 8210"/>
              <a:gd name="T48" fmla="*/ 18 w 8184"/>
              <a:gd name="T49" fmla="*/ 2685 h 8210"/>
              <a:gd name="T50" fmla="*/ 2 w 8184"/>
              <a:gd name="T51" fmla="*/ 2587 h 8210"/>
              <a:gd name="T52" fmla="*/ 8 w 8184"/>
              <a:gd name="T53" fmla="*/ 2486 h 8210"/>
              <a:gd name="T54" fmla="*/ 39 w 8184"/>
              <a:gd name="T55" fmla="*/ 2390 h 8210"/>
              <a:gd name="T56" fmla="*/ 94 w 8184"/>
              <a:gd name="T57" fmla="*/ 2303 h 8210"/>
              <a:gd name="T58" fmla="*/ 2296 w 8184"/>
              <a:gd name="T59" fmla="*/ 93 h 8210"/>
              <a:gd name="T60" fmla="*/ 2384 w 8184"/>
              <a:gd name="T61" fmla="*/ 39 h 8210"/>
              <a:gd name="T62" fmla="*/ 2480 w 8184"/>
              <a:gd name="T63" fmla="*/ 7 h 8210"/>
              <a:gd name="T64" fmla="*/ 2579 w 8184"/>
              <a:gd name="T65" fmla="*/ 0 h 8210"/>
              <a:gd name="T66" fmla="*/ 2677 w 8184"/>
              <a:gd name="T67" fmla="*/ 17 h 8210"/>
              <a:gd name="T68" fmla="*/ 2770 w 8184"/>
              <a:gd name="T69" fmla="*/ 57 h 8210"/>
              <a:gd name="T70" fmla="*/ 2853 w 8184"/>
              <a:gd name="T71" fmla="*/ 121 h 8210"/>
              <a:gd name="T72" fmla="*/ 6862 w 8184"/>
              <a:gd name="T73" fmla="*/ 2143 h 8210"/>
              <a:gd name="T74" fmla="*/ 6988 w 8184"/>
              <a:gd name="T75" fmla="*/ 2059 h 8210"/>
              <a:gd name="T76" fmla="*/ 7125 w 8184"/>
              <a:gd name="T77" fmla="*/ 2002 h 8210"/>
              <a:gd name="T78" fmla="*/ 7269 w 8184"/>
              <a:gd name="T79" fmla="*/ 1971 h 8210"/>
              <a:gd name="T80" fmla="*/ 7417 w 8184"/>
              <a:gd name="T81" fmla="*/ 1966 h 8210"/>
              <a:gd name="T82" fmla="*/ 7565 w 8184"/>
              <a:gd name="T83" fmla="*/ 1989 h 8210"/>
              <a:gd name="T84" fmla="*/ 7718 w 8184"/>
              <a:gd name="T85" fmla="*/ 2043 h 8210"/>
              <a:gd name="T86" fmla="*/ 7886 w 8184"/>
              <a:gd name="T87" fmla="*/ 2150 h 8210"/>
              <a:gd name="T88" fmla="*/ 8025 w 8184"/>
              <a:gd name="T89" fmla="*/ 2296 h 8210"/>
              <a:gd name="T90" fmla="*/ 8122 w 8184"/>
              <a:gd name="T91" fmla="*/ 2469 h 8210"/>
              <a:gd name="T92" fmla="*/ 8175 w 8184"/>
              <a:gd name="T93" fmla="*/ 2661 h 8210"/>
              <a:gd name="T94" fmla="*/ 8183 w 8184"/>
              <a:gd name="T95" fmla="*/ 7433 h 8210"/>
              <a:gd name="T96" fmla="*/ 8149 w 8184"/>
              <a:gd name="T97" fmla="*/ 7630 h 8210"/>
              <a:gd name="T98" fmla="*/ 8069 w 8184"/>
              <a:gd name="T99" fmla="*/ 7812 h 8210"/>
              <a:gd name="T100" fmla="*/ 7945 w 8184"/>
              <a:gd name="T101" fmla="*/ 7971 h 8210"/>
              <a:gd name="T102" fmla="*/ 7788 w 8184"/>
              <a:gd name="T103" fmla="*/ 8093 h 8210"/>
              <a:gd name="T104" fmla="*/ 7606 w 8184"/>
              <a:gd name="T105" fmla="*/ 8175 h 8210"/>
              <a:gd name="T106" fmla="*/ 7410 w 8184"/>
              <a:gd name="T107" fmla="*/ 8209 h 8210"/>
              <a:gd name="T108" fmla="*/ 2654 w 8184"/>
              <a:gd name="T109" fmla="*/ 8201 h 8210"/>
              <a:gd name="T110" fmla="*/ 2462 w 8184"/>
              <a:gd name="T111" fmla="*/ 8148 h 8210"/>
              <a:gd name="T112" fmla="*/ 2290 w 8184"/>
              <a:gd name="T113" fmla="*/ 8050 h 8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84" h="8210">
                <a:moveTo>
                  <a:pt x="1004" y="2566"/>
                </a:moveTo>
                <a:lnTo>
                  <a:pt x="4012" y="5585"/>
                </a:lnTo>
                <a:lnTo>
                  <a:pt x="4027" y="5600"/>
                </a:lnTo>
                <a:lnTo>
                  <a:pt x="4041" y="5616"/>
                </a:lnTo>
                <a:lnTo>
                  <a:pt x="4053" y="5633"/>
                </a:lnTo>
                <a:lnTo>
                  <a:pt x="4065" y="5650"/>
                </a:lnTo>
                <a:lnTo>
                  <a:pt x="4076" y="5668"/>
                </a:lnTo>
                <a:lnTo>
                  <a:pt x="4086" y="5685"/>
                </a:lnTo>
                <a:lnTo>
                  <a:pt x="4095" y="5704"/>
                </a:lnTo>
                <a:lnTo>
                  <a:pt x="4104" y="5723"/>
                </a:lnTo>
                <a:lnTo>
                  <a:pt x="4110" y="5741"/>
                </a:lnTo>
                <a:lnTo>
                  <a:pt x="4117" y="5760"/>
                </a:lnTo>
                <a:lnTo>
                  <a:pt x="4122" y="5780"/>
                </a:lnTo>
                <a:lnTo>
                  <a:pt x="4126" y="5800"/>
                </a:lnTo>
                <a:lnTo>
                  <a:pt x="4129" y="5820"/>
                </a:lnTo>
                <a:lnTo>
                  <a:pt x="4132" y="5840"/>
                </a:lnTo>
                <a:lnTo>
                  <a:pt x="4133" y="5859"/>
                </a:lnTo>
                <a:lnTo>
                  <a:pt x="4133" y="5879"/>
                </a:lnTo>
                <a:lnTo>
                  <a:pt x="4133" y="5899"/>
                </a:lnTo>
                <a:lnTo>
                  <a:pt x="4132" y="5919"/>
                </a:lnTo>
                <a:lnTo>
                  <a:pt x="4129" y="5939"/>
                </a:lnTo>
                <a:lnTo>
                  <a:pt x="4126" y="5959"/>
                </a:lnTo>
                <a:lnTo>
                  <a:pt x="4122" y="5979"/>
                </a:lnTo>
                <a:lnTo>
                  <a:pt x="4117" y="5998"/>
                </a:lnTo>
                <a:lnTo>
                  <a:pt x="4110" y="6017"/>
                </a:lnTo>
                <a:lnTo>
                  <a:pt x="4104" y="6036"/>
                </a:lnTo>
                <a:lnTo>
                  <a:pt x="4095" y="6055"/>
                </a:lnTo>
                <a:lnTo>
                  <a:pt x="4086" y="6073"/>
                </a:lnTo>
                <a:lnTo>
                  <a:pt x="4076" y="6091"/>
                </a:lnTo>
                <a:lnTo>
                  <a:pt x="4065" y="6109"/>
                </a:lnTo>
                <a:lnTo>
                  <a:pt x="4053" y="6125"/>
                </a:lnTo>
                <a:lnTo>
                  <a:pt x="4041" y="6143"/>
                </a:lnTo>
                <a:lnTo>
                  <a:pt x="4027" y="6158"/>
                </a:lnTo>
                <a:lnTo>
                  <a:pt x="4012" y="6174"/>
                </a:lnTo>
                <a:lnTo>
                  <a:pt x="2814" y="7376"/>
                </a:lnTo>
                <a:lnTo>
                  <a:pt x="7353" y="7376"/>
                </a:lnTo>
                <a:lnTo>
                  <a:pt x="7353" y="2823"/>
                </a:lnTo>
                <a:lnTo>
                  <a:pt x="6155" y="4024"/>
                </a:lnTo>
                <a:lnTo>
                  <a:pt x="6139" y="4039"/>
                </a:lnTo>
                <a:lnTo>
                  <a:pt x="6124" y="4053"/>
                </a:lnTo>
                <a:lnTo>
                  <a:pt x="6107" y="4066"/>
                </a:lnTo>
                <a:lnTo>
                  <a:pt x="6089" y="4078"/>
                </a:lnTo>
                <a:lnTo>
                  <a:pt x="6072" y="4089"/>
                </a:lnTo>
                <a:lnTo>
                  <a:pt x="6054" y="4099"/>
                </a:lnTo>
                <a:lnTo>
                  <a:pt x="6036" y="4108"/>
                </a:lnTo>
                <a:lnTo>
                  <a:pt x="6018" y="4116"/>
                </a:lnTo>
                <a:lnTo>
                  <a:pt x="5998" y="4123"/>
                </a:lnTo>
                <a:lnTo>
                  <a:pt x="5980" y="4130"/>
                </a:lnTo>
                <a:lnTo>
                  <a:pt x="5960" y="4134"/>
                </a:lnTo>
                <a:lnTo>
                  <a:pt x="5940" y="4139"/>
                </a:lnTo>
                <a:lnTo>
                  <a:pt x="5921" y="4142"/>
                </a:lnTo>
                <a:lnTo>
                  <a:pt x="5900" y="4144"/>
                </a:lnTo>
                <a:lnTo>
                  <a:pt x="5881" y="4146"/>
                </a:lnTo>
                <a:lnTo>
                  <a:pt x="5861" y="4146"/>
                </a:lnTo>
                <a:lnTo>
                  <a:pt x="5841" y="4146"/>
                </a:lnTo>
                <a:lnTo>
                  <a:pt x="5821" y="4144"/>
                </a:lnTo>
                <a:lnTo>
                  <a:pt x="5801" y="4142"/>
                </a:lnTo>
                <a:lnTo>
                  <a:pt x="5782" y="4139"/>
                </a:lnTo>
                <a:lnTo>
                  <a:pt x="5762" y="4134"/>
                </a:lnTo>
                <a:lnTo>
                  <a:pt x="5743" y="4130"/>
                </a:lnTo>
                <a:lnTo>
                  <a:pt x="5723" y="4123"/>
                </a:lnTo>
                <a:lnTo>
                  <a:pt x="5705" y="4116"/>
                </a:lnTo>
                <a:lnTo>
                  <a:pt x="5686" y="4108"/>
                </a:lnTo>
                <a:lnTo>
                  <a:pt x="5667" y="4099"/>
                </a:lnTo>
                <a:lnTo>
                  <a:pt x="5650" y="4089"/>
                </a:lnTo>
                <a:lnTo>
                  <a:pt x="5632" y="4078"/>
                </a:lnTo>
                <a:lnTo>
                  <a:pt x="5616" y="4066"/>
                </a:lnTo>
                <a:lnTo>
                  <a:pt x="5599" y="4053"/>
                </a:lnTo>
                <a:lnTo>
                  <a:pt x="5583" y="4039"/>
                </a:lnTo>
                <a:lnTo>
                  <a:pt x="5567" y="4024"/>
                </a:lnTo>
                <a:lnTo>
                  <a:pt x="2559" y="1006"/>
                </a:lnTo>
                <a:lnTo>
                  <a:pt x="1004" y="2566"/>
                </a:lnTo>
                <a:close/>
                <a:moveTo>
                  <a:pt x="2198" y="7971"/>
                </a:moveTo>
                <a:lnTo>
                  <a:pt x="2170" y="7941"/>
                </a:lnTo>
                <a:lnTo>
                  <a:pt x="2144" y="7911"/>
                </a:lnTo>
                <a:lnTo>
                  <a:pt x="2119" y="7879"/>
                </a:lnTo>
                <a:lnTo>
                  <a:pt x="2096" y="7846"/>
                </a:lnTo>
                <a:lnTo>
                  <a:pt x="2075" y="7813"/>
                </a:lnTo>
                <a:lnTo>
                  <a:pt x="2055" y="7778"/>
                </a:lnTo>
                <a:lnTo>
                  <a:pt x="2038" y="7742"/>
                </a:lnTo>
                <a:lnTo>
                  <a:pt x="2021" y="7706"/>
                </a:lnTo>
                <a:lnTo>
                  <a:pt x="2010" y="7677"/>
                </a:lnTo>
                <a:lnTo>
                  <a:pt x="2000" y="7647"/>
                </a:lnTo>
                <a:lnTo>
                  <a:pt x="1991" y="7619"/>
                </a:lnTo>
                <a:lnTo>
                  <a:pt x="1983" y="7589"/>
                </a:lnTo>
                <a:lnTo>
                  <a:pt x="1976" y="7559"/>
                </a:lnTo>
                <a:lnTo>
                  <a:pt x="1971" y="7531"/>
                </a:lnTo>
                <a:lnTo>
                  <a:pt x="1966" y="7501"/>
                </a:lnTo>
                <a:lnTo>
                  <a:pt x="1963" y="7471"/>
                </a:lnTo>
                <a:lnTo>
                  <a:pt x="1960" y="7441"/>
                </a:lnTo>
                <a:lnTo>
                  <a:pt x="1959" y="7411"/>
                </a:lnTo>
                <a:lnTo>
                  <a:pt x="1959" y="7382"/>
                </a:lnTo>
                <a:lnTo>
                  <a:pt x="1960" y="7352"/>
                </a:lnTo>
                <a:lnTo>
                  <a:pt x="1962" y="7322"/>
                </a:lnTo>
                <a:lnTo>
                  <a:pt x="1965" y="7292"/>
                </a:lnTo>
                <a:lnTo>
                  <a:pt x="1970" y="7262"/>
                </a:lnTo>
                <a:lnTo>
                  <a:pt x="1974" y="7234"/>
                </a:lnTo>
                <a:lnTo>
                  <a:pt x="1981" y="7205"/>
                </a:lnTo>
                <a:lnTo>
                  <a:pt x="1988" y="7176"/>
                </a:lnTo>
                <a:lnTo>
                  <a:pt x="1996" y="7148"/>
                </a:lnTo>
                <a:lnTo>
                  <a:pt x="2006" y="7119"/>
                </a:lnTo>
                <a:lnTo>
                  <a:pt x="2016" y="7092"/>
                </a:lnTo>
                <a:lnTo>
                  <a:pt x="2028" y="7064"/>
                </a:lnTo>
                <a:lnTo>
                  <a:pt x="2040" y="7037"/>
                </a:lnTo>
                <a:lnTo>
                  <a:pt x="2054" y="7010"/>
                </a:lnTo>
                <a:lnTo>
                  <a:pt x="2069" y="6985"/>
                </a:lnTo>
                <a:lnTo>
                  <a:pt x="2084" y="6958"/>
                </a:lnTo>
                <a:lnTo>
                  <a:pt x="2100" y="6933"/>
                </a:lnTo>
                <a:lnTo>
                  <a:pt x="2118" y="6908"/>
                </a:lnTo>
                <a:lnTo>
                  <a:pt x="2137" y="6884"/>
                </a:lnTo>
                <a:lnTo>
                  <a:pt x="2155" y="6861"/>
                </a:lnTo>
                <a:lnTo>
                  <a:pt x="2176" y="6838"/>
                </a:lnTo>
                <a:lnTo>
                  <a:pt x="2198" y="6815"/>
                </a:lnTo>
                <a:lnTo>
                  <a:pt x="3131" y="5879"/>
                </a:lnTo>
                <a:lnTo>
                  <a:pt x="122" y="2861"/>
                </a:lnTo>
                <a:lnTo>
                  <a:pt x="107" y="2845"/>
                </a:lnTo>
                <a:lnTo>
                  <a:pt x="94" y="2829"/>
                </a:lnTo>
                <a:lnTo>
                  <a:pt x="81" y="2813"/>
                </a:lnTo>
                <a:lnTo>
                  <a:pt x="69" y="2795"/>
                </a:lnTo>
                <a:lnTo>
                  <a:pt x="58" y="2778"/>
                </a:lnTo>
                <a:lnTo>
                  <a:pt x="48" y="2760"/>
                </a:lnTo>
                <a:lnTo>
                  <a:pt x="39" y="2742"/>
                </a:lnTo>
                <a:lnTo>
                  <a:pt x="31" y="2724"/>
                </a:lnTo>
                <a:lnTo>
                  <a:pt x="24" y="2704"/>
                </a:lnTo>
                <a:lnTo>
                  <a:pt x="18" y="2685"/>
                </a:lnTo>
                <a:lnTo>
                  <a:pt x="13" y="2665"/>
                </a:lnTo>
                <a:lnTo>
                  <a:pt x="8" y="2646"/>
                </a:lnTo>
                <a:lnTo>
                  <a:pt x="5" y="2626"/>
                </a:lnTo>
                <a:lnTo>
                  <a:pt x="3" y="2607"/>
                </a:lnTo>
                <a:lnTo>
                  <a:pt x="2" y="2587"/>
                </a:lnTo>
                <a:lnTo>
                  <a:pt x="0" y="2566"/>
                </a:lnTo>
                <a:lnTo>
                  <a:pt x="2" y="2546"/>
                </a:lnTo>
                <a:lnTo>
                  <a:pt x="3" y="2526"/>
                </a:lnTo>
                <a:lnTo>
                  <a:pt x="5" y="2506"/>
                </a:lnTo>
                <a:lnTo>
                  <a:pt x="8" y="2486"/>
                </a:lnTo>
                <a:lnTo>
                  <a:pt x="13" y="2467"/>
                </a:lnTo>
                <a:lnTo>
                  <a:pt x="18" y="2448"/>
                </a:lnTo>
                <a:lnTo>
                  <a:pt x="24" y="2428"/>
                </a:lnTo>
                <a:lnTo>
                  <a:pt x="31" y="2409"/>
                </a:lnTo>
                <a:lnTo>
                  <a:pt x="39" y="2390"/>
                </a:lnTo>
                <a:lnTo>
                  <a:pt x="48" y="2373"/>
                </a:lnTo>
                <a:lnTo>
                  <a:pt x="58" y="2354"/>
                </a:lnTo>
                <a:lnTo>
                  <a:pt x="69" y="2336"/>
                </a:lnTo>
                <a:lnTo>
                  <a:pt x="81" y="2320"/>
                </a:lnTo>
                <a:lnTo>
                  <a:pt x="94" y="2303"/>
                </a:lnTo>
                <a:lnTo>
                  <a:pt x="107" y="2287"/>
                </a:lnTo>
                <a:lnTo>
                  <a:pt x="122" y="2271"/>
                </a:lnTo>
                <a:lnTo>
                  <a:pt x="2265" y="121"/>
                </a:lnTo>
                <a:lnTo>
                  <a:pt x="2281" y="107"/>
                </a:lnTo>
                <a:lnTo>
                  <a:pt x="2296" y="93"/>
                </a:lnTo>
                <a:lnTo>
                  <a:pt x="2313" y="81"/>
                </a:lnTo>
                <a:lnTo>
                  <a:pt x="2330" y="69"/>
                </a:lnTo>
                <a:lnTo>
                  <a:pt x="2348" y="57"/>
                </a:lnTo>
                <a:lnTo>
                  <a:pt x="2365" y="48"/>
                </a:lnTo>
                <a:lnTo>
                  <a:pt x="2384" y="39"/>
                </a:lnTo>
                <a:lnTo>
                  <a:pt x="2403" y="30"/>
                </a:lnTo>
                <a:lnTo>
                  <a:pt x="2422" y="23"/>
                </a:lnTo>
                <a:lnTo>
                  <a:pt x="2440" y="17"/>
                </a:lnTo>
                <a:lnTo>
                  <a:pt x="2460" y="11"/>
                </a:lnTo>
                <a:lnTo>
                  <a:pt x="2480" y="7"/>
                </a:lnTo>
                <a:lnTo>
                  <a:pt x="2500" y="3"/>
                </a:lnTo>
                <a:lnTo>
                  <a:pt x="2519" y="1"/>
                </a:lnTo>
                <a:lnTo>
                  <a:pt x="2539" y="0"/>
                </a:lnTo>
                <a:lnTo>
                  <a:pt x="2559" y="0"/>
                </a:lnTo>
                <a:lnTo>
                  <a:pt x="2579" y="0"/>
                </a:lnTo>
                <a:lnTo>
                  <a:pt x="2599" y="1"/>
                </a:lnTo>
                <a:lnTo>
                  <a:pt x="2618" y="3"/>
                </a:lnTo>
                <a:lnTo>
                  <a:pt x="2638" y="7"/>
                </a:lnTo>
                <a:lnTo>
                  <a:pt x="2658" y="11"/>
                </a:lnTo>
                <a:lnTo>
                  <a:pt x="2677" y="17"/>
                </a:lnTo>
                <a:lnTo>
                  <a:pt x="2696" y="23"/>
                </a:lnTo>
                <a:lnTo>
                  <a:pt x="2715" y="30"/>
                </a:lnTo>
                <a:lnTo>
                  <a:pt x="2734" y="39"/>
                </a:lnTo>
                <a:lnTo>
                  <a:pt x="2752" y="48"/>
                </a:lnTo>
                <a:lnTo>
                  <a:pt x="2770" y="57"/>
                </a:lnTo>
                <a:lnTo>
                  <a:pt x="2788" y="69"/>
                </a:lnTo>
                <a:lnTo>
                  <a:pt x="2804" y="81"/>
                </a:lnTo>
                <a:lnTo>
                  <a:pt x="2821" y="93"/>
                </a:lnTo>
                <a:lnTo>
                  <a:pt x="2837" y="107"/>
                </a:lnTo>
                <a:lnTo>
                  <a:pt x="2853" y="121"/>
                </a:lnTo>
                <a:lnTo>
                  <a:pt x="5861" y="3140"/>
                </a:lnTo>
                <a:lnTo>
                  <a:pt x="6794" y="2204"/>
                </a:lnTo>
                <a:lnTo>
                  <a:pt x="6816" y="2183"/>
                </a:lnTo>
                <a:lnTo>
                  <a:pt x="6839" y="2162"/>
                </a:lnTo>
                <a:lnTo>
                  <a:pt x="6862" y="2143"/>
                </a:lnTo>
                <a:lnTo>
                  <a:pt x="6887" y="2125"/>
                </a:lnTo>
                <a:lnTo>
                  <a:pt x="6911" y="2107"/>
                </a:lnTo>
                <a:lnTo>
                  <a:pt x="6936" y="2090"/>
                </a:lnTo>
                <a:lnTo>
                  <a:pt x="6962" y="2075"/>
                </a:lnTo>
                <a:lnTo>
                  <a:pt x="6988" y="2059"/>
                </a:lnTo>
                <a:lnTo>
                  <a:pt x="7015" y="2046"/>
                </a:lnTo>
                <a:lnTo>
                  <a:pt x="7042" y="2034"/>
                </a:lnTo>
                <a:lnTo>
                  <a:pt x="7069" y="2022"/>
                </a:lnTo>
                <a:lnTo>
                  <a:pt x="7097" y="2012"/>
                </a:lnTo>
                <a:lnTo>
                  <a:pt x="7125" y="2002"/>
                </a:lnTo>
                <a:lnTo>
                  <a:pt x="7153" y="1994"/>
                </a:lnTo>
                <a:lnTo>
                  <a:pt x="7182" y="1987"/>
                </a:lnTo>
                <a:lnTo>
                  <a:pt x="7211" y="1980"/>
                </a:lnTo>
                <a:lnTo>
                  <a:pt x="7240" y="1975"/>
                </a:lnTo>
                <a:lnTo>
                  <a:pt x="7269" y="1971"/>
                </a:lnTo>
                <a:lnTo>
                  <a:pt x="7299" y="1968"/>
                </a:lnTo>
                <a:lnTo>
                  <a:pt x="7327" y="1966"/>
                </a:lnTo>
                <a:lnTo>
                  <a:pt x="7357" y="1965"/>
                </a:lnTo>
                <a:lnTo>
                  <a:pt x="7387" y="1965"/>
                </a:lnTo>
                <a:lnTo>
                  <a:pt x="7417" y="1966"/>
                </a:lnTo>
                <a:lnTo>
                  <a:pt x="7446" y="1968"/>
                </a:lnTo>
                <a:lnTo>
                  <a:pt x="7476" y="1971"/>
                </a:lnTo>
                <a:lnTo>
                  <a:pt x="7506" y="1977"/>
                </a:lnTo>
                <a:lnTo>
                  <a:pt x="7535" y="1982"/>
                </a:lnTo>
                <a:lnTo>
                  <a:pt x="7565" y="1989"/>
                </a:lnTo>
                <a:lnTo>
                  <a:pt x="7595" y="1997"/>
                </a:lnTo>
                <a:lnTo>
                  <a:pt x="7623" y="2005"/>
                </a:lnTo>
                <a:lnTo>
                  <a:pt x="7653" y="2015"/>
                </a:lnTo>
                <a:lnTo>
                  <a:pt x="7682" y="2028"/>
                </a:lnTo>
                <a:lnTo>
                  <a:pt x="7718" y="2043"/>
                </a:lnTo>
                <a:lnTo>
                  <a:pt x="7754" y="2062"/>
                </a:lnTo>
                <a:lnTo>
                  <a:pt x="7788" y="2082"/>
                </a:lnTo>
                <a:lnTo>
                  <a:pt x="7822" y="2103"/>
                </a:lnTo>
                <a:lnTo>
                  <a:pt x="7854" y="2126"/>
                </a:lnTo>
                <a:lnTo>
                  <a:pt x="7886" y="2150"/>
                </a:lnTo>
                <a:lnTo>
                  <a:pt x="7916" y="2176"/>
                </a:lnTo>
                <a:lnTo>
                  <a:pt x="7945" y="2204"/>
                </a:lnTo>
                <a:lnTo>
                  <a:pt x="7973" y="2234"/>
                </a:lnTo>
                <a:lnTo>
                  <a:pt x="7999" y="2265"/>
                </a:lnTo>
                <a:lnTo>
                  <a:pt x="8025" y="2296"/>
                </a:lnTo>
                <a:lnTo>
                  <a:pt x="8048" y="2329"/>
                </a:lnTo>
                <a:lnTo>
                  <a:pt x="8069" y="2363"/>
                </a:lnTo>
                <a:lnTo>
                  <a:pt x="8088" y="2397"/>
                </a:lnTo>
                <a:lnTo>
                  <a:pt x="8106" y="2432"/>
                </a:lnTo>
                <a:lnTo>
                  <a:pt x="8122" y="2469"/>
                </a:lnTo>
                <a:lnTo>
                  <a:pt x="8137" y="2506"/>
                </a:lnTo>
                <a:lnTo>
                  <a:pt x="8149" y="2544"/>
                </a:lnTo>
                <a:lnTo>
                  <a:pt x="8160" y="2582"/>
                </a:lnTo>
                <a:lnTo>
                  <a:pt x="8169" y="2621"/>
                </a:lnTo>
                <a:lnTo>
                  <a:pt x="8175" y="2661"/>
                </a:lnTo>
                <a:lnTo>
                  <a:pt x="8180" y="2700"/>
                </a:lnTo>
                <a:lnTo>
                  <a:pt x="8183" y="2741"/>
                </a:lnTo>
                <a:lnTo>
                  <a:pt x="8184" y="2782"/>
                </a:lnTo>
                <a:lnTo>
                  <a:pt x="8184" y="7393"/>
                </a:lnTo>
                <a:lnTo>
                  <a:pt x="8183" y="7433"/>
                </a:lnTo>
                <a:lnTo>
                  <a:pt x="8180" y="7473"/>
                </a:lnTo>
                <a:lnTo>
                  <a:pt x="8175" y="7513"/>
                </a:lnTo>
                <a:lnTo>
                  <a:pt x="8169" y="7553"/>
                </a:lnTo>
                <a:lnTo>
                  <a:pt x="8160" y="7591"/>
                </a:lnTo>
                <a:lnTo>
                  <a:pt x="8149" y="7630"/>
                </a:lnTo>
                <a:lnTo>
                  <a:pt x="8137" y="7667"/>
                </a:lnTo>
                <a:lnTo>
                  <a:pt x="8122" y="7705"/>
                </a:lnTo>
                <a:lnTo>
                  <a:pt x="8106" y="7741"/>
                </a:lnTo>
                <a:lnTo>
                  <a:pt x="8088" y="7778"/>
                </a:lnTo>
                <a:lnTo>
                  <a:pt x="8069" y="7812"/>
                </a:lnTo>
                <a:lnTo>
                  <a:pt x="8047" y="7846"/>
                </a:lnTo>
                <a:lnTo>
                  <a:pt x="8023" y="7879"/>
                </a:lnTo>
                <a:lnTo>
                  <a:pt x="7999" y="7911"/>
                </a:lnTo>
                <a:lnTo>
                  <a:pt x="7973" y="7941"/>
                </a:lnTo>
                <a:lnTo>
                  <a:pt x="7945" y="7971"/>
                </a:lnTo>
                <a:lnTo>
                  <a:pt x="7917" y="7998"/>
                </a:lnTo>
                <a:lnTo>
                  <a:pt x="7886" y="8025"/>
                </a:lnTo>
                <a:lnTo>
                  <a:pt x="7854" y="8049"/>
                </a:lnTo>
                <a:lnTo>
                  <a:pt x="7822" y="8072"/>
                </a:lnTo>
                <a:lnTo>
                  <a:pt x="7788" y="8093"/>
                </a:lnTo>
                <a:lnTo>
                  <a:pt x="7753" y="8113"/>
                </a:lnTo>
                <a:lnTo>
                  <a:pt x="7718" y="8131"/>
                </a:lnTo>
                <a:lnTo>
                  <a:pt x="7682" y="8147"/>
                </a:lnTo>
                <a:lnTo>
                  <a:pt x="7644" y="8161"/>
                </a:lnTo>
                <a:lnTo>
                  <a:pt x="7606" y="8175"/>
                </a:lnTo>
                <a:lnTo>
                  <a:pt x="7567" y="8185"/>
                </a:lnTo>
                <a:lnTo>
                  <a:pt x="7529" y="8193"/>
                </a:lnTo>
                <a:lnTo>
                  <a:pt x="7489" y="8201"/>
                </a:lnTo>
                <a:lnTo>
                  <a:pt x="7450" y="8206"/>
                </a:lnTo>
                <a:lnTo>
                  <a:pt x="7410" y="8209"/>
                </a:lnTo>
                <a:lnTo>
                  <a:pt x="7369" y="8210"/>
                </a:lnTo>
                <a:lnTo>
                  <a:pt x="2773" y="8210"/>
                </a:lnTo>
                <a:lnTo>
                  <a:pt x="2733" y="8209"/>
                </a:lnTo>
                <a:lnTo>
                  <a:pt x="2693" y="8206"/>
                </a:lnTo>
                <a:lnTo>
                  <a:pt x="2654" y="8201"/>
                </a:lnTo>
                <a:lnTo>
                  <a:pt x="2614" y="8195"/>
                </a:lnTo>
                <a:lnTo>
                  <a:pt x="2574" y="8186"/>
                </a:lnTo>
                <a:lnTo>
                  <a:pt x="2537" y="8175"/>
                </a:lnTo>
                <a:lnTo>
                  <a:pt x="2498" y="8163"/>
                </a:lnTo>
                <a:lnTo>
                  <a:pt x="2462" y="8148"/>
                </a:lnTo>
                <a:lnTo>
                  <a:pt x="2426" y="8132"/>
                </a:lnTo>
                <a:lnTo>
                  <a:pt x="2391" y="8114"/>
                </a:lnTo>
                <a:lnTo>
                  <a:pt x="2356" y="8094"/>
                </a:lnTo>
                <a:lnTo>
                  <a:pt x="2323" y="8073"/>
                </a:lnTo>
                <a:lnTo>
                  <a:pt x="2290" y="8050"/>
                </a:lnTo>
                <a:lnTo>
                  <a:pt x="2258" y="8025"/>
                </a:lnTo>
                <a:lnTo>
                  <a:pt x="2227" y="7998"/>
                </a:lnTo>
                <a:lnTo>
                  <a:pt x="2198" y="7971"/>
                </a:lnTo>
                <a:close/>
              </a:path>
            </a:pathLst>
          </a:custGeom>
          <a:solidFill>
            <a:schemeClr val="accent1"/>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28" name="Freeform 6"/>
          <p:cNvSpPr/>
          <p:nvPr/>
        </p:nvSpPr>
        <p:spPr bwMode="auto">
          <a:xfrm>
            <a:off x="8032555" y="303104"/>
            <a:ext cx="729344" cy="731725"/>
          </a:xfrm>
          <a:custGeom>
            <a:avLst/>
            <a:gdLst>
              <a:gd name="T0" fmla="*/ 7352 w 7352"/>
              <a:gd name="T1" fmla="*/ 2346 h 7377"/>
              <a:gd name="T2" fmla="*/ 7345 w 7352"/>
              <a:gd name="T3" fmla="*/ 2288 h 7377"/>
              <a:gd name="T4" fmla="*/ 7329 w 7352"/>
              <a:gd name="T5" fmla="*/ 2233 h 7377"/>
              <a:gd name="T6" fmla="*/ 7306 w 7352"/>
              <a:gd name="T7" fmla="*/ 2180 h 7377"/>
              <a:gd name="T8" fmla="*/ 7276 w 7352"/>
              <a:gd name="T9" fmla="*/ 2131 h 7377"/>
              <a:gd name="T10" fmla="*/ 7240 w 7352"/>
              <a:gd name="T11" fmla="*/ 2087 h 7377"/>
              <a:gd name="T12" fmla="*/ 7203 w 7352"/>
              <a:gd name="T13" fmla="*/ 2054 h 7377"/>
              <a:gd name="T14" fmla="*/ 7158 w 7352"/>
              <a:gd name="T15" fmla="*/ 2022 h 7377"/>
              <a:gd name="T16" fmla="*/ 7106 w 7352"/>
              <a:gd name="T17" fmla="*/ 1995 h 7377"/>
              <a:gd name="T18" fmla="*/ 7064 w 7352"/>
              <a:gd name="T19" fmla="*/ 1981 h 7377"/>
              <a:gd name="T20" fmla="*/ 6992 w 7352"/>
              <a:gd name="T21" fmla="*/ 1968 h 7377"/>
              <a:gd name="T22" fmla="*/ 6905 w 7352"/>
              <a:gd name="T23" fmla="*/ 1969 h 7377"/>
              <a:gd name="T24" fmla="*/ 6820 w 7352"/>
              <a:gd name="T25" fmla="*/ 1989 h 7377"/>
              <a:gd name="T26" fmla="*/ 6741 w 7352"/>
              <a:gd name="T27" fmla="*/ 2027 h 7377"/>
              <a:gd name="T28" fmla="*/ 6694 w 7352"/>
              <a:gd name="T29" fmla="*/ 2063 h 7377"/>
              <a:gd name="T30" fmla="*/ 5445 w 7352"/>
              <a:gd name="T31" fmla="*/ 3314 h 7377"/>
              <a:gd name="T32" fmla="*/ 3302 w 7352"/>
              <a:gd name="T33" fmla="*/ 5463 h 7377"/>
              <a:gd name="T34" fmla="*/ 2055 w 7352"/>
              <a:gd name="T35" fmla="*/ 6715 h 7377"/>
              <a:gd name="T36" fmla="*/ 2020 w 7352"/>
              <a:gd name="T37" fmla="*/ 6764 h 7377"/>
              <a:gd name="T38" fmla="*/ 1982 w 7352"/>
              <a:gd name="T39" fmla="*/ 6842 h 7377"/>
              <a:gd name="T40" fmla="*/ 1962 w 7352"/>
              <a:gd name="T41" fmla="*/ 6927 h 7377"/>
              <a:gd name="T42" fmla="*/ 1960 w 7352"/>
              <a:gd name="T43" fmla="*/ 7014 h 7377"/>
              <a:gd name="T44" fmla="*/ 1975 w 7352"/>
              <a:gd name="T45" fmla="*/ 7087 h 7377"/>
              <a:gd name="T46" fmla="*/ 1989 w 7352"/>
              <a:gd name="T47" fmla="*/ 7130 h 7377"/>
              <a:gd name="T48" fmla="*/ 2016 w 7352"/>
              <a:gd name="T49" fmla="*/ 7183 h 7377"/>
              <a:gd name="T50" fmla="*/ 2049 w 7352"/>
              <a:gd name="T51" fmla="*/ 7230 h 7377"/>
              <a:gd name="T52" fmla="*/ 2090 w 7352"/>
              <a:gd name="T53" fmla="*/ 7272 h 7377"/>
              <a:gd name="T54" fmla="*/ 2135 w 7352"/>
              <a:gd name="T55" fmla="*/ 7309 h 7377"/>
              <a:gd name="T56" fmla="*/ 2186 w 7352"/>
              <a:gd name="T57" fmla="*/ 7337 h 7377"/>
              <a:gd name="T58" fmla="*/ 2241 w 7352"/>
              <a:gd name="T59" fmla="*/ 7358 h 7377"/>
              <a:gd name="T60" fmla="*/ 2298 w 7352"/>
              <a:gd name="T61" fmla="*/ 7372 h 7377"/>
              <a:gd name="T62" fmla="*/ 2357 w 7352"/>
              <a:gd name="T63" fmla="*/ 7377 h 7377"/>
              <a:gd name="T64" fmla="*/ 6993 w 7352"/>
              <a:gd name="T65" fmla="*/ 7375 h 7377"/>
              <a:gd name="T66" fmla="*/ 7051 w 7352"/>
              <a:gd name="T67" fmla="*/ 7364 h 7377"/>
              <a:gd name="T68" fmla="*/ 7106 w 7352"/>
              <a:gd name="T69" fmla="*/ 7346 h 7377"/>
              <a:gd name="T70" fmla="*/ 7159 w 7352"/>
              <a:gd name="T71" fmla="*/ 7320 h 7377"/>
              <a:gd name="T72" fmla="*/ 7206 w 7352"/>
              <a:gd name="T73" fmla="*/ 7286 h 7377"/>
              <a:gd name="T74" fmla="*/ 7249 w 7352"/>
              <a:gd name="T75" fmla="*/ 7245 h 7377"/>
              <a:gd name="T76" fmla="*/ 7285 w 7352"/>
              <a:gd name="T77" fmla="*/ 7198 h 7377"/>
              <a:gd name="T78" fmla="*/ 7314 w 7352"/>
              <a:gd name="T79" fmla="*/ 7148 h 7377"/>
              <a:gd name="T80" fmla="*/ 7335 w 7352"/>
              <a:gd name="T81" fmla="*/ 7092 h 7377"/>
              <a:gd name="T82" fmla="*/ 7348 w 7352"/>
              <a:gd name="T83" fmla="*/ 7035 h 7377"/>
              <a:gd name="T84" fmla="*/ 7352 w 7352"/>
              <a:gd name="T85" fmla="*/ 6977 h 7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52" h="7377">
                <a:moveTo>
                  <a:pt x="7352" y="6977"/>
                </a:moveTo>
                <a:lnTo>
                  <a:pt x="7352" y="2366"/>
                </a:lnTo>
                <a:lnTo>
                  <a:pt x="7352" y="2346"/>
                </a:lnTo>
                <a:lnTo>
                  <a:pt x="7350" y="2326"/>
                </a:lnTo>
                <a:lnTo>
                  <a:pt x="7348" y="2306"/>
                </a:lnTo>
                <a:lnTo>
                  <a:pt x="7345" y="2288"/>
                </a:lnTo>
                <a:lnTo>
                  <a:pt x="7340" y="2269"/>
                </a:lnTo>
                <a:lnTo>
                  <a:pt x="7336" y="2250"/>
                </a:lnTo>
                <a:lnTo>
                  <a:pt x="7329" y="2233"/>
                </a:lnTo>
                <a:lnTo>
                  <a:pt x="7323" y="2214"/>
                </a:lnTo>
                <a:lnTo>
                  <a:pt x="7315" y="2196"/>
                </a:lnTo>
                <a:lnTo>
                  <a:pt x="7306" y="2180"/>
                </a:lnTo>
                <a:lnTo>
                  <a:pt x="7297" y="2163"/>
                </a:lnTo>
                <a:lnTo>
                  <a:pt x="7287" y="2146"/>
                </a:lnTo>
                <a:lnTo>
                  <a:pt x="7276" y="2131"/>
                </a:lnTo>
                <a:lnTo>
                  <a:pt x="7265" y="2116"/>
                </a:lnTo>
                <a:lnTo>
                  <a:pt x="7253" y="2101"/>
                </a:lnTo>
                <a:lnTo>
                  <a:pt x="7240" y="2087"/>
                </a:lnTo>
                <a:lnTo>
                  <a:pt x="7231" y="2078"/>
                </a:lnTo>
                <a:lnTo>
                  <a:pt x="7217" y="2066"/>
                </a:lnTo>
                <a:lnTo>
                  <a:pt x="7203" y="2054"/>
                </a:lnTo>
                <a:lnTo>
                  <a:pt x="7189" y="2042"/>
                </a:lnTo>
                <a:lnTo>
                  <a:pt x="7173" y="2032"/>
                </a:lnTo>
                <a:lnTo>
                  <a:pt x="7158" y="2022"/>
                </a:lnTo>
                <a:lnTo>
                  <a:pt x="7141" y="2012"/>
                </a:lnTo>
                <a:lnTo>
                  <a:pt x="7124" y="2004"/>
                </a:lnTo>
                <a:lnTo>
                  <a:pt x="7106" y="1995"/>
                </a:lnTo>
                <a:lnTo>
                  <a:pt x="7092" y="1990"/>
                </a:lnTo>
                <a:lnTo>
                  <a:pt x="7077" y="1985"/>
                </a:lnTo>
                <a:lnTo>
                  <a:pt x="7064" y="1981"/>
                </a:lnTo>
                <a:lnTo>
                  <a:pt x="7049" y="1977"/>
                </a:lnTo>
                <a:lnTo>
                  <a:pt x="7020" y="1971"/>
                </a:lnTo>
                <a:lnTo>
                  <a:pt x="6992" y="1968"/>
                </a:lnTo>
                <a:lnTo>
                  <a:pt x="6962" y="1966"/>
                </a:lnTo>
                <a:lnTo>
                  <a:pt x="6933" y="1966"/>
                </a:lnTo>
                <a:lnTo>
                  <a:pt x="6905" y="1969"/>
                </a:lnTo>
                <a:lnTo>
                  <a:pt x="6876" y="1973"/>
                </a:lnTo>
                <a:lnTo>
                  <a:pt x="6848" y="1980"/>
                </a:lnTo>
                <a:lnTo>
                  <a:pt x="6820" y="1989"/>
                </a:lnTo>
                <a:lnTo>
                  <a:pt x="6793" y="2000"/>
                </a:lnTo>
                <a:lnTo>
                  <a:pt x="6766" y="2012"/>
                </a:lnTo>
                <a:lnTo>
                  <a:pt x="6741" y="2027"/>
                </a:lnTo>
                <a:lnTo>
                  <a:pt x="6717" y="2044"/>
                </a:lnTo>
                <a:lnTo>
                  <a:pt x="6705" y="2053"/>
                </a:lnTo>
                <a:lnTo>
                  <a:pt x="6694" y="2063"/>
                </a:lnTo>
                <a:lnTo>
                  <a:pt x="6683" y="2073"/>
                </a:lnTo>
                <a:lnTo>
                  <a:pt x="6672" y="2083"/>
                </a:lnTo>
                <a:lnTo>
                  <a:pt x="5445" y="3314"/>
                </a:lnTo>
                <a:lnTo>
                  <a:pt x="2143" y="0"/>
                </a:lnTo>
                <a:lnTo>
                  <a:pt x="0" y="2150"/>
                </a:lnTo>
                <a:lnTo>
                  <a:pt x="3302" y="5463"/>
                </a:lnTo>
                <a:lnTo>
                  <a:pt x="2076" y="6693"/>
                </a:lnTo>
                <a:lnTo>
                  <a:pt x="2065" y="6704"/>
                </a:lnTo>
                <a:lnTo>
                  <a:pt x="2055" y="6715"/>
                </a:lnTo>
                <a:lnTo>
                  <a:pt x="2046" y="6727"/>
                </a:lnTo>
                <a:lnTo>
                  <a:pt x="2036" y="6740"/>
                </a:lnTo>
                <a:lnTo>
                  <a:pt x="2020" y="6764"/>
                </a:lnTo>
                <a:lnTo>
                  <a:pt x="2005" y="6789"/>
                </a:lnTo>
                <a:lnTo>
                  <a:pt x="1992" y="6816"/>
                </a:lnTo>
                <a:lnTo>
                  <a:pt x="1982" y="6842"/>
                </a:lnTo>
                <a:lnTo>
                  <a:pt x="1974" y="6871"/>
                </a:lnTo>
                <a:lnTo>
                  <a:pt x="1967" y="6898"/>
                </a:lnTo>
                <a:lnTo>
                  <a:pt x="1962" y="6927"/>
                </a:lnTo>
                <a:lnTo>
                  <a:pt x="1959" y="6957"/>
                </a:lnTo>
                <a:lnTo>
                  <a:pt x="1959" y="6986"/>
                </a:lnTo>
                <a:lnTo>
                  <a:pt x="1960" y="7014"/>
                </a:lnTo>
                <a:lnTo>
                  <a:pt x="1965" y="7044"/>
                </a:lnTo>
                <a:lnTo>
                  <a:pt x="1970" y="7073"/>
                </a:lnTo>
                <a:lnTo>
                  <a:pt x="1975" y="7087"/>
                </a:lnTo>
                <a:lnTo>
                  <a:pt x="1979" y="7101"/>
                </a:lnTo>
                <a:lnTo>
                  <a:pt x="1983" y="7116"/>
                </a:lnTo>
                <a:lnTo>
                  <a:pt x="1989" y="7130"/>
                </a:lnTo>
                <a:lnTo>
                  <a:pt x="1998" y="7148"/>
                </a:lnTo>
                <a:lnTo>
                  <a:pt x="2007" y="7165"/>
                </a:lnTo>
                <a:lnTo>
                  <a:pt x="2016" y="7183"/>
                </a:lnTo>
                <a:lnTo>
                  <a:pt x="2026" y="7199"/>
                </a:lnTo>
                <a:lnTo>
                  <a:pt x="2037" y="7215"/>
                </a:lnTo>
                <a:lnTo>
                  <a:pt x="2049" y="7230"/>
                </a:lnTo>
                <a:lnTo>
                  <a:pt x="2063" y="7245"/>
                </a:lnTo>
                <a:lnTo>
                  <a:pt x="2076" y="7259"/>
                </a:lnTo>
                <a:lnTo>
                  <a:pt x="2090" y="7272"/>
                </a:lnTo>
                <a:lnTo>
                  <a:pt x="2104" y="7286"/>
                </a:lnTo>
                <a:lnTo>
                  <a:pt x="2120" y="7298"/>
                </a:lnTo>
                <a:lnTo>
                  <a:pt x="2135" y="7309"/>
                </a:lnTo>
                <a:lnTo>
                  <a:pt x="2152" y="7319"/>
                </a:lnTo>
                <a:lnTo>
                  <a:pt x="2169" y="7329"/>
                </a:lnTo>
                <a:lnTo>
                  <a:pt x="2186" y="7337"/>
                </a:lnTo>
                <a:lnTo>
                  <a:pt x="2203" y="7345"/>
                </a:lnTo>
                <a:lnTo>
                  <a:pt x="2222" y="7353"/>
                </a:lnTo>
                <a:lnTo>
                  <a:pt x="2241" y="7358"/>
                </a:lnTo>
                <a:lnTo>
                  <a:pt x="2259" y="7364"/>
                </a:lnTo>
                <a:lnTo>
                  <a:pt x="2278" y="7368"/>
                </a:lnTo>
                <a:lnTo>
                  <a:pt x="2298" y="7372"/>
                </a:lnTo>
                <a:lnTo>
                  <a:pt x="2318" y="7375"/>
                </a:lnTo>
                <a:lnTo>
                  <a:pt x="2338" y="7376"/>
                </a:lnTo>
                <a:lnTo>
                  <a:pt x="2357" y="7377"/>
                </a:lnTo>
                <a:lnTo>
                  <a:pt x="6953" y="7376"/>
                </a:lnTo>
                <a:lnTo>
                  <a:pt x="6973" y="7376"/>
                </a:lnTo>
                <a:lnTo>
                  <a:pt x="6993" y="7375"/>
                </a:lnTo>
                <a:lnTo>
                  <a:pt x="7013" y="7373"/>
                </a:lnTo>
                <a:lnTo>
                  <a:pt x="7031" y="7368"/>
                </a:lnTo>
                <a:lnTo>
                  <a:pt x="7051" y="7364"/>
                </a:lnTo>
                <a:lnTo>
                  <a:pt x="7070" y="7359"/>
                </a:lnTo>
                <a:lnTo>
                  <a:pt x="7087" y="7353"/>
                </a:lnTo>
                <a:lnTo>
                  <a:pt x="7106" y="7346"/>
                </a:lnTo>
                <a:lnTo>
                  <a:pt x="7124" y="7338"/>
                </a:lnTo>
                <a:lnTo>
                  <a:pt x="7141" y="7330"/>
                </a:lnTo>
                <a:lnTo>
                  <a:pt x="7159" y="7320"/>
                </a:lnTo>
                <a:lnTo>
                  <a:pt x="7175" y="7309"/>
                </a:lnTo>
                <a:lnTo>
                  <a:pt x="7191" y="7298"/>
                </a:lnTo>
                <a:lnTo>
                  <a:pt x="7206" y="7286"/>
                </a:lnTo>
                <a:lnTo>
                  <a:pt x="7222" y="7273"/>
                </a:lnTo>
                <a:lnTo>
                  <a:pt x="7236" y="7259"/>
                </a:lnTo>
                <a:lnTo>
                  <a:pt x="7249" y="7245"/>
                </a:lnTo>
                <a:lnTo>
                  <a:pt x="7262" y="7230"/>
                </a:lnTo>
                <a:lnTo>
                  <a:pt x="7274" y="7215"/>
                </a:lnTo>
                <a:lnTo>
                  <a:pt x="7285" y="7198"/>
                </a:lnTo>
                <a:lnTo>
                  <a:pt x="7295" y="7182"/>
                </a:lnTo>
                <a:lnTo>
                  <a:pt x="7305" y="7165"/>
                </a:lnTo>
                <a:lnTo>
                  <a:pt x="7314" y="7148"/>
                </a:lnTo>
                <a:lnTo>
                  <a:pt x="7322" y="7129"/>
                </a:lnTo>
                <a:lnTo>
                  <a:pt x="7329" y="7111"/>
                </a:lnTo>
                <a:lnTo>
                  <a:pt x="7335" y="7092"/>
                </a:lnTo>
                <a:lnTo>
                  <a:pt x="7340" y="7074"/>
                </a:lnTo>
                <a:lnTo>
                  <a:pt x="7345" y="7055"/>
                </a:lnTo>
                <a:lnTo>
                  <a:pt x="7348" y="7035"/>
                </a:lnTo>
                <a:lnTo>
                  <a:pt x="7350" y="7015"/>
                </a:lnTo>
                <a:lnTo>
                  <a:pt x="7352" y="6997"/>
                </a:lnTo>
                <a:lnTo>
                  <a:pt x="7352" y="6977"/>
                </a:lnTo>
                <a:close/>
              </a:path>
            </a:pathLst>
          </a:custGeom>
          <a:solidFill>
            <a:srgbClr val="F6F8FA"/>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29" name="Freeform 5"/>
          <p:cNvSpPr>
            <a:spLocks noEditPoints="1"/>
          </p:cNvSpPr>
          <p:nvPr/>
        </p:nvSpPr>
        <p:spPr bwMode="auto">
          <a:xfrm>
            <a:off x="2926405" y="1706549"/>
            <a:ext cx="1171562" cy="1174997"/>
          </a:xfrm>
          <a:custGeom>
            <a:avLst/>
            <a:gdLst>
              <a:gd name="T0" fmla="*/ 4053 w 8184"/>
              <a:gd name="T1" fmla="*/ 5633 h 8210"/>
              <a:gd name="T2" fmla="*/ 4104 w 8184"/>
              <a:gd name="T3" fmla="*/ 5723 h 8210"/>
              <a:gd name="T4" fmla="*/ 4129 w 8184"/>
              <a:gd name="T5" fmla="*/ 5820 h 8210"/>
              <a:gd name="T6" fmla="*/ 4132 w 8184"/>
              <a:gd name="T7" fmla="*/ 5919 h 8210"/>
              <a:gd name="T8" fmla="*/ 4110 w 8184"/>
              <a:gd name="T9" fmla="*/ 6017 h 8210"/>
              <a:gd name="T10" fmla="*/ 4065 w 8184"/>
              <a:gd name="T11" fmla="*/ 6109 h 8210"/>
              <a:gd name="T12" fmla="*/ 2814 w 8184"/>
              <a:gd name="T13" fmla="*/ 7376 h 8210"/>
              <a:gd name="T14" fmla="*/ 6124 w 8184"/>
              <a:gd name="T15" fmla="*/ 4053 h 8210"/>
              <a:gd name="T16" fmla="*/ 6036 w 8184"/>
              <a:gd name="T17" fmla="*/ 4108 h 8210"/>
              <a:gd name="T18" fmla="*/ 5940 w 8184"/>
              <a:gd name="T19" fmla="*/ 4139 h 8210"/>
              <a:gd name="T20" fmla="*/ 5841 w 8184"/>
              <a:gd name="T21" fmla="*/ 4146 h 8210"/>
              <a:gd name="T22" fmla="*/ 5743 w 8184"/>
              <a:gd name="T23" fmla="*/ 4130 h 8210"/>
              <a:gd name="T24" fmla="*/ 5650 w 8184"/>
              <a:gd name="T25" fmla="*/ 4089 h 8210"/>
              <a:gd name="T26" fmla="*/ 5567 w 8184"/>
              <a:gd name="T27" fmla="*/ 4024 h 8210"/>
              <a:gd name="T28" fmla="*/ 2144 w 8184"/>
              <a:gd name="T29" fmla="*/ 7911 h 8210"/>
              <a:gd name="T30" fmla="*/ 2038 w 8184"/>
              <a:gd name="T31" fmla="*/ 7742 h 8210"/>
              <a:gd name="T32" fmla="*/ 1983 w 8184"/>
              <a:gd name="T33" fmla="*/ 7589 h 8210"/>
              <a:gd name="T34" fmla="*/ 1960 w 8184"/>
              <a:gd name="T35" fmla="*/ 7441 h 8210"/>
              <a:gd name="T36" fmla="*/ 1965 w 8184"/>
              <a:gd name="T37" fmla="*/ 7292 h 8210"/>
              <a:gd name="T38" fmla="*/ 1996 w 8184"/>
              <a:gd name="T39" fmla="*/ 7148 h 8210"/>
              <a:gd name="T40" fmla="*/ 2054 w 8184"/>
              <a:gd name="T41" fmla="*/ 7010 h 8210"/>
              <a:gd name="T42" fmla="*/ 2137 w 8184"/>
              <a:gd name="T43" fmla="*/ 6884 h 8210"/>
              <a:gd name="T44" fmla="*/ 122 w 8184"/>
              <a:gd name="T45" fmla="*/ 2861 h 8210"/>
              <a:gd name="T46" fmla="*/ 58 w 8184"/>
              <a:gd name="T47" fmla="*/ 2778 h 8210"/>
              <a:gd name="T48" fmla="*/ 18 w 8184"/>
              <a:gd name="T49" fmla="*/ 2685 h 8210"/>
              <a:gd name="T50" fmla="*/ 2 w 8184"/>
              <a:gd name="T51" fmla="*/ 2587 h 8210"/>
              <a:gd name="T52" fmla="*/ 8 w 8184"/>
              <a:gd name="T53" fmla="*/ 2486 h 8210"/>
              <a:gd name="T54" fmla="*/ 39 w 8184"/>
              <a:gd name="T55" fmla="*/ 2390 h 8210"/>
              <a:gd name="T56" fmla="*/ 94 w 8184"/>
              <a:gd name="T57" fmla="*/ 2303 h 8210"/>
              <a:gd name="T58" fmla="*/ 2296 w 8184"/>
              <a:gd name="T59" fmla="*/ 93 h 8210"/>
              <a:gd name="T60" fmla="*/ 2384 w 8184"/>
              <a:gd name="T61" fmla="*/ 39 h 8210"/>
              <a:gd name="T62" fmla="*/ 2480 w 8184"/>
              <a:gd name="T63" fmla="*/ 7 h 8210"/>
              <a:gd name="T64" fmla="*/ 2579 w 8184"/>
              <a:gd name="T65" fmla="*/ 0 h 8210"/>
              <a:gd name="T66" fmla="*/ 2677 w 8184"/>
              <a:gd name="T67" fmla="*/ 17 h 8210"/>
              <a:gd name="T68" fmla="*/ 2770 w 8184"/>
              <a:gd name="T69" fmla="*/ 57 h 8210"/>
              <a:gd name="T70" fmla="*/ 2853 w 8184"/>
              <a:gd name="T71" fmla="*/ 121 h 8210"/>
              <a:gd name="T72" fmla="*/ 6862 w 8184"/>
              <a:gd name="T73" fmla="*/ 2143 h 8210"/>
              <a:gd name="T74" fmla="*/ 6988 w 8184"/>
              <a:gd name="T75" fmla="*/ 2059 h 8210"/>
              <a:gd name="T76" fmla="*/ 7125 w 8184"/>
              <a:gd name="T77" fmla="*/ 2002 h 8210"/>
              <a:gd name="T78" fmla="*/ 7269 w 8184"/>
              <a:gd name="T79" fmla="*/ 1971 h 8210"/>
              <a:gd name="T80" fmla="*/ 7417 w 8184"/>
              <a:gd name="T81" fmla="*/ 1966 h 8210"/>
              <a:gd name="T82" fmla="*/ 7565 w 8184"/>
              <a:gd name="T83" fmla="*/ 1989 h 8210"/>
              <a:gd name="T84" fmla="*/ 7718 w 8184"/>
              <a:gd name="T85" fmla="*/ 2043 h 8210"/>
              <a:gd name="T86" fmla="*/ 7886 w 8184"/>
              <a:gd name="T87" fmla="*/ 2150 h 8210"/>
              <a:gd name="T88" fmla="*/ 8025 w 8184"/>
              <a:gd name="T89" fmla="*/ 2296 h 8210"/>
              <a:gd name="T90" fmla="*/ 8122 w 8184"/>
              <a:gd name="T91" fmla="*/ 2469 h 8210"/>
              <a:gd name="T92" fmla="*/ 8175 w 8184"/>
              <a:gd name="T93" fmla="*/ 2661 h 8210"/>
              <a:gd name="T94" fmla="*/ 8183 w 8184"/>
              <a:gd name="T95" fmla="*/ 7433 h 8210"/>
              <a:gd name="T96" fmla="*/ 8149 w 8184"/>
              <a:gd name="T97" fmla="*/ 7630 h 8210"/>
              <a:gd name="T98" fmla="*/ 8069 w 8184"/>
              <a:gd name="T99" fmla="*/ 7812 h 8210"/>
              <a:gd name="T100" fmla="*/ 7945 w 8184"/>
              <a:gd name="T101" fmla="*/ 7971 h 8210"/>
              <a:gd name="T102" fmla="*/ 7788 w 8184"/>
              <a:gd name="T103" fmla="*/ 8093 h 8210"/>
              <a:gd name="T104" fmla="*/ 7606 w 8184"/>
              <a:gd name="T105" fmla="*/ 8175 h 8210"/>
              <a:gd name="T106" fmla="*/ 7410 w 8184"/>
              <a:gd name="T107" fmla="*/ 8209 h 8210"/>
              <a:gd name="T108" fmla="*/ 2654 w 8184"/>
              <a:gd name="T109" fmla="*/ 8201 h 8210"/>
              <a:gd name="T110" fmla="*/ 2462 w 8184"/>
              <a:gd name="T111" fmla="*/ 8148 h 8210"/>
              <a:gd name="T112" fmla="*/ 2290 w 8184"/>
              <a:gd name="T113" fmla="*/ 8050 h 8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84" h="8210">
                <a:moveTo>
                  <a:pt x="1004" y="2566"/>
                </a:moveTo>
                <a:lnTo>
                  <a:pt x="4012" y="5585"/>
                </a:lnTo>
                <a:lnTo>
                  <a:pt x="4027" y="5600"/>
                </a:lnTo>
                <a:lnTo>
                  <a:pt x="4041" y="5616"/>
                </a:lnTo>
                <a:lnTo>
                  <a:pt x="4053" y="5633"/>
                </a:lnTo>
                <a:lnTo>
                  <a:pt x="4065" y="5650"/>
                </a:lnTo>
                <a:lnTo>
                  <a:pt x="4076" y="5668"/>
                </a:lnTo>
                <a:lnTo>
                  <a:pt x="4086" y="5685"/>
                </a:lnTo>
                <a:lnTo>
                  <a:pt x="4095" y="5704"/>
                </a:lnTo>
                <a:lnTo>
                  <a:pt x="4104" y="5723"/>
                </a:lnTo>
                <a:lnTo>
                  <a:pt x="4110" y="5741"/>
                </a:lnTo>
                <a:lnTo>
                  <a:pt x="4117" y="5760"/>
                </a:lnTo>
                <a:lnTo>
                  <a:pt x="4122" y="5780"/>
                </a:lnTo>
                <a:lnTo>
                  <a:pt x="4126" y="5800"/>
                </a:lnTo>
                <a:lnTo>
                  <a:pt x="4129" y="5820"/>
                </a:lnTo>
                <a:lnTo>
                  <a:pt x="4132" y="5840"/>
                </a:lnTo>
                <a:lnTo>
                  <a:pt x="4133" y="5859"/>
                </a:lnTo>
                <a:lnTo>
                  <a:pt x="4133" y="5879"/>
                </a:lnTo>
                <a:lnTo>
                  <a:pt x="4133" y="5899"/>
                </a:lnTo>
                <a:lnTo>
                  <a:pt x="4132" y="5919"/>
                </a:lnTo>
                <a:lnTo>
                  <a:pt x="4129" y="5939"/>
                </a:lnTo>
                <a:lnTo>
                  <a:pt x="4126" y="5959"/>
                </a:lnTo>
                <a:lnTo>
                  <a:pt x="4122" y="5979"/>
                </a:lnTo>
                <a:lnTo>
                  <a:pt x="4117" y="5998"/>
                </a:lnTo>
                <a:lnTo>
                  <a:pt x="4110" y="6017"/>
                </a:lnTo>
                <a:lnTo>
                  <a:pt x="4104" y="6036"/>
                </a:lnTo>
                <a:lnTo>
                  <a:pt x="4095" y="6055"/>
                </a:lnTo>
                <a:lnTo>
                  <a:pt x="4086" y="6073"/>
                </a:lnTo>
                <a:lnTo>
                  <a:pt x="4076" y="6091"/>
                </a:lnTo>
                <a:lnTo>
                  <a:pt x="4065" y="6109"/>
                </a:lnTo>
                <a:lnTo>
                  <a:pt x="4053" y="6125"/>
                </a:lnTo>
                <a:lnTo>
                  <a:pt x="4041" y="6143"/>
                </a:lnTo>
                <a:lnTo>
                  <a:pt x="4027" y="6158"/>
                </a:lnTo>
                <a:lnTo>
                  <a:pt x="4012" y="6174"/>
                </a:lnTo>
                <a:lnTo>
                  <a:pt x="2814" y="7376"/>
                </a:lnTo>
                <a:lnTo>
                  <a:pt x="7353" y="7376"/>
                </a:lnTo>
                <a:lnTo>
                  <a:pt x="7353" y="2823"/>
                </a:lnTo>
                <a:lnTo>
                  <a:pt x="6155" y="4024"/>
                </a:lnTo>
                <a:lnTo>
                  <a:pt x="6139" y="4039"/>
                </a:lnTo>
                <a:lnTo>
                  <a:pt x="6124" y="4053"/>
                </a:lnTo>
                <a:lnTo>
                  <a:pt x="6107" y="4066"/>
                </a:lnTo>
                <a:lnTo>
                  <a:pt x="6089" y="4078"/>
                </a:lnTo>
                <a:lnTo>
                  <a:pt x="6072" y="4089"/>
                </a:lnTo>
                <a:lnTo>
                  <a:pt x="6054" y="4099"/>
                </a:lnTo>
                <a:lnTo>
                  <a:pt x="6036" y="4108"/>
                </a:lnTo>
                <a:lnTo>
                  <a:pt x="6018" y="4116"/>
                </a:lnTo>
                <a:lnTo>
                  <a:pt x="5998" y="4123"/>
                </a:lnTo>
                <a:lnTo>
                  <a:pt x="5980" y="4130"/>
                </a:lnTo>
                <a:lnTo>
                  <a:pt x="5960" y="4134"/>
                </a:lnTo>
                <a:lnTo>
                  <a:pt x="5940" y="4139"/>
                </a:lnTo>
                <a:lnTo>
                  <a:pt x="5921" y="4142"/>
                </a:lnTo>
                <a:lnTo>
                  <a:pt x="5900" y="4144"/>
                </a:lnTo>
                <a:lnTo>
                  <a:pt x="5881" y="4146"/>
                </a:lnTo>
                <a:lnTo>
                  <a:pt x="5861" y="4146"/>
                </a:lnTo>
                <a:lnTo>
                  <a:pt x="5841" y="4146"/>
                </a:lnTo>
                <a:lnTo>
                  <a:pt x="5821" y="4144"/>
                </a:lnTo>
                <a:lnTo>
                  <a:pt x="5801" y="4142"/>
                </a:lnTo>
                <a:lnTo>
                  <a:pt x="5782" y="4139"/>
                </a:lnTo>
                <a:lnTo>
                  <a:pt x="5762" y="4134"/>
                </a:lnTo>
                <a:lnTo>
                  <a:pt x="5743" y="4130"/>
                </a:lnTo>
                <a:lnTo>
                  <a:pt x="5723" y="4123"/>
                </a:lnTo>
                <a:lnTo>
                  <a:pt x="5705" y="4116"/>
                </a:lnTo>
                <a:lnTo>
                  <a:pt x="5686" y="4108"/>
                </a:lnTo>
                <a:lnTo>
                  <a:pt x="5667" y="4099"/>
                </a:lnTo>
                <a:lnTo>
                  <a:pt x="5650" y="4089"/>
                </a:lnTo>
                <a:lnTo>
                  <a:pt x="5632" y="4078"/>
                </a:lnTo>
                <a:lnTo>
                  <a:pt x="5616" y="4066"/>
                </a:lnTo>
                <a:lnTo>
                  <a:pt x="5599" y="4053"/>
                </a:lnTo>
                <a:lnTo>
                  <a:pt x="5583" y="4039"/>
                </a:lnTo>
                <a:lnTo>
                  <a:pt x="5567" y="4024"/>
                </a:lnTo>
                <a:lnTo>
                  <a:pt x="2559" y="1006"/>
                </a:lnTo>
                <a:lnTo>
                  <a:pt x="1004" y="2566"/>
                </a:lnTo>
                <a:close/>
                <a:moveTo>
                  <a:pt x="2198" y="7971"/>
                </a:moveTo>
                <a:lnTo>
                  <a:pt x="2170" y="7941"/>
                </a:lnTo>
                <a:lnTo>
                  <a:pt x="2144" y="7911"/>
                </a:lnTo>
                <a:lnTo>
                  <a:pt x="2119" y="7879"/>
                </a:lnTo>
                <a:lnTo>
                  <a:pt x="2096" y="7846"/>
                </a:lnTo>
                <a:lnTo>
                  <a:pt x="2075" y="7813"/>
                </a:lnTo>
                <a:lnTo>
                  <a:pt x="2055" y="7778"/>
                </a:lnTo>
                <a:lnTo>
                  <a:pt x="2038" y="7742"/>
                </a:lnTo>
                <a:lnTo>
                  <a:pt x="2021" y="7706"/>
                </a:lnTo>
                <a:lnTo>
                  <a:pt x="2010" y="7677"/>
                </a:lnTo>
                <a:lnTo>
                  <a:pt x="2000" y="7647"/>
                </a:lnTo>
                <a:lnTo>
                  <a:pt x="1991" y="7619"/>
                </a:lnTo>
                <a:lnTo>
                  <a:pt x="1983" y="7589"/>
                </a:lnTo>
                <a:lnTo>
                  <a:pt x="1976" y="7559"/>
                </a:lnTo>
                <a:lnTo>
                  <a:pt x="1971" y="7531"/>
                </a:lnTo>
                <a:lnTo>
                  <a:pt x="1966" y="7501"/>
                </a:lnTo>
                <a:lnTo>
                  <a:pt x="1963" y="7471"/>
                </a:lnTo>
                <a:lnTo>
                  <a:pt x="1960" y="7441"/>
                </a:lnTo>
                <a:lnTo>
                  <a:pt x="1959" y="7411"/>
                </a:lnTo>
                <a:lnTo>
                  <a:pt x="1959" y="7382"/>
                </a:lnTo>
                <a:lnTo>
                  <a:pt x="1960" y="7352"/>
                </a:lnTo>
                <a:lnTo>
                  <a:pt x="1962" y="7322"/>
                </a:lnTo>
                <a:lnTo>
                  <a:pt x="1965" y="7292"/>
                </a:lnTo>
                <a:lnTo>
                  <a:pt x="1970" y="7262"/>
                </a:lnTo>
                <a:lnTo>
                  <a:pt x="1974" y="7234"/>
                </a:lnTo>
                <a:lnTo>
                  <a:pt x="1981" y="7205"/>
                </a:lnTo>
                <a:lnTo>
                  <a:pt x="1988" y="7176"/>
                </a:lnTo>
                <a:lnTo>
                  <a:pt x="1996" y="7148"/>
                </a:lnTo>
                <a:lnTo>
                  <a:pt x="2006" y="7119"/>
                </a:lnTo>
                <a:lnTo>
                  <a:pt x="2016" y="7092"/>
                </a:lnTo>
                <a:lnTo>
                  <a:pt x="2028" y="7064"/>
                </a:lnTo>
                <a:lnTo>
                  <a:pt x="2040" y="7037"/>
                </a:lnTo>
                <a:lnTo>
                  <a:pt x="2054" y="7010"/>
                </a:lnTo>
                <a:lnTo>
                  <a:pt x="2069" y="6985"/>
                </a:lnTo>
                <a:lnTo>
                  <a:pt x="2084" y="6958"/>
                </a:lnTo>
                <a:lnTo>
                  <a:pt x="2100" y="6933"/>
                </a:lnTo>
                <a:lnTo>
                  <a:pt x="2118" y="6908"/>
                </a:lnTo>
                <a:lnTo>
                  <a:pt x="2137" y="6884"/>
                </a:lnTo>
                <a:lnTo>
                  <a:pt x="2155" y="6861"/>
                </a:lnTo>
                <a:lnTo>
                  <a:pt x="2176" y="6838"/>
                </a:lnTo>
                <a:lnTo>
                  <a:pt x="2198" y="6815"/>
                </a:lnTo>
                <a:lnTo>
                  <a:pt x="3131" y="5879"/>
                </a:lnTo>
                <a:lnTo>
                  <a:pt x="122" y="2861"/>
                </a:lnTo>
                <a:lnTo>
                  <a:pt x="107" y="2845"/>
                </a:lnTo>
                <a:lnTo>
                  <a:pt x="94" y="2829"/>
                </a:lnTo>
                <a:lnTo>
                  <a:pt x="81" y="2813"/>
                </a:lnTo>
                <a:lnTo>
                  <a:pt x="69" y="2795"/>
                </a:lnTo>
                <a:lnTo>
                  <a:pt x="58" y="2778"/>
                </a:lnTo>
                <a:lnTo>
                  <a:pt x="48" y="2760"/>
                </a:lnTo>
                <a:lnTo>
                  <a:pt x="39" y="2742"/>
                </a:lnTo>
                <a:lnTo>
                  <a:pt x="31" y="2724"/>
                </a:lnTo>
                <a:lnTo>
                  <a:pt x="24" y="2704"/>
                </a:lnTo>
                <a:lnTo>
                  <a:pt x="18" y="2685"/>
                </a:lnTo>
                <a:lnTo>
                  <a:pt x="13" y="2665"/>
                </a:lnTo>
                <a:lnTo>
                  <a:pt x="8" y="2646"/>
                </a:lnTo>
                <a:lnTo>
                  <a:pt x="5" y="2626"/>
                </a:lnTo>
                <a:lnTo>
                  <a:pt x="3" y="2607"/>
                </a:lnTo>
                <a:lnTo>
                  <a:pt x="2" y="2587"/>
                </a:lnTo>
                <a:lnTo>
                  <a:pt x="0" y="2566"/>
                </a:lnTo>
                <a:lnTo>
                  <a:pt x="2" y="2546"/>
                </a:lnTo>
                <a:lnTo>
                  <a:pt x="3" y="2526"/>
                </a:lnTo>
                <a:lnTo>
                  <a:pt x="5" y="2506"/>
                </a:lnTo>
                <a:lnTo>
                  <a:pt x="8" y="2486"/>
                </a:lnTo>
                <a:lnTo>
                  <a:pt x="13" y="2467"/>
                </a:lnTo>
                <a:lnTo>
                  <a:pt x="18" y="2448"/>
                </a:lnTo>
                <a:lnTo>
                  <a:pt x="24" y="2428"/>
                </a:lnTo>
                <a:lnTo>
                  <a:pt x="31" y="2409"/>
                </a:lnTo>
                <a:lnTo>
                  <a:pt x="39" y="2390"/>
                </a:lnTo>
                <a:lnTo>
                  <a:pt x="48" y="2373"/>
                </a:lnTo>
                <a:lnTo>
                  <a:pt x="58" y="2354"/>
                </a:lnTo>
                <a:lnTo>
                  <a:pt x="69" y="2336"/>
                </a:lnTo>
                <a:lnTo>
                  <a:pt x="81" y="2320"/>
                </a:lnTo>
                <a:lnTo>
                  <a:pt x="94" y="2303"/>
                </a:lnTo>
                <a:lnTo>
                  <a:pt x="107" y="2287"/>
                </a:lnTo>
                <a:lnTo>
                  <a:pt x="122" y="2271"/>
                </a:lnTo>
                <a:lnTo>
                  <a:pt x="2265" y="121"/>
                </a:lnTo>
                <a:lnTo>
                  <a:pt x="2281" y="107"/>
                </a:lnTo>
                <a:lnTo>
                  <a:pt x="2296" y="93"/>
                </a:lnTo>
                <a:lnTo>
                  <a:pt x="2313" y="81"/>
                </a:lnTo>
                <a:lnTo>
                  <a:pt x="2330" y="69"/>
                </a:lnTo>
                <a:lnTo>
                  <a:pt x="2348" y="57"/>
                </a:lnTo>
                <a:lnTo>
                  <a:pt x="2365" y="48"/>
                </a:lnTo>
                <a:lnTo>
                  <a:pt x="2384" y="39"/>
                </a:lnTo>
                <a:lnTo>
                  <a:pt x="2403" y="30"/>
                </a:lnTo>
                <a:lnTo>
                  <a:pt x="2422" y="23"/>
                </a:lnTo>
                <a:lnTo>
                  <a:pt x="2440" y="17"/>
                </a:lnTo>
                <a:lnTo>
                  <a:pt x="2460" y="11"/>
                </a:lnTo>
                <a:lnTo>
                  <a:pt x="2480" y="7"/>
                </a:lnTo>
                <a:lnTo>
                  <a:pt x="2500" y="3"/>
                </a:lnTo>
                <a:lnTo>
                  <a:pt x="2519" y="1"/>
                </a:lnTo>
                <a:lnTo>
                  <a:pt x="2539" y="0"/>
                </a:lnTo>
                <a:lnTo>
                  <a:pt x="2559" y="0"/>
                </a:lnTo>
                <a:lnTo>
                  <a:pt x="2579" y="0"/>
                </a:lnTo>
                <a:lnTo>
                  <a:pt x="2599" y="1"/>
                </a:lnTo>
                <a:lnTo>
                  <a:pt x="2618" y="3"/>
                </a:lnTo>
                <a:lnTo>
                  <a:pt x="2638" y="7"/>
                </a:lnTo>
                <a:lnTo>
                  <a:pt x="2658" y="11"/>
                </a:lnTo>
                <a:lnTo>
                  <a:pt x="2677" y="17"/>
                </a:lnTo>
                <a:lnTo>
                  <a:pt x="2696" y="23"/>
                </a:lnTo>
                <a:lnTo>
                  <a:pt x="2715" y="30"/>
                </a:lnTo>
                <a:lnTo>
                  <a:pt x="2734" y="39"/>
                </a:lnTo>
                <a:lnTo>
                  <a:pt x="2752" y="48"/>
                </a:lnTo>
                <a:lnTo>
                  <a:pt x="2770" y="57"/>
                </a:lnTo>
                <a:lnTo>
                  <a:pt x="2788" y="69"/>
                </a:lnTo>
                <a:lnTo>
                  <a:pt x="2804" y="81"/>
                </a:lnTo>
                <a:lnTo>
                  <a:pt x="2821" y="93"/>
                </a:lnTo>
                <a:lnTo>
                  <a:pt x="2837" y="107"/>
                </a:lnTo>
                <a:lnTo>
                  <a:pt x="2853" y="121"/>
                </a:lnTo>
                <a:lnTo>
                  <a:pt x="5861" y="3140"/>
                </a:lnTo>
                <a:lnTo>
                  <a:pt x="6794" y="2204"/>
                </a:lnTo>
                <a:lnTo>
                  <a:pt x="6816" y="2183"/>
                </a:lnTo>
                <a:lnTo>
                  <a:pt x="6839" y="2162"/>
                </a:lnTo>
                <a:lnTo>
                  <a:pt x="6862" y="2143"/>
                </a:lnTo>
                <a:lnTo>
                  <a:pt x="6887" y="2125"/>
                </a:lnTo>
                <a:lnTo>
                  <a:pt x="6911" y="2107"/>
                </a:lnTo>
                <a:lnTo>
                  <a:pt x="6936" y="2090"/>
                </a:lnTo>
                <a:lnTo>
                  <a:pt x="6962" y="2075"/>
                </a:lnTo>
                <a:lnTo>
                  <a:pt x="6988" y="2059"/>
                </a:lnTo>
                <a:lnTo>
                  <a:pt x="7015" y="2046"/>
                </a:lnTo>
                <a:lnTo>
                  <a:pt x="7042" y="2034"/>
                </a:lnTo>
                <a:lnTo>
                  <a:pt x="7069" y="2022"/>
                </a:lnTo>
                <a:lnTo>
                  <a:pt x="7097" y="2012"/>
                </a:lnTo>
                <a:lnTo>
                  <a:pt x="7125" y="2002"/>
                </a:lnTo>
                <a:lnTo>
                  <a:pt x="7153" y="1994"/>
                </a:lnTo>
                <a:lnTo>
                  <a:pt x="7182" y="1987"/>
                </a:lnTo>
                <a:lnTo>
                  <a:pt x="7211" y="1980"/>
                </a:lnTo>
                <a:lnTo>
                  <a:pt x="7240" y="1975"/>
                </a:lnTo>
                <a:lnTo>
                  <a:pt x="7269" y="1971"/>
                </a:lnTo>
                <a:lnTo>
                  <a:pt x="7299" y="1968"/>
                </a:lnTo>
                <a:lnTo>
                  <a:pt x="7327" y="1966"/>
                </a:lnTo>
                <a:lnTo>
                  <a:pt x="7357" y="1965"/>
                </a:lnTo>
                <a:lnTo>
                  <a:pt x="7387" y="1965"/>
                </a:lnTo>
                <a:lnTo>
                  <a:pt x="7417" y="1966"/>
                </a:lnTo>
                <a:lnTo>
                  <a:pt x="7446" y="1968"/>
                </a:lnTo>
                <a:lnTo>
                  <a:pt x="7476" y="1971"/>
                </a:lnTo>
                <a:lnTo>
                  <a:pt x="7506" y="1977"/>
                </a:lnTo>
                <a:lnTo>
                  <a:pt x="7535" y="1982"/>
                </a:lnTo>
                <a:lnTo>
                  <a:pt x="7565" y="1989"/>
                </a:lnTo>
                <a:lnTo>
                  <a:pt x="7595" y="1997"/>
                </a:lnTo>
                <a:lnTo>
                  <a:pt x="7623" y="2005"/>
                </a:lnTo>
                <a:lnTo>
                  <a:pt x="7653" y="2015"/>
                </a:lnTo>
                <a:lnTo>
                  <a:pt x="7682" y="2028"/>
                </a:lnTo>
                <a:lnTo>
                  <a:pt x="7718" y="2043"/>
                </a:lnTo>
                <a:lnTo>
                  <a:pt x="7754" y="2062"/>
                </a:lnTo>
                <a:lnTo>
                  <a:pt x="7788" y="2082"/>
                </a:lnTo>
                <a:lnTo>
                  <a:pt x="7822" y="2103"/>
                </a:lnTo>
                <a:lnTo>
                  <a:pt x="7854" y="2126"/>
                </a:lnTo>
                <a:lnTo>
                  <a:pt x="7886" y="2150"/>
                </a:lnTo>
                <a:lnTo>
                  <a:pt x="7916" y="2176"/>
                </a:lnTo>
                <a:lnTo>
                  <a:pt x="7945" y="2204"/>
                </a:lnTo>
                <a:lnTo>
                  <a:pt x="7973" y="2234"/>
                </a:lnTo>
                <a:lnTo>
                  <a:pt x="7999" y="2265"/>
                </a:lnTo>
                <a:lnTo>
                  <a:pt x="8025" y="2296"/>
                </a:lnTo>
                <a:lnTo>
                  <a:pt x="8048" y="2329"/>
                </a:lnTo>
                <a:lnTo>
                  <a:pt x="8069" y="2363"/>
                </a:lnTo>
                <a:lnTo>
                  <a:pt x="8088" y="2397"/>
                </a:lnTo>
                <a:lnTo>
                  <a:pt x="8106" y="2432"/>
                </a:lnTo>
                <a:lnTo>
                  <a:pt x="8122" y="2469"/>
                </a:lnTo>
                <a:lnTo>
                  <a:pt x="8137" y="2506"/>
                </a:lnTo>
                <a:lnTo>
                  <a:pt x="8149" y="2544"/>
                </a:lnTo>
                <a:lnTo>
                  <a:pt x="8160" y="2582"/>
                </a:lnTo>
                <a:lnTo>
                  <a:pt x="8169" y="2621"/>
                </a:lnTo>
                <a:lnTo>
                  <a:pt x="8175" y="2661"/>
                </a:lnTo>
                <a:lnTo>
                  <a:pt x="8180" y="2700"/>
                </a:lnTo>
                <a:lnTo>
                  <a:pt x="8183" y="2741"/>
                </a:lnTo>
                <a:lnTo>
                  <a:pt x="8184" y="2782"/>
                </a:lnTo>
                <a:lnTo>
                  <a:pt x="8184" y="7393"/>
                </a:lnTo>
                <a:lnTo>
                  <a:pt x="8183" y="7433"/>
                </a:lnTo>
                <a:lnTo>
                  <a:pt x="8180" y="7473"/>
                </a:lnTo>
                <a:lnTo>
                  <a:pt x="8175" y="7513"/>
                </a:lnTo>
                <a:lnTo>
                  <a:pt x="8169" y="7553"/>
                </a:lnTo>
                <a:lnTo>
                  <a:pt x="8160" y="7591"/>
                </a:lnTo>
                <a:lnTo>
                  <a:pt x="8149" y="7630"/>
                </a:lnTo>
                <a:lnTo>
                  <a:pt x="8137" y="7667"/>
                </a:lnTo>
                <a:lnTo>
                  <a:pt x="8122" y="7705"/>
                </a:lnTo>
                <a:lnTo>
                  <a:pt x="8106" y="7741"/>
                </a:lnTo>
                <a:lnTo>
                  <a:pt x="8088" y="7778"/>
                </a:lnTo>
                <a:lnTo>
                  <a:pt x="8069" y="7812"/>
                </a:lnTo>
                <a:lnTo>
                  <a:pt x="8047" y="7846"/>
                </a:lnTo>
                <a:lnTo>
                  <a:pt x="8023" y="7879"/>
                </a:lnTo>
                <a:lnTo>
                  <a:pt x="7999" y="7911"/>
                </a:lnTo>
                <a:lnTo>
                  <a:pt x="7973" y="7941"/>
                </a:lnTo>
                <a:lnTo>
                  <a:pt x="7945" y="7971"/>
                </a:lnTo>
                <a:lnTo>
                  <a:pt x="7917" y="7998"/>
                </a:lnTo>
                <a:lnTo>
                  <a:pt x="7886" y="8025"/>
                </a:lnTo>
                <a:lnTo>
                  <a:pt x="7854" y="8049"/>
                </a:lnTo>
                <a:lnTo>
                  <a:pt x="7822" y="8072"/>
                </a:lnTo>
                <a:lnTo>
                  <a:pt x="7788" y="8093"/>
                </a:lnTo>
                <a:lnTo>
                  <a:pt x="7753" y="8113"/>
                </a:lnTo>
                <a:lnTo>
                  <a:pt x="7718" y="8131"/>
                </a:lnTo>
                <a:lnTo>
                  <a:pt x="7682" y="8147"/>
                </a:lnTo>
                <a:lnTo>
                  <a:pt x="7644" y="8161"/>
                </a:lnTo>
                <a:lnTo>
                  <a:pt x="7606" y="8175"/>
                </a:lnTo>
                <a:lnTo>
                  <a:pt x="7567" y="8185"/>
                </a:lnTo>
                <a:lnTo>
                  <a:pt x="7529" y="8193"/>
                </a:lnTo>
                <a:lnTo>
                  <a:pt x="7489" y="8201"/>
                </a:lnTo>
                <a:lnTo>
                  <a:pt x="7450" y="8206"/>
                </a:lnTo>
                <a:lnTo>
                  <a:pt x="7410" y="8209"/>
                </a:lnTo>
                <a:lnTo>
                  <a:pt x="7369" y="8210"/>
                </a:lnTo>
                <a:lnTo>
                  <a:pt x="2773" y="8210"/>
                </a:lnTo>
                <a:lnTo>
                  <a:pt x="2733" y="8209"/>
                </a:lnTo>
                <a:lnTo>
                  <a:pt x="2693" y="8206"/>
                </a:lnTo>
                <a:lnTo>
                  <a:pt x="2654" y="8201"/>
                </a:lnTo>
                <a:lnTo>
                  <a:pt x="2614" y="8195"/>
                </a:lnTo>
                <a:lnTo>
                  <a:pt x="2574" y="8186"/>
                </a:lnTo>
                <a:lnTo>
                  <a:pt x="2537" y="8175"/>
                </a:lnTo>
                <a:lnTo>
                  <a:pt x="2498" y="8163"/>
                </a:lnTo>
                <a:lnTo>
                  <a:pt x="2462" y="8148"/>
                </a:lnTo>
                <a:lnTo>
                  <a:pt x="2426" y="8132"/>
                </a:lnTo>
                <a:lnTo>
                  <a:pt x="2391" y="8114"/>
                </a:lnTo>
                <a:lnTo>
                  <a:pt x="2356" y="8094"/>
                </a:lnTo>
                <a:lnTo>
                  <a:pt x="2323" y="8073"/>
                </a:lnTo>
                <a:lnTo>
                  <a:pt x="2290" y="8050"/>
                </a:lnTo>
                <a:lnTo>
                  <a:pt x="2258" y="8025"/>
                </a:lnTo>
                <a:lnTo>
                  <a:pt x="2227" y="7998"/>
                </a:lnTo>
                <a:lnTo>
                  <a:pt x="2198" y="7971"/>
                </a:lnTo>
                <a:close/>
              </a:path>
            </a:pathLst>
          </a:custGeom>
          <a:solidFill>
            <a:schemeClr val="accent2"/>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30" name="Freeform 5"/>
          <p:cNvSpPr>
            <a:spLocks noEditPoints="1"/>
          </p:cNvSpPr>
          <p:nvPr/>
        </p:nvSpPr>
        <p:spPr bwMode="auto">
          <a:xfrm>
            <a:off x="4965412" y="1706549"/>
            <a:ext cx="1171562" cy="1174997"/>
          </a:xfrm>
          <a:custGeom>
            <a:avLst/>
            <a:gdLst>
              <a:gd name="T0" fmla="*/ 4053 w 8184"/>
              <a:gd name="T1" fmla="*/ 5633 h 8210"/>
              <a:gd name="T2" fmla="*/ 4104 w 8184"/>
              <a:gd name="T3" fmla="*/ 5723 h 8210"/>
              <a:gd name="T4" fmla="*/ 4129 w 8184"/>
              <a:gd name="T5" fmla="*/ 5820 h 8210"/>
              <a:gd name="T6" fmla="*/ 4132 w 8184"/>
              <a:gd name="T7" fmla="*/ 5919 h 8210"/>
              <a:gd name="T8" fmla="*/ 4110 w 8184"/>
              <a:gd name="T9" fmla="*/ 6017 h 8210"/>
              <a:gd name="T10" fmla="*/ 4065 w 8184"/>
              <a:gd name="T11" fmla="*/ 6109 h 8210"/>
              <a:gd name="T12" fmla="*/ 2814 w 8184"/>
              <a:gd name="T13" fmla="*/ 7376 h 8210"/>
              <a:gd name="T14" fmla="*/ 6124 w 8184"/>
              <a:gd name="T15" fmla="*/ 4053 h 8210"/>
              <a:gd name="T16" fmla="*/ 6036 w 8184"/>
              <a:gd name="T17" fmla="*/ 4108 h 8210"/>
              <a:gd name="T18" fmla="*/ 5940 w 8184"/>
              <a:gd name="T19" fmla="*/ 4139 h 8210"/>
              <a:gd name="T20" fmla="*/ 5841 w 8184"/>
              <a:gd name="T21" fmla="*/ 4146 h 8210"/>
              <a:gd name="T22" fmla="*/ 5743 w 8184"/>
              <a:gd name="T23" fmla="*/ 4130 h 8210"/>
              <a:gd name="T24" fmla="*/ 5650 w 8184"/>
              <a:gd name="T25" fmla="*/ 4089 h 8210"/>
              <a:gd name="T26" fmla="*/ 5567 w 8184"/>
              <a:gd name="T27" fmla="*/ 4024 h 8210"/>
              <a:gd name="T28" fmla="*/ 2144 w 8184"/>
              <a:gd name="T29" fmla="*/ 7911 h 8210"/>
              <a:gd name="T30" fmla="*/ 2038 w 8184"/>
              <a:gd name="T31" fmla="*/ 7742 h 8210"/>
              <a:gd name="T32" fmla="*/ 1983 w 8184"/>
              <a:gd name="T33" fmla="*/ 7589 h 8210"/>
              <a:gd name="T34" fmla="*/ 1960 w 8184"/>
              <a:gd name="T35" fmla="*/ 7441 h 8210"/>
              <a:gd name="T36" fmla="*/ 1965 w 8184"/>
              <a:gd name="T37" fmla="*/ 7292 h 8210"/>
              <a:gd name="T38" fmla="*/ 1996 w 8184"/>
              <a:gd name="T39" fmla="*/ 7148 h 8210"/>
              <a:gd name="T40" fmla="*/ 2054 w 8184"/>
              <a:gd name="T41" fmla="*/ 7010 h 8210"/>
              <a:gd name="T42" fmla="*/ 2137 w 8184"/>
              <a:gd name="T43" fmla="*/ 6884 h 8210"/>
              <a:gd name="T44" fmla="*/ 122 w 8184"/>
              <a:gd name="T45" fmla="*/ 2861 h 8210"/>
              <a:gd name="T46" fmla="*/ 58 w 8184"/>
              <a:gd name="T47" fmla="*/ 2778 h 8210"/>
              <a:gd name="T48" fmla="*/ 18 w 8184"/>
              <a:gd name="T49" fmla="*/ 2685 h 8210"/>
              <a:gd name="T50" fmla="*/ 2 w 8184"/>
              <a:gd name="T51" fmla="*/ 2587 h 8210"/>
              <a:gd name="T52" fmla="*/ 8 w 8184"/>
              <a:gd name="T53" fmla="*/ 2486 h 8210"/>
              <a:gd name="T54" fmla="*/ 39 w 8184"/>
              <a:gd name="T55" fmla="*/ 2390 h 8210"/>
              <a:gd name="T56" fmla="*/ 94 w 8184"/>
              <a:gd name="T57" fmla="*/ 2303 h 8210"/>
              <a:gd name="T58" fmla="*/ 2296 w 8184"/>
              <a:gd name="T59" fmla="*/ 93 h 8210"/>
              <a:gd name="T60" fmla="*/ 2384 w 8184"/>
              <a:gd name="T61" fmla="*/ 39 h 8210"/>
              <a:gd name="T62" fmla="*/ 2480 w 8184"/>
              <a:gd name="T63" fmla="*/ 7 h 8210"/>
              <a:gd name="T64" fmla="*/ 2579 w 8184"/>
              <a:gd name="T65" fmla="*/ 0 h 8210"/>
              <a:gd name="T66" fmla="*/ 2677 w 8184"/>
              <a:gd name="T67" fmla="*/ 17 h 8210"/>
              <a:gd name="T68" fmla="*/ 2770 w 8184"/>
              <a:gd name="T69" fmla="*/ 57 h 8210"/>
              <a:gd name="T70" fmla="*/ 2853 w 8184"/>
              <a:gd name="T71" fmla="*/ 121 h 8210"/>
              <a:gd name="T72" fmla="*/ 6862 w 8184"/>
              <a:gd name="T73" fmla="*/ 2143 h 8210"/>
              <a:gd name="T74" fmla="*/ 6988 w 8184"/>
              <a:gd name="T75" fmla="*/ 2059 h 8210"/>
              <a:gd name="T76" fmla="*/ 7125 w 8184"/>
              <a:gd name="T77" fmla="*/ 2002 h 8210"/>
              <a:gd name="T78" fmla="*/ 7269 w 8184"/>
              <a:gd name="T79" fmla="*/ 1971 h 8210"/>
              <a:gd name="T80" fmla="*/ 7417 w 8184"/>
              <a:gd name="T81" fmla="*/ 1966 h 8210"/>
              <a:gd name="T82" fmla="*/ 7565 w 8184"/>
              <a:gd name="T83" fmla="*/ 1989 h 8210"/>
              <a:gd name="T84" fmla="*/ 7718 w 8184"/>
              <a:gd name="T85" fmla="*/ 2043 h 8210"/>
              <a:gd name="T86" fmla="*/ 7886 w 8184"/>
              <a:gd name="T87" fmla="*/ 2150 h 8210"/>
              <a:gd name="T88" fmla="*/ 8025 w 8184"/>
              <a:gd name="T89" fmla="*/ 2296 h 8210"/>
              <a:gd name="T90" fmla="*/ 8122 w 8184"/>
              <a:gd name="T91" fmla="*/ 2469 h 8210"/>
              <a:gd name="T92" fmla="*/ 8175 w 8184"/>
              <a:gd name="T93" fmla="*/ 2661 h 8210"/>
              <a:gd name="T94" fmla="*/ 8183 w 8184"/>
              <a:gd name="T95" fmla="*/ 7433 h 8210"/>
              <a:gd name="T96" fmla="*/ 8149 w 8184"/>
              <a:gd name="T97" fmla="*/ 7630 h 8210"/>
              <a:gd name="T98" fmla="*/ 8069 w 8184"/>
              <a:gd name="T99" fmla="*/ 7812 h 8210"/>
              <a:gd name="T100" fmla="*/ 7945 w 8184"/>
              <a:gd name="T101" fmla="*/ 7971 h 8210"/>
              <a:gd name="T102" fmla="*/ 7788 w 8184"/>
              <a:gd name="T103" fmla="*/ 8093 h 8210"/>
              <a:gd name="T104" fmla="*/ 7606 w 8184"/>
              <a:gd name="T105" fmla="*/ 8175 h 8210"/>
              <a:gd name="T106" fmla="*/ 7410 w 8184"/>
              <a:gd name="T107" fmla="*/ 8209 h 8210"/>
              <a:gd name="T108" fmla="*/ 2654 w 8184"/>
              <a:gd name="T109" fmla="*/ 8201 h 8210"/>
              <a:gd name="T110" fmla="*/ 2462 w 8184"/>
              <a:gd name="T111" fmla="*/ 8148 h 8210"/>
              <a:gd name="T112" fmla="*/ 2290 w 8184"/>
              <a:gd name="T113" fmla="*/ 8050 h 8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84" h="8210">
                <a:moveTo>
                  <a:pt x="1004" y="2566"/>
                </a:moveTo>
                <a:lnTo>
                  <a:pt x="4012" y="5585"/>
                </a:lnTo>
                <a:lnTo>
                  <a:pt x="4027" y="5600"/>
                </a:lnTo>
                <a:lnTo>
                  <a:pt x="4041" y="5616"/>
                </a:lnTo>
                <a:lnTo>
                  <a:pt x="4053" y="5633"/>
                </a:lnTo>
                <a:lnTo>
                  <a:pt x="4065" y="5650"/>
                </a:lnTo>
                <a:lnTo>
                  <a:pt x="4076" y="5668"/>
                </a:lnTo>
                <a:lnTo>
                  <a:pt x="4086" y="5685"/>
                </a:lnTo>
                <a:lnTo>
                  <a:pt x="4095" y="5704"/>
                </a:lnTo>
                <a:lnTo>
                  <a:pt x="4104" y="5723"/>
                </a:lnTo>
                <a:lnTo>
                  <a:pt x="4110" y="5741"/>
                </a:lnTo>
                <a:lnTo>
                  <a:pt x="4117" y="5760"/>
                </a:lnTo>
                <a:lnTo>
                  <a:pt x="4122" y="5780"/>
                </a:lnTo>
                <a:lnTo>
                  <a:pt x="4126" y="5800"/>
                </a:lnTo>
                <a:lnTo>
                  <a:pt x="4129" y="5820"/>
                </a:lnTo>
                <a:lnTo>
                  <a:pt x="4132" y="5840"/>
                </a:lnTo>
                <a:lnTo>
                  <a:pt x="4133" y="5859"/>
                </a:lnTo>
                <a:lnTo>
                  <a:pt x="4133" y="5879"/>
                </a:lnTo>
                <a:lnTo>
                  <a:pt x="4133" y="5899"/>
                </a:lnTo>
                <a:lnTo>
                  <a:pt x="4132" y="5919"/>
                </a:lnTo>
                <a:lnTo>
                  <a:pt x="4129" y="5939"/>
                </a:lnTo>
                <a:lnTo>
                  <a:pt x="4126" y="5959"/>
                </a:lnTo>
                <a:lnTo>
                  <a:pt x="4122" y="5979"/>
                </a:lnTo>
                <a:lnTo>
                  <a:pt x="4117" y="5998"/>
                </a:lnTo>
                <a:lnTo>
                  <a:pt x="4110" y="6017"/>
                </a:lnTo>
                <a:lnTo>
                  <a:pt x="4104" y="6036"/>
                </a:lnTo>
                <a:lnTo>
                  <a:pt x="4095" y="6055"/>
                </a:lnTo>
                <a:lnTo>
                  <a:pt x="4086" y="6073"/>
                </a:lnTo>
                <a:lnTo>
                  <a:pt x="4076" y="6091"/>
                </a:lnTo>
                <a:lnTo>
                  <a:pt x="4065" y="6109"/>
                </a:lnTo>
                <a:lnTo>
                  <a:pt x="4053" y="6125"/>
                </a:lnTo>
                <a:lnTo>
                  <a:pt x="4041" y="6143"/>
                </a:lnTo>
                <a:lnTo>
                  <a:pt x="4027" y="6158"/>
                </a:lnTo>
                <a:lnTo>
                  <a:pt x="4012" y="6174"/>
                </a:lnTo>
                <a:lnTo>
                  <a:pt x="2814" y="7376"/>
                </a:lnTo>
                <a:lnTo>
                  <a:pt x="7353" y="7376"/>
                </a:lnTo>
                <a:lnTo>
                  <a:pt x="7353" y="2823"/>
                </a:lnTo>
                <a:lnTo>
                  <a:pt x="6155" y="4024"/>
                </a:lnTo>
                <a:lnTo>
                  <a:pt x="6139" y="4039"/>
                </a:lnTo>
                <a:lnTo>
                  <a:pt x="6124" y="4053"/>
                </a:lnTo>
                <a:lnTo>
                  <a:pt x="6107" y="4066"/>
                </a:lnTo>
                <a:lnTo>
                  <a:pt x="6089" y="4078"/>
                </a:lnTo>
                <a:lnTo>
                  <a:pt x="6072" y="4089"/>
                </a:lnTo>
                <a:lnTo>
                  <a:pt x="6054" y="4099"/>
                </a:lnTo>
                <a:lnTo>
                  <a:pt x="6036" y="4108"/>
                </a:lnTo>
                <a:lnTo>
                  <a:pt x="6018" y="4116"/>
                </a:lnTo>
                <a:lnTo>
                  <a:pt x="5998" y="4123"/>
                </a:lnTo>
                <a:lnTo>
                  <a:pt x="5980" y="4130"/>
                </a:lnTo>
                <a:lnTo>
                  <a:pt x="5960" y="4134"/>
                </a:lnTo>
                <a:lnTo>
                  <a:pt x="5940" y="4139"/>
                </a:lnTo>
                <a:lnTo>
                  <a:pt x="5921" y="4142"/>
                </a:lnTo>
                <a:lnTo>
                  <a:pt x="5900" y="4144"/>
                </a:lnTo>
                <a:lnTo>
                  <a:pt x="5881" y="4146"/>
                </a:lnTo>
                <a:lnTo>
                  <a:pt x="5861" y="4146"/>
                </a:lnTo>
                <a:lnTo>
                  <a:pt x="5841" y="4146"/>
                </a:lnTo>
                <a:lnTo>
                  <a:pt x="5821" y="4144"/>
                </a:lnTo>
                <a:lnTo>
                  <a:pt x="5801" y="4142"/>
                </a:lnTo>
                <a:lnTo>
                  <a:pt x="5782" y="4139"/>
                </a:lnTo>
                <a:lnTo>
                  <a:pt x="5762" y="4134"/>
                </a:lnTo>
                <a:lnTo>
                  <a:pt x="5743" y="4130"/>
                </a:lnTo>
                <a:lnTo>
                  <a:pt x="5723" y="4123"/>
                </a:lnTo>
                <a:lnTo>
                  <a:pt x="5705" y="4116"/>
                </a:lnTo>
                <a:lnTo>
                  <a:pt x="5686" y="4108"/>
                </a:lnTo>
                <a:lnTo>
                  <a:pt x="5667" y="4099"/>
                </a:lnTo>
                <a:lnTo>
                  <a:pt x="5650" y="4089"/>
                </a:lnTo>
                <a:lnTo>
                  <a:pt x="5632" y="4078"/>
                </a:lnTo>
                <a:lnTo>
                  <a:pt x="5616" y="4066"/>
                </a:lnTo>
                <a:lnTo>
                  <a:pt x="5599" y="4053"/>
                </a:lnTo>
                <a:lnTo>
                  <a:pt x="5583" y="4039"/>
                </a:lnTo>
                <a:lnTo>
                  <a:pt x="5567" y="4024"/>
                </a:lnTo>
                <a:lnTo>
                  <a:pt x="2559" y="1006"/>
                </a:lnTo>
                <a:lnTo>
                  <a:pt x="1004" y="2566"/>
                </a:lnTo>
                <a:close/>
                <a:moveTo>
                  <a:pt x="2198" y="7971"/>
                </a:moveTo>
                <a:lnTo>
                  <a:pt x="2170" y="7941"/>
                </a:lnTo>
                <a:lnTo>
                  <a:pt x="2144" y="7911"/>
                </a:lnTo>
                <a:lnTo>
                  <a:pt x="2119" y="7879"/>
                </a:lnTo>
                <a:lnTo>
                  <a:pt x="2096" y="7846"/>
                </a:lnTo>
                <a:lnTo>
                  <a:pt x="2075" y="7813"/>
                </a:lnTo>
                <a:lnTo>
                  <a:pt x="2055" y="7778"/>
                </a:lnTo>
                <a:lnTo>
                  <a:pt x="2038" y="7742"/>
                </a:lnTo>
                <a:lnTo>
                  <a:pt x="2021" y="7706"/>
                </a:lnTo>
                <a:lnTo>
                  <a:pt x="2010" y="7677"/>
                </a:lnTo>
                <a:lnTo>
                  <a:pt x="2000" y="7647"/>
                </a:lnTo>
                <a:lnTo>
                  <a:pt x="1991" y="7619"/>
                </a:lnTo>
                <a:lnTo>
                  <a:pt x="1983" y="7589"/>
                </a:lnTo>
                <a:lnTo>
                  <a:pt x="1976" y="7559"/>
                </a:lnTo>
                <a:lnTo>
                  <a:pt x="1971" y="7531"/>
                </a:lnTo>
                <a:lnTo>
                  <a:pt x="1966" y="7501"/>
                </a:lnTo>
                <a:lnTo>
                  <a:pt x="1963" y="7471"/>
                </a:lnTo>
                <a:lnTo>
                  <a:pt x="1960" y="7441"/>
                </a:lnTo>
                <a:lnTo>
                  <a:pt x="1959" y="7411"/>
                </a:lnTo>
                <a:lnTo>
                  <a:pt x="1959" y="7382"/>
                </a:lnTo>
                <a:lnTo>
                  <a:pt x="1960" y="7352"/>
                </a:lnTo>
                <a:lnTo>
                  <a:pt x="1962" y="7322"/>
                </a:lnTo>
                <a:lnTo>
                  <a:pt x="1965" y="7292"/>
                </a:lnTo>
                <a:lnTo>
                  <a:pt x="1970" y="7262"/>
                </a:lnTo>
                <a:lnTo>
                  <a:pt x="1974" y="7234"/>
                </a:lnTo>
                <a:lnTo>
                  <a:pt x="1981" y="7205"/>
                </a:lnTo>
                <a:lnTo>
                  <a:pt x="1988" y="7176"/>
                </a:lnTo>
                <a:lnTo>
                  <a:pt x="1996" y="7148"/>
                </a:lnTo>
                <a:lnTo>
                  <a:pt x="2006" y="7119"/>
                </a:lnTo>
                <a:lnTo>
                  <a:pt x="2016" y="7092"/>
                </a:lnTo>
                <a:lnTo>
                  <a:pt x="2028" y="7064"/>
                </a:lnTo>
                <a:lnTo>
                  <a:pt x="2040" y="7037"/>
                </a:lnTo>
                <a:lnTo>
                  <a:pt x="2054" y="7010"/>
                </a:lnTo>
                <a:lnTo>
                  <a:pt x="2069" y="6985"/>
                </a:lnTo>
                <a:lnTo>
                  <a:pt x="2084" y="6958"/>
                </a:lnTo>
                <a:lnTo>
                  <a:pt x="2100" y="6933"/>
                </a:lnTo>
                <a:lnTo>
                  <a:pt x="2118" y="6908"/>
                </a:lnTo>
                <a:lnTo>
                  <a:pt x="2137" y="6884"/>
                </a:lnTo>
                <a:lnTo>
                  <a:pt x="2155" y="6861"/>
                </a:lnTo>
                <a:lnTo>
                  <a:pt x="2176" y="6838"/>
                </a:lnTo>
                <a:lnTo>
                  <a:pt x="2198" y="6815"/>
                </a:lnTo>
                <a:lnTo>
                  <a:pt x="3131" y="5879"/>
                </a:lnTo>
                <a:lnTo>
                  <a:pt x="122" y="2861"/>
                </a:lnTo>
                <a:lnTo>
                  <a:pt x="107" y="2845"/>
                </a:lnTo>
                <a:lnTo>
                  <a:pt x="94" y="2829"/>
                </a:lnTo>
                <a:lnTo>
                  <a:pt x="81" y="2813"/>
                </a:lnTo>
                <a:lnTo>
                  <a:pt x="69" y="2795"/>
                </a:lnTo>
                <a:lnTo>
                  <a:pt x="58" y="2778"/>
                </a:lnTo>
                <a:lnTo>
                  <a:pt x="48" y="2760"/>
                </a:lnTo>
                <a:lnTo>
                  <a:pt x="39" y="2742"/>
                </a:lnTo>
                <a:lnTo>
                  <a:pt x="31" y="2724"/>
                </a:lnTo>
                <a:lnTo>
                  <a:pt x="24" y="2704"/>
                </a:lnTo>
                <a:lnTo>
                  <a:pt x="18" y="2685"/>
                </a:lnTo>
                <a:lnTo>
                  <a:pt x="13" y="2665"/>
                </a:lnTo>
                <a:lnTo>
                  <a:pt x="8" y="2646"/>
                </a:lnTo>
                <a:lnTo>
                  <a:pt x="5" y="2626"/>
                </a:lnTo>
                <a:lnTo>
                  <a:pt x="3" y="2607"/>
                </a:lnTo>
                <a:lnTo>
                  <a:pt x="2" y="2587"/>
                </a:lnTo>
                <a:lnTo>
                  <a:pt x="0" y="2566"/>
                </a:lnTo>
                <a:lnTo>
                  <a:pt x="2" y="2546"/>
                </a:lnTo>
                <a:lnTo>
                  <a:pt x="3" y="2526"/>
                </a:lnTo>
                <a:lnTo>
                  <a:pt x="5" y="2506"/>
                </a:lnTo>
                <a:lnTo>
                  <a:pt x="8" y="2486"/>
                </a:lnTo>
                <a:lnTo>
                  <a:pt x="13" y="2467"/>
                </a:lnTo>
                <a:lnTo>
                  <a:pt x="18" y="2448"/>
                </a:lnTo>
                <a:lnTo>
                  <a:pt x="24" y="2428"/>
                </a:lnTo>
                <a:lnTo>
                  <a:pt x="31" y="2409"/>
                </a:lnTo>
                <a:lnTo>
                  <a:pt x="39" y="2390"/>
                </a:lnTo>
                <a:lnTo>
                  <a:pt x="48" y="2373"/>
                </a:lnTo>
                <a:lnTo>
                  <a:pt x="58" y="2354"/>
                </a:lnTo>
                <a:lnTo>
                  <a:pt x="69" y="2336"/>
                </a:lnTo>
                <a:lnTo>
                  <a:pt x="81" y="2320"/>
                </a:lnTo>
                <a:lnTo>
                  <a:pt x="94" y="2303"/>
                </a:lnTo>
                <a:lnTo>
                  <a:pt x="107" y="2287"/>
                </a:lnTo>
                <a:lnTo>
                  <a:pt x="122" y="2271"/>
                </a:lnTo>
                <a:lnTo>
                  <a:pt x="2265" y="121"/>
                </a:lnTo>
                <a:lnTo>
                  <a:pt x="2281" y="107"/>
                </a:lnTo>
                <a:lnTo>
                  <a:pt x="2296" y="93"/>
                </a:lnTo>
                <a:lnTo>
                  <a:pt x="2313" y="81"/>
                </a:lnTo>
                <a:lnTo>
                  <a:pt x="2330" y="69"/>
                </a:lnTo>
                <a:lnTo>
                  <a:pt x="2348" y="57"/>
                </a:lnTo>
                <a:lnTo>
                  <a:pt x="2365" y="48"/>
                </a:lnTo>
                <a:lnTo>
                  <a:pt x="2384" y="39"/>
                </a:lnTo>
                <a:lnTo>
                  <a:pt x="2403" y="30"/>
                </a:lnTo>
                <a:lnTo>
                  <a:pt x="2422" y="23"/>
                </a:lnTo>
                <a:lnTo>
                  <a:pt x="2440" y="17"/>
                </a:lnTo>
                <a:lnTo>
                  <a:pt x="2460" y="11"/>
                </a:lnTo>
                <a:lnTo>
                  <a:pt x="2480" y="7"/>
                </a:lnTo>
                <a:lnTo>
                  <a:pt x="2500" y="3"/>
                </a:lnTo>
                <a:lnTo>
                  <a:pt x="2519" y="1"/>
                </a:lnTo>
                <a:lnTo>
                  <a:pt x="2539" y="0"/>
                </a:lnTo>
                <a:lnTo>
                  <a:pt x="2559" y="0"/>
                </a:lnTo>
                <a:lnTo>
                  <a:pt x="2579" y="0"/>
                </a:lnTo>
                <a:lnTo>
                  <a:pt x="2599" y="1"/>
                </a:lnTo>
                <a:lnTo>
                  <a:pt x="2618" y="3"/>
                </a:lnTo>
                <a:lnTo>
                  <a:pt x="2638" y="7"/>
                </a:lnTo>
                <a:lnTo>
                  <a:pt x="2658" y="11"/>
                </a:lnTo>
                <a:lnTo>
                  <a:pt x="2677" y="17"/>
                </a:lnTo>
                <a:lnTo>
                  <a:pt x="2696" y="23"/>
                </a:lnTo>
                <a:lnTo>
                  <a:pt x="2715" y="30"/>
                </a:lnTo>
                <a:lnTo>
                  <a:pt x="2734" y="39"/>
                </a:lnTo>
                <a:lnTo>
                  <a:pt x="2752" y="48"/>
                </a:lnTo>
                <a:lnTo>
                  <a:pt x="2770" y="57"/>
                </a:lnTo>
                <a:lnTo>
                  <a:pt x="2788" y="69"/>
                </a:lnTo>
                <a:lnTo>
                  <a:pt x="2804" y="81"/>
                </a:lnTo>
                <a:lnTo>
                  <a:pt x="2821" y="93"/>
                </a:lnTo>
                <a:lnTo>
                  <a:pt x="2837" y="107"/>
                </a:lnTo>
                <a:lnTo>
                  <a:pt x="2853" y="121"/>
                </a:lnTo>
                <a:lnTo>
                  <a:pt x="5861" y="3140"/>
                </a:lnTo>
                <a:lnTo>
                  <a:pt x="6794" y="2204"/>
                </a:lnTo>
                <a:lnTo>
                  <a:pt x="6816" y="2183"/>
                </a:lnTo>
                <a:lnTo>
                  <a:pt x="6839" y="2162"/>
                </a:lnTo>
                <a:lnTo>
                  <a:pt x="6862" y="2143"/>
                </a:lnTo>
                <a:lnTo>
                  <a:pt x="6887" y="2125"/>
                </a:lnTo>
                <a:lnTo>
                  <a:pt x="6911" y="2107"/>
                </a:lnTo>
                <a:lnTo>
                  <a:pt x="6936" y="2090"/>
                </a:lnTo>
                <a:lnTo>
                  <a:pt x="6962" y="2075"/>
                </a:lnTo>
                <a:lnTo>
                  <a:pt x="6988" y="2059"/>
                </a:lnTo>
                <a:lnTo>
                  <a:pt x="7015" y="2046"/>
                </a:lnTo>
                <a:lnTo>
                  <a:pt x="7042" y="2034"/>
                </a:lnTo>
                <a:lnTo>
                  <a:pt x="7069" y="2022"/>
                </a:lnTo>
                <a:lnTo>
                  <a:pt x="7097" y="2012"/>
                </a:lnTo>
                <a:lnTo>
                  <a:pt x="7125" y="2002"/>
                </a:lnTo>
                <a:lnTo>
                  <a:pt x="7153" y="1994"/>
                </a:lnTo>
                <a:lnTo>
                  <a:pt x="7182" y="1987"/>
                </a:lnTo>
                <a:lnTo>
                  <a:pt x="7211" y="1980"/>
                </a:lnTo>
                <a:lnTo>
                  <a:pt x="7240" y="1975"/>
                </a:lnTo>
                <a:lnTo>
                  <a:pt x="7269" y="1971"/>
                </a:lnTo>
                <a:lnTo>
                  <a:pt x="7299" y="1968"/>
                </a:lnTo>
                <a:lnTo>
                  <a:pt x="7327" y="1966"/>
                </a:lnTo>
                <a:lnTo>
                  <a:pt x="7357" y="1965"/>
                </a:lnTo>
                <a:lnTo>
                  <a:pt x="7387" y="1965"/>
                </a:lnTo>
                <a:lnTo>
                  <a:pt x="7417" y="1966"/>
                </a:lnTo>
                <a:lnTo>
                  <a:pt x="7446" y="1968"/>
                </a:lnTo>
                <a:lnTo>
                  <a:pt x="7476" y="1971"/>
                </a:lnTo>
                <a:lnTo>
                  <a:pt x="7506" y="1977"/>
                </a:lnTo>
                <a:lnTo>
                  <a:pt x="7535" y="1982"/>
                </a:lnTo>
                <a:lnTo>
                  <a:pt x="7565" y="1989"/>
                </a:lnTo>
                <a:lnTo>
                  <a:pt x="7595" y="1997"/>
                </a:lnTo>
                <a:lnTo>
                  <a:pt x="7623" y="2005"/>
                </a:lnTo>
                <a:lnTo>
                  <a:pt x="7653" y="2015"/>
                </a:lnTo>
                <a:lnTo>
                  <a:pt x="7682" y="2028"/>
                </a:lnTo>
                <a:lnTo>
                  <a:pt x="7718" y="2043"/>
                </a:lnTo>
                <a:lnTo>
                  <a:pt x="7754" y="2062"/>
                </a:lnTo>
                <a:lnTo>
                  <a:pt x="7788" y="2082"/>
                </a:lnTo>
                <a:lnTo>
                  <a:pt x="7822" y="2103"/>
                </a:lnTo>
                <a:lnTo>
                  <a:pt x="7854" y="2126"/>
                </a:lnTo>
                <a:lnTo>
                  <a:pt x="7886" y="2150"/>
                </a:lnTo>
                <a:lnTo>
                  <a:pt x="7916" y="2176"/>
                </a:lnTo>
                <a:lnTo>
                  <a:pt x="7945" y="2204"/>
                </a:lnTo>
                <a:lnTo>
                  <a:pt x="7973" y="2234"/>
                </a:lnTo>
                <a:lnTo>
                  <a:pt x="7999" y="2265"/>
                </a:lnTo>
                <a:lnTo>
                  <a:pt x="8025" y="2296"/>
                </a:lnTo>
                <a:lnTo>
                  <a:pt x="8048" y="2329"/>
                </a:lnTo>
                <a:lnTo>
                  <a:pt x="8069" y="2363"/>
                </a:lnTo>
                <a:lnTo>
                  <a:pt x="8088" y="2397"/>
                </a:lnTo>
                <a:lnTo>
                  <a:pt x="8106" y="2432"/>
                </a:lnTo>
                <a:lnTo>
                  <a:pt x="8122" y="2469"/>
                </a:lnTo>
                <a:lnTo>
                  <a:pt x="8137" y="2506"/>
                </a:lnTo>
                <a:lnTo>
                  <a:pt x="8149" y="2544"/>
                </a:lnTo>
                <a:lnTo>
                  <a:pt x="8160" y="2582"/>
                </a:lnTo>
                <a:lnTo>
                  <a:pt x="8169" y="2621"/>
                </a:lnTo>
                <a:lnTo>
                  <a:pt x="8175" y="2661"/>
                </a:lnTo>
                <a:lnTo>
                  <a:pt x="8180" y="2700"/>
                </a:lnTo>
                <a:lnTo>
                  <a:pt x="8183" y="2741"/>
                </a:lnTo>
                <a:lnTo>
                  <a:pt x="8184" y="2782"/>
                </a:lnTo>
                <a:lnTo>
                  <a:pt x="8184" y="7393"/>
                </a:lnTo>
                <a:lnTo>
                  <a:pt x="8183" y="7433"/>
                </a:lnTo>
                <a:lnTo>
                  <a:pt x="8180" y="7473"/>
                </a:lnTo>
                <a:lnTo>
                  <a:pt x="8175" y="7513"/>
                </a:lnTo>
                <a:lnTo>
                  <a:pt x="8169" y="7553"/>
                </a:lnTo>
                <a:lnTo>
                  <a:pt x="8160" y="7591"/>
                </a:lnTo>
                <a:lnTo>
                  <a:pt x="8149" y="7630"/>
                </a:lnTo>
                <a:lnTo>
                  <a:pt x="8137" y="7667"/>
                </a:lnTo>
                <a:lnTo>
                  <a:pt x="8122" y="7705"/>
                </a:lnTo>
                <a:lnTo>
                  <a:pt x="8106" y="7741"/>
                </a:lnTo>
                <a:lnTo>
                  <a:pt x="8088" y="7778"/>
                </a:lnTo>
                <a:lnTo>
                  <a:pt x="8069" y="7812"/>
                </a:lnTo>
                <a:lnTo>
                  <a:pt x="8047" y="7846"/>
                </a:lnTo>
                <a:lnTo>
                  <a:pt x="8023" y="7879"/>
                </a:lnTo>
                <a:lnTo>
                  <a:pt x="7999" y="7911"/>
                </a:lnTo>
                <a:lnTo>
                  <a:pt x="7973" y="7941"/>
                </a:lnTo>
                <a:lnTo>
                  <a:pt x="7945" y="7971"/>
                </a:lnTo>
                <a:lnTo>
                  <a:pt x="7917" y="7998"/>
                </a:lnTo>
                <a:lnTo>
                  <a:pt x="7886" y="8025"/>
                </a:lnTo>
                <a:lnTo>
                  <a:pt x="7854" y="8049"/>
                </a:lnTo>
                <a:lnTo>
                  <a:pt x="7822" y="8072"/>
                </a:lnTo>
                <a:lnTo>
                  <a:pt x="7788" y="8093"/>
                </a:lnTo>
                <a:lnTo>
                  <a:pt x="7753" y="8113"/>
                </a:lnTo>
                <a:lnTo>
                  <a:pt x="7718" y="8131"/>
                </a:lnTo>
                <a:lnTo>
                  <a:pt x="7682" y="8147"/>
                </a:lnTo>
                <a:lnTo>
                  <a:pt x="7644" y="8161"/>
                </a:lnTo>
                <a:lnTo>
                  <a:pt x="7606" y="8175"/>
                </a:lnTo>
                <a:lnTo>
                  <a:pt x="7567" y="8185"/>
                </a:lnTo>
                <a:lnTo>
                  <a:pt x="7529" y="8193"/>
                </a:lnTo>
                <a:lnTo>
                  <a:pt x="7489" y="8201"/>
                </a:lnTo>
                <a:lnTo>
                  <a:pt x="7450" y="8206"/>
                </a:lnTo>
                <a:lnTo>
                  <a:pt x="7410" y="8209"/>
                </a:lnTo>
                <a:lnTo>
                  <a:pt x="7369" y="8210"/>
                </a:lnTo>
                <a:lnTo>
                  <a:pt x="2773" y="8210"/>
                </a:lnTo>
                <a:lnTo>
                  <a:pt x="2733" y="8209"/>
                </a:lnTo>
                <a:lnTo>
                  <a:pt x="2693" y="8206"/>
                </a:lnTo>
                <a:lnTo>
                  <a:pt x="2654" y="8201"/>
                </a:lnTo>
                <a:lnTo>
                  <a:pt x="2614" y="8195"/>
                </a:lnTo>
                <a:lnTo>
                  <a:pt x="2574" y="8186"/>
                </a:lnTo>
                <a:lnTo>
                  <a:pt x="2537" y="8175"/>
                </a:lnTo>
                <a:lnTo>
                  <a:pt x="2498" y="8163"/>
                </a:lnTo>
                <a:lnTo>
                  <a:pt x="2462" y="8148"/>
                </a:lnTo>
                <a:lnTo>
                  <a:pt x="2426" y="8132"/>
                </a:lnTo>
                <a:lnTo>
                  <a:pt x="2391" y="8114"/>
                </a:lnTo>
                <a:lnTo>
                  <a:pt x="2356" y="8094"/>
                </a:lnTo>
                <a:lnTo>
                  <a:pt x="2323" y="8073"/>
                </a:lnTo>
                <a:lnTo>
                  <a:pt x="2290" y="8050"/>
                </a:lnTo>
                <a:lnTo>
                  <a:pt x="2258" y="8025"/>
                </a:lnTo>
                <a:lnTo>
                  <a:pt x="2227" y="7998"/>
                </a:lnTo>
                <a:lnTo>
                  <a:pt x="2198" y="7971"/>
                </a:lnTo>
                <a:close/>
              </a:path>
            </a:pathLst>
          </a:custGeom>
          <a:solidFill>
            <a:schemeClr val="accent4"/>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31" name="Freeform 5"/>
          <p:cNvSpPr>
            <a:spLocks noEditPoints="1"/>
          </p:cNvSpPr>
          <p:nvPr/>
        </p:nvSpPr>
        <p:spPr bwMode="auto">
          <a:xfrm>
            <a:off x="6988423" y="1706549"/>
            <a:ext cx="1171562" cy="1174997"/>
          </a:xfrm>
          <a:custGeom>
            <a:avLst/>
            <a:gdLst>
              <a:gd name="T0" fmla="*/ 4053 w 8184"/>
              <a:gd name="T1" fmla="*/ 5633 h 8210"/>
              <a:gd name="T2" fmla="*/ 4104 w 8184"/>
              <a:gd name="T3" fmla="*/ 5723 h 8210"/>
              <a:gd name="T4" fmla="*/ 4129 w 8184"/>
              <a:gd name="T5" fmla="*/ 5820 h 8210"/>
              <a:gd name="T6" fmla="*/ 4132 w 8184"/>
              <a:gd name="T7" fmla="*/ 5919 h 8210"/>
              <a:gd name="T8" fmla="*/ 4110 w 8184"/>
              <a:gd name="T9" fmla="*/ 6017 h 8210"/>
              <a:gd name="T10" fmla="*/ 4065 w 8184"/>
              <a:gd name="T11" fmla="*/ 6109 h 8210"/>
              <a:gd name="T12" fmla="*/ 2814 w 8184"/>
              <a:gd name="T13" fmla="*/ 7376 h 8210"/>
              <a:gd name="T14" fmla="*/ 6124 w 8184"/>
              <a:gd name="T15" fmla="*/ 4053 h 8210"/>
              <a:gd name="T16" fmla="*/ 6036 w 8184"/>
              <a:gd name="T17" fmla="*/ 4108 h 8210"/>
              <a:gd name="T18" fmla="*/ 5940 w 8184"/>
              <a:gd name="T19" fmla="*/ 4139 h 8210"/>
              <a:gd name="T20" fmla="*/ 5841 w 8184"/>
              <a:gd name="T21" fmla="*/ 4146 h 8210"/>
              <a:gd name="T22" fmla="*/ 5743 w 8184"/>
              <a:gd name="T23" fmla="*/ 4130 h 8210"/>
              <a:gd name="T24" fmla="*/ 5650 w 8184"/>
              <a:gd name="T25" fmla="*/ 4089 h 8210"/>
              <a:gd name="T26" fmla="*/ 5567 w 8184"/>
              <a:gd name="T27" fmla="*/ 4024 h 8210"/>
              <a:gd name="T28" fmla="*/ 2144 w 8184"/>
              <a:gd name="T29" fmla="*/ 7911 h 8210"/>
              <a:gd name="T30" fmla="*/ 2038 w 8184"/>
              <a:gd name="T31" fmla="*/ 7742 h 8210"/>
              <a:gd name="T32" fmla="*/ 1983 w 8184"/>
              <a:gd name="T33" fmla="*/ 7589 h 8210"/>
              <a:gd name="T34" fmla="*/ 1960 w 8184"/>
              <a:gd name="T35" fmla="*/ 7441 h 8210"/>
              <a:gd name="T36" fmla="*/ 1965 w 8184"/>
              <a:gd name="T37" fmla="*/ 7292 h 8210"/>
              <a:gd name="T38" fmla="*/ 1996 w 8184"/>
              <a:gd name="T39" fmla="*/ 7148 h 8210"/>
              <a:gd name="T40" fmla="*/ 2054 w 8184"/>
              <a:gd name="T41" fmla="*/ 7010 h 8210"/>
              <a:gd name="T42" fmla="*/ 2137 w 8184"/>
              <a:gd name="T43" fmla="*/ 6884 h 8210"/>
              <a:gd name="T44" fmla="*/ 122 w 8184"/>
              <a:gd name="T45" fmla="*/ 2861 h 8210"/>
              <a:gd name="T46" fmla="*/ 58 w 8184"/>
              <a:gd name="T47" fmla="*/ 2778 h 8210"/>
              <a:gd name="T48" fmla="*/ 18 w 8184"/>
              <a:gd name="T49" fmla="*/ 2685 h 8210"/>
              <a:gd name="T50" fmla="*/ 2 w 8184"/>
              <a:gd name="T51" fmla="*/ 2587 h 8210"/>
              <a:gd name="T52" fmla="*/ 8 w 8184"/>
              <a:gd name="T53" fmla="*/ 2486 h 8210"/>
              <a:gd name="T54" fmla="*/ 39 w 8184"/>
              <a:gd name="T55" fmla="*/ 2390 h 8210"/>
              <a:gd name="T56" fmla="*/ 94 w 8184"/>
              <a:gd name="T57" fmla="*/ 2303 h 8210"/>
              <a:gd name="T58" fmla="*/ 2296 w 8184"/>
              <a:gd name="T59" fmla="*/ 93 h 8210"/>
              <a:gd name="T60" fmla="*/ 2384 w 8184"/>
              <a:gd name="T61" fmla="*/ 39 h 8210"/>
              <a:gd name="T62" fmla="*/ 2480 w 8184"/>
              <a:gd name="T63" fmla="*/ 7 h 8210"/>
              <a:gd name="T64" fmla="*/ 2579 w 8184"/>
              <a:gd name="T65" fmla="*/ 0 h 8210"/>
              <a:gd name="T66" fmla="*/ 2677 w 8184"/>
              <a:gd name="T67" fmla="*/ 17 h 8210"/>
              <a:gd name="T68" fmla="*/ 2770 w 8184"/>
              <a:gd name="T69" fmla="*/ 57 h 8210"/>
              <a:gd name="T70" fmla="*/ 2853 w 8184"/>
              <a:gd name="T71" fmla="*/ 121 h 8210"/>
              <a:gd name="T72" fmla="*/ 6862 w 8184"/>
              <a:gd name="T73" fmla="*/ 2143 h 8210"/>
              <a:gd name="T74" fmla="*/ 6988 w 8184"/>
              <a:gd name="T75" fmla="*/ 2059 h 8210"/>
              <a:gd name="T76" fmla="*/ 7125 w 8184"/>
              <a:gd name="T77" fmla="*/ 2002 h 8210"/>
              <a:gd name="T78" fmla="*/ 7269 w 8184"/>
              <a:gd name="T79" fmla="*/ 1971 h 8210"/>
              <a:gd name="T80" fmla="*/ 7417 w 8184"/>
              <a:gd name="T81" fmla="*/ 1966 h 8210"/>
              <a:gd name="T82" fmla="*/ 7565 w 8184"/>
              <a:gd name="T83" fmla="*/ 1989 h 8210"/>
              <a:gd name="T84" fmla="*/ 7718 w 8184"/>
              <a:gd name="T85" fmla="*/ 2043 h 8210"/>
              <a:gd name="T86" fmla="*/ 7886 w 8184"/>
              <a:gd name="T87" fmla="*/ 2150 h 8210"/>
              <a:gd name="T88" fmla="*/ 8025 w 8184"/>
              <a:gd name="T89" fmla="*/ 2296 h 8210"/>
              <a:gd name="T90" fmla="*/ 8122 w 8184"/>
              <a:gd name="T91" fmla="*/ 2469 h 8210"/>
              <a:gd name="T92" fmla="*/ 8175 w 8184"/>
              <a:gd name="T93" fmla="*/ 2661 h 8210"/>
              <a:gd name="T94" fmla="*/ 8183 w 8184"/>
              <a:gd name="T95" fmla="*/ 7433 h 8210"/>
              <a:gd name="T96" fmla="*/ 8149 w 8184"/>
              <a:gd name="T97" fmla="*/ 7630 h 8210"/>
              <a:gd name="T98" fmla="*/ 8069 w 8184"/>
              <a:gd name="T99" fmla="*/ 7812 h 8210"/>
              <a:gd name="T100" fmla="*/ 7945 w 8184"/>
              <a:gd name="T101" fmla="*/ 7971 h 8210"/>
              <a:gd name="T102" fmla="*/ 7788 w 8184"/>
              <a:gd name="T103" fmla="*/ 8093 h 8210"/>
              <a:gd name="T104" fmla="*/ 7606 w 8184"/>
              <a:gd name="T105" fmla="*/ 8175 h 8210"/>
              <a:gd name="T106" fmla="*/ 7410 w 8184"/>
              <a:gd name="T107" fmla="*/ 8209 h 8210"/>
              <a:gd name="T108" fmla="*/ 2654 w 8184"/>
              <a:gd name="T109" fmla="*/ 8201 h 8210"/>
              <a:gd name="T110" fmla="*/ 2462 w 8184"/>
              <a:gd name="T111" fmla="*/ 8148 h 8210"/>
              <a:gd name="T112" fmla="*/ 2290 w 8184"/>
              <a:gd name="T113" fmla="*/ 8050 h 8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84" h="8210">
                <a:moveTo>
                  <a:pt x="1004" y="2566"/>
                </a:moveTo>
                <a:lnTo>
                  <a:pt x="4012" y="5585"/>
                </a:lnTo>
                <a:lnTo>
                  <a:pt x="4027" y="5600"/>
                </a:lnTo>
                <a:lnTo>
                  <a:pt x="4041" y="5616"/>
                </a:lnTo>
                <a:lnTo>
                  <a:pt x="4053" y="5633"/>
                </a:lnTo>
                <a:lnTo>
                  <a:pt x="4065" y="5650"/>
                </a:lnTo>
                <a:lnTo>
                  <a:pt x="4076" y="5668"/>
                </a:lnTo>
                <a:lnTo>
                  <a:pt x="4086" y="5685"/>
                </a:lnTo>
                <a:lnTo>
                  <a:pt x="4095" y="5704"/>
                </a:lnTo>
                <a:lnTo>
                  <a:pt x="4104" y="5723"/>
                </a:lnTo>
                <a:lnTo>
                  <a:pt x="4110" y="5741"/>
                </a:lnTo>
                <a:lnTo>
                  <a:pt x="4117" y="5760"/>
                </a:lnTo>
                <a:lnTo>
                  <a:pt x="4122" y="5780"/>
                </a:lnTo>
                <a:lnTo>
                  <a:pt x="4126" y="5800"/>
                </a:lnTo>
                <a:lnTo>
                  <a:pt x="4129" y="5820"/>
                </a:lnTo>
                <a:lnTo>
                  <a:pt x="4132" y="5840"/>
                </a:lnTo>
                <a:lnTo>
                  <a:pt x="4133" y="5859"/>
                </a:lnTo>
                <a:lnTo>
                  <a:pt x="4133" y="5879"/>
                </a:lnTo>
                <a:lnTo>
                  <a:pt x="4133" y="5899"/>
                </a:lnTo>
                <a:lnTo>
                  <a:pt x="4132" y="5919"/>
                </a:lnTo>
                <a:lnTo>
                  <a:pt x="4129" y="5939"/>
                </a:lnTo>
                <a:lnTo>
                  <a:pt x="4126" y="5959"/>
                </a:lnTo>
                <a:lnTo>
                  <a:pt x="4122" y="5979"/>
                </a:lnTo>
                <a:lnTo>
                  <a:pt x="4117" y="5998"/>
                </a:lnTo>
                <a:lnTo>
                  <a:pt x="4110" y="6017"/>
                </a:lnTo>
                <a:lnTo>
                  <a:pt x="4104" y="6036"/>
                </a:lnTo>
                <a:lnTo>
                  <a:pt x="4095" y="6055"/>
                </a:lnTo>
                <a:lnTo>
                  <a:pt x="4086" y="6073"/>
                </a:lnTo>
                <a:lnTo>
                  <a:pt x="4076" y="6091"/>
                </a:lnTo>
                <a:lnTo>
                  <a:pt x="4065" y="6109"/>
                </a:lnTo>
                <a:lnTo>
                  <a:pt x="4053" y="6125"/>
                </a:lnTo>
                <a:lnTo>
                  <a:pt x="4041" y="6143"/>
                </a:lnTo>
                <a:lnTo>
                  <a:pt x="4027" y="6158"/>
                </a:lnTo>
                <a:lnTo>
                  <a:pt x="4012" y="6174"/>
                </a:lnTo>
                <a:lnTo>
                  <a:pt x="2814" y="7376"/>
                </a:lnTo>
                <a:lnTo>
                  <a:pt x="7353" y="7376"/>
                </a:lnTo>
                <a:lnTo>
                  <a:pt x="7353" y="2823"/>
                </a:lnTo>
                <a:lnTo>
                  <a:pt x="6155" y="4024"/>
                </a:lnTo>
                <a:lnTo>
                  <a:pt x="6139" y="4039"/>
                </a:lnTo>
                <a:lnTo>
                  <a:pt x="6124" y="4053"/>
                </a:lnTo>
                <a:lnTo>
                  <a:pt x="6107" y="4066"/>
                </a:lnTo>
                <a:lnTo>
                  <a:pt x="6089" y="4078"/>
                </a:lnTo>
                <a:lnTo>
                  <a:pt x="6072" y="4089"/>
                </a:lnTo>
                <a:lnTo>
                  <a:pt x="6054" y="4099"/>
                </a:lnTo>
                <a:lnTo>
                  <a:pt x="6036" y="4108"/>
                </a:lnTo>
                <a:lnTo>
                  <a:pt x="6018" y="4116"/>
                </a:lnTo>
                <a:lnTo>
                  <a:pt x="5998" y="4123"/>
                </a:lnTo>
                <a:lnTo>
                  <a:pt x="5980" y="4130"/>
                </a:lnTo>
                <a:lnTo>
                  <a:pt x="5960" y="4134"/>
                </a:lnTo>
                <a:lnTo>
                  <a:pt x="5940" y="4139"/>
                </a:lnTo>
                <a:lnTo>
                  <a:pt x="5921" y="4142"/>
                </a:lnTo>
                <a:lnTo>
                  <a:pt x="5900" y="4144"/>
                </a:lnTo>
                <a:lnTo>
                  <a:pt x="5881" y="4146"/>
                </a:lnTo>
                <a:lnTo>
                  <a:pt x="5861" y="4146"/>
                </a:lnTo>
                <a:lnTo>
                  <a:pt x="5841" y="4146"/>
                </a:lnTo>
                <a:lnTo>
                  <a:pt x="5821" y="4144"/>
                </a:lnTo>
                <a:lnTo>
                  <a:pt x="5801" y="4142"/>
                </a:lnTo>
                <a:lnTo>
                  <a:pt x="5782" y="4139"/>
                </a:lnTo>
                <a:lnTo>
                  <a:pt x="5762" y="4134"/>
                </a:lnTo>
                <a:lnTo>
                  <a:pt x="5743" y="4130"/>
                </a:lnTo>
                <a:lnTo>
                  <a:pt x="5723" y="4123"/>
                </a:lnTo>
                <a:lnTo>
                  <a:pt x="5705" y="4116"/>
                </a:lnTo>
                <a:lnTo>
                  <a:pt x="5686" y="4108"/>
                </a:lnTo>
                <a:lnTo>
                  <a:pt x="5667" y="4099"/>
                </a:lnTo>
                <a:lnTo>
                  <a:pt x="5650" y="4089"/>
                </a:lnTo>
                <a:lnTo>
                  <a:pt x="5632" y="4078"/>
                </a:lnTo>
                <a:lnTo>
                  <a:pt x="5616" y="4066"/>
                </a:lnTo>
                <a:lnTo>
                  <a:pt x="5599" y="4053"/>
                </a:lnTo>
                <a:lnTo>
                  <a:pt x="5583" y="4039"/>
                </a:lnTo>
                <a:lnTo>
                  <a:pt x="5567" y="4024"/>
                </a:lnTo>
                <a:lnTo>
                  <a:pt x="2559" y="1006"/>
                </a:lnTo>
                <a:lnTo>
                  <a:pt x="1004" y="2566"/>
                </a:lnTo>
                <a:close/>
                <a:moveTo>
                  <a:pt x="2198" y="7971"/>
                </a:moveTo>
                <a:lnTo>
                  <a:pt x="2170" y="7941"/>
                </a:lnTo>
                <a:lnTo>
                  <a:pt x="2144" y="7911"/>
                </a:lnTo>
                <a:lnTo>
                  <a:pt x="2119" y="7879"/>
                </a:lnTo>
                <a:lnTo>
                  <a:pt x="2096" y="7846"/>
                </a:lnTo>
                <a:lnTo>
                  <a:pt x="2075" y="7813"/>
                </a:lnTo>
                <a:lnTo>
                  <a:pt x="2055" y="7778"/>
                </a:lnTo>
                <a:lnTo>
                  <a:pt x="2038" y="7742"/>
                </a:lnTo>
                <a:lnTo>
                  <a:pt x="2021" y="7706"/>
                </a:lnTo>
                <a:lnTo>
                  <a:pt x="2010" y="7677"/>
                </a:lnTo>
                <a:lnTo>
                  <a:pt x="2000" y="7647"/>
                </a:lnTo>
                <a:lnTo>
                  <a:pt x="1991" y="7619"/>
                </a:lnTo>
                <a:lnTo>
                  <a:pt x="1983" y="7589"/>
                </a:lnTo>
                <a:lnTo>
                  <a:pt x="1976" y="7559"/>
                </a:lnTo>
                <a:lnTo>
                  <a:pt x="1971" y="7531"/>
                </a:lnTo>
                <a:lnTo>
                  <a:pt x="1966" y="7501"/>
                </a:lnTo>
                <a:lnTo>
                  <a:pt x="1963" y="7471"/>
                </a:lnTo>
                <a:lnTo>
                  <a:pt x="1960" y="7441"/>
                </a:lnTo>
                <a:lnTo>
                  <a:pt x="1959" y="7411"/>
                </a:lnTo>
                <a:lnTo>
                  <a:pt x="1959" y="7382"/>
                </a:lnTo>
                <a:lnTo>
                  <a:pt x="1960" y="7352"/>
                </a:lnTo>
                <a:lnTo>
                  <a:pt x="1962" y="7322"/>
                </a:lnTo>
                <a:lnTo>
                  <a:pt x="1965" y="7292"/>
                </a:lnTo>
                <a:lnTo>
                  <a:pt x="1970" y="7262"/>
                </a:lnTo>
                <a:lnTo>
                  <a:pt x="1974" y="7234"/>
                </a:lnTo>
                <a:lnTo>
                  <a:pt x="1981" y="7205"/>
                </a:lnTo>
                <a:lnTo>
                  <a:pt x="1988" y="7176"/>
                </a:lnTo>
                <a:lnTo>
                  <a:pt x="1996" y="7148"/>
                </a:lnTo>
                <a:lnTo>
                  <a:pt x="2006" y="7119"/>
                </a:lnTo>
                <a:lnTo>
                  <a:pt x="2016" y="7092"/>
                </a:lnTo>
                <a:lnTo>
                  <a:pt x="2028" y="7064"/>
                </a:lnTo>
                <a:lnTo>
                  <a:pt x="2040" y="7037"/>
                </a:lnTo>
                <a:lnTo>
                  <a:pt x="2054" y="7010"/>
                </a:lnTo>
                <a:lnTo>
                  <a:pt x="2069" y="6985"/>
                </a:lnTo>
                <a:lnTo>
                  <a:pt x="2084" y="6958"/>
                </a:lnTo>
                <a:lnTo>
                  <a:pt x="2100" y="6933"/>
                </a:lnTo>
                <a:lnTo>
                  <a:pt x="2118" y="6908"/>
                </a:lnTo>
                <a:lnTo>
                  <a:pt x="2137" y="6884"/>
                </a:lnTo>
                <a:lnTo>
                  <a:pt x="2155" y="6861"/>
                </a:lnTo>
                <a:lnTo>
                  <a:pt x="2176" y="6838"/>
                </a:lnTo>
                <a:lnTo>
                  <a:pt x="2198" y="6815"/>
                </a:lnTo>
                <a:lnTo>
                  <a:pt x="3131" y="5879"/>
                </a:lnTo>
                <a:lnTo>
                  <a:pt x="122" y="2861"/>
                </a:lnTo>
                <a:lnTo>
                  <a:pt x="107" y="2845"/>
                </a:lnTo>
                <a:lnTo>
                  <a:pt x="94" y="2829"/>
                </a:lnTo>
                <a:lnTo>
                  <a:pt x="81" y="2813"/>
                </a:lnTo>
                <a:lnTo>
                  <a:pt x="69" y="2795"/>
                </a:lnTo>
                <a:lnTo>
                  <a:pt x="58" y="2778"/>
                </a:lnTo>
                <a:lnTo>
                  <a:pt x="48" y="2760"/>
                </a:lnTo>
                <a:lnTo>
                  <a:pt x="39" y="2742"/>
                </a:lnTo>
                <a:lnTo>
                  <a:pt x="31" y="2724"/>
                </a:lnTo>
                <a:lnTo>
                  <a:pt x="24" y="2704"/>
                </a:lnTo>
                <a:lnTo>
                  <a:pt x="18" y="2685"/>
                </a:lnTo>
                <a:lnTo>
                  <a:pt x="13" y="2665"/>
                </a:lnTo>
                <a:lnTo>
                  <a:pt x="8" y="2646"/>
                </a:lnTo>
                <a:lnTo>
                  <a:pt x="5" y="2626"/>
                </a:lnTo>
                <a:lnTo>
                  <a:pt x="3" y="2607"/>
                </a:lnTo>
                <a:lnTo>
                  <a:pt x="2" y="2587"/>
                </a:lnTo>
                <a:lnTo>
                  <a:pt x="0" y="2566"/>
                </a:lnTo>
                <a:lnTo>
                  <a:pt x="2" y="2546"/>
                </a:lnTo>
                <a:lnTo>
                  <a:pt x="3" y="2526"/>
                </a:lnTo>
                <a:lnTo>
                  <a:pt x="5" y="2506"/>
                </a:lnTo>
                <a:lnTo>
                  <a:pt x="8" y="2486"/>
                </a:lnTo>
                <a:lnTo>
                  <a:pt x="13" y="2467"/>
                </a:lnTo>
                <a:lnTo>
                  <a:pt x="18" y="2448"/>
                </a:lnTo>
                <a:lnTo>
                  <a:pt x="24" y="2428"/>
                </a:lnTo>
                <a:lnTo>
                  <a:pt x="31" y="2409"/>
                </a:lnTo>
                <a:lnTo>
                  <a:pt x="39" y="2390"/>
                </a:lnTo>
                <a:lnTo>
                  <a:pt x="48" y="2373"/>
                </a:lnTo>
                <a:lnTo>
                  <a:pt x="58" y="2354"/>
                </a:lnTo>
                <a:lnTo>
                  <a:pt x="69" y="2336"/>
                </a:lnTo>
                <a:lnTo>
                  <a:pt x="81" y="2320"/>
                </a:lnTo>
                <a:lnTo>
                  <a:pt x="94" y="2303"/>
                </a:lnTo>
                <a:lnTo>
                  <a:pt x="107" y="2287"/>
                </a:lnTo>
                <a:lnTo>
                  <a:pt x="122" y="2271"/>
                </a:lnTo>
                <a:lnTo>
                  <a:pt x="2265" y="121"/>
                </a:lnTo>
                <a:lnTo>
                  <a:pt x="2281" y="107"/>
                </a:lnTo>
                <a:lnTo>
                  <a:pt x="2296" y="93"/>
                </a:lnTo>
                <a:lnTo>
                  <a:pt x="2313" y="81"/>
                </a:lnTo>
                <a:lnTo>
                  <a:pt x="2330" y="69"/>
                </a:lnTo>
                <a:lnTo>
                  <a:pt x="2348" y="57"/>
                </a:lnTo>
                <a:lnTo>
                  <a:pt x="2365" y="48"/>
                </a:lnTo>
                <a:lnTo>
                  <a:pt x="2384" y="39"/>
                </a:lnTo>
                <a:lnTo>
                  <a:pt x="2403" y="30"/>
                </a:lnTo>
                <a:lnTo>
                  <a:pt x="2422" y="23"/>
                </a:lnTo>
                <a:lnTo>
                  <a:pt x="2440" y="17"/>
                </a:lnTo>
                <a:lnTo>
                  <a:pt x="2460" y="11"/>
                </a:lnTo>
                <a:lnTo>
                  <a:pt x="2480" y="7"/>
                </a:lnTo>
                <a:lnTo>
                  <a:pt x="2500" y="3"/>
                </a:lnTo>
                <a:lnTo>
                  <a:pt x="2519" y="1"/>
                </a:lnTo>
                <a:lnTo>
                  <a:pt x="2539" y="0"/>
                </a:lnTo>
                <a:lnTo>
                  <a:pt x="2559" y="0"/>
                </a:lnTo>
                <a:lnTo>
                  <a:pt x="2579" y="0"/>
                </a:lnTo>
                <a:lnTo>
                  <a:pt x="2599" y="1"/>
                </a:lnTo>
                <a:lnTo>
                  <a:pt x="2618" y="3"/>
                </a:lnTo>
                <a:lnTo>
                  <a:pt x="2638" y="7"/>
                </a:lnTo>
                <a:lnTo>
                  <a:pt x="2658" y="11"/>
                </a:lnTo>
                <a:lnTo>
                  <a:pt x="2677" y="17"/>
                </a:lnTo>
                <a:lnTo>
                  <a:pt x="2696" y="23"/>
                </a:lnTo>
                <a:lnTo>
                  <a:pt x="2715" y="30"/>
                </a:lnTo>
                <a:lnTo>
                  <a:pt x="2734" y="39"/>
                </a:lnTo>
                <a:lnTo>
                  <a:pt x="2752" y="48"/>
                </a:lnTo>
                <a:lnTo>
                  <a:pt x="2770" y="57"/>
                </a:lnTo>
                <a:lnTo>
                  <a:pt x="2788" y="69"/>
                </a:lnTo>
                <a:lnTo>
                  <a:pt x="2804" y="81"/>
                </a:lnTo>
                <a:lnTo>
                  <a:pt x="2821" y="93"/>
                </a:lnTo>
                <a:lnTo>
                  <a:pt x="2837" y="107"/>
                </a:lnTo>
                <a:lnTo>
                  <a:pt x="2853" y="121"/>
                </a:lnTo>
                <a:lnTo>
                  <a:pt x="5861" y="3140"/>
                </a:lnTo>
                <a:lnTo>
                  <a:pt x="6794" y="2204"/>
                </a:lnTo>
                <a:lnTo>
                  <a:pt x="6816" y="2183"/>
                </a:lnTo>
                <a:lnTo>
                  <a:pt x="6839" y="2162"/>
                </a:lnTo>
                <a:lnTo>
                  <a:pt x="6862" y="2143"/>
                </a:lnTo>
                <a:lnTo>
                  <a:pt x="6887" y="2125"/>
                </a:lnTo>
                <a:lnTo>
                  <a:pt x="6911" y="2107"/>
                </a:lnTo>
                <a:lnTo>
                  <a:pt x="6936" y="2090"/>
                </a:lnTo>
                <a:lnTo>
                  <a:pt x="6962" y="2075"/>
                </a:lnTo>
                <a:lnTo>
                  <a:pt x="6988" y="2059"/>
                </a:lnTo>
                <a:lnTo>
                  <a:pt x="7015" y="2046"/>
                </a:lnTo>
                <a:lnTo>
                  <a:pt x="7042" y="2034"/>
                </a:lnTo>
                <a:lnTo>
                  <a:pt x="7069" y="2022"/>
                </a:lnTo>
                <a:lnTo>
                  <a:pt x="7097" y="2012"/>
                </a:lnTo>
                <a:lnTo>
                  <a:pt x="7125" y="2002"/>
                </a:lnTo>
                <a:lnTo>
                  <a:pt x="7153" y="1994"/>
                </a:lnTo>
                <a:lnTo>
                  <a:pt x="7182" y="1987"/>
                </a:lnTo>
                <a:lnTo>
                  <a:pt x="7211" y="1980"/>
                </a:lnTo>
                <a:lnTo>
                  <a:pt x="7240" y="1975"/>
                </a:lnTo>
                <a:lnTo>
                  <a:pt x="7269" y="1971"/>
                </a:lnTo>
                <a:lnTo>
                  <a:pt x="7299" y="1968"/>
                </a:lnTo>
                <a:lnTo>
                  <a:pt x="7327" y="1966"/>
                </a:lnTo>
                <a:lnTo>
                  <a:pt x="7357" y="1965"/>
                </a:lnTo>
                <a:lnTo>
                  <a:pt x="7387" y="1965"/>
                </a:lnTo>
                <a:lnTo>
                  <a:pt x="7417" y="1966"/>
                </a:lnTo>
                <a:lnTo>
                  <a:pt x="7446" y="1968"/>
                </a:lnTo>
                <a:lnTo>
                  <a:pt x="7476" y="1971"/>
                </a:lnTo>
                <a:lnTo>
                  <a:pt x="7506" y="1977"/>
                </a:lnTo>
                <a:lnTo>
                  <a:pt x="7535" y="1982"/>
                </a:lnTo>
                <a:lnTo>
                  <a:pt x="7565" y="1989"/>
                </a:lnTo>
                <a:lnTo>
                  <a:pt x="7595" y="1997"/>
                </a:lnTo>
                <a:lnTo>
                  <a:pt x="7623" y="2005"/>
                </a:lnTo>
                <a:lnTo>
                  <a:pt x="7653" y="2015"/>
                </a:lnTo>
                <a:lnTo>
                  <a:pt x="7682" y="2028"/>
                </a:lnTo>
                <a:lnTo>
                  <a:pt x="7718" y="2043"/>
                </a:lnTo>
                <a:lnTo>
                  <a:pt x="7754" y="2062"/>
                </a:lnTo>
                <a:lnTo>
                  <a:pt x="7788" y="2082"/>
                </a:lnTo>
                <a:lnTo>
                  <a:pt x="7822" y="2103"/>
                </a:lnTo>
                <a:lnTo>
                  <a:pt x="7854" y="2126"/>
                </a:lnTo>
                <a:lnTo>
                  <a:pt x="7886" y="2150"/>
                </a:lnTo>
                <a:lnTo>
                  <a:pt x="7916" y="2176"/>
                </a:lnTo>
                <a:lnTo>
                  <a:pt x="7945" y="2204"/>
                </a:lnTo>
                <a:lnTo>
                  <a:pt x="7973" y="2234"/>
                </a:lnTo>
                <a:lnTo>
                  <a:pt x="7999" y="2265"/>
                </a:lnTo>
                <a:lnTo>
                  <a:pt x="8025" y="2296"/>
                </a:lnTo>
                <a:lnTo>
                  <a:pt x="8048" y="2329"/>
                </a:lnTo>
                <a:lnTo>
                  <a:pt x="8069" y="2363"/>
                </a:lnTo>
                <a:lnTo>
                  <a:pt x="8088" y="2397"/>
                </a:lnTo>
                <a:lnTo>
                  <a:pt x="8106" y="2432"/>
                </a:lnTo>
                <a:lnTo>
                  <a:pt x="8122" y="2469"/>
                </a:lnTo>
                <a:lnTo>
                  <a:pt x="8137" y="2506"/>
                </a:lnTo>
                <a:lnTo>
                  <a:pt x="8149" y="2544"/>
                </a:lnTo>
                <a:lnTo>
                  <a:pt x="8160" y="2582"/>
                </a:lnTo>
                <a:lnTo>
                  <a:pt x="8169" y="2621"/>
                </a:lnTo>
                <a:lnTo>
                  <a:pt x="8175" y="2661"/>
                </a:lnTo>
                <a:lnTo>
                  <a:pt x="8180" y="2700"/>
                </a:lnTo>
                <a:lnTo>
                  <a:pt x="8183" y="2741"/>
                </a:lnTo>
                <a:lnTo>
                  <a:pt x="8184" y="2782"/>
                </a:lnTo>
                <a:lnTo>
                  <a:pt x="8184" y="7393"/>
                </a:lnTo>
                <a:lnTo>
                  <a:pt x="8183" y="7433"/>
                </a:lnTo>
                <a:lnTo>
                  <a:pt x="8180" y="7473"/>
                </a:lnTo>
                <a:lnTo>
                  <a:pt x="8175" y="7513"/>
                </a:lnTo>
                <a:lnTo>
                  <a:pt x="8169" y="7553"/>
                </a:lnTo>
                <a:lnTo>
                  <a:pt x="8160" y="7591"/>
                </a:lnTo>
                <a:lnTo>
                  <a:pt x="8149" y="7630"/>
                </a:lnTo>
                <a:lnTo>
                  <a:pt x="8137" y="7667"/>
                </a:lnTo>
                <a:lnTo>
                  <a:pt x="8122" y="7705"/>
                </a:lnTo>
                <a:lnTo>
                  <a:pt x="8106" y="7741"/>
                </a:lnTo>
                <a:lnTo>
                  <a:pt x="8088" y="7778"/>
                </a:lnTo>
                <a:lnTo>
                  <a:pt x="8069" y="7812"/>
                </a:lnTo>
                <a:lnTo>
                  <a:pt x="8047" y="7846"/>
                </a:lnTo>
                <a:lnTo>
                  <a:pt x="8023" y="7879"/>
                </a:lnTo>
                <a:lnTo>
                  <a:pt x="7999" y="7911"/>
                </a:lnTo>
                <a:lnTo>
                  <a:pt x="7973" y="7941"/>
                </a:lnTo>
                <a:lnTo>
                  <a:pt x="7945" y="7971"/>
                </a:lnTo>
                <a:lnTo>
                  <a:pt x="7917" y="7998"/>
                </a:lnTo>
                <a:lnTo>
                  <a:pt x="7886" y="8025"/>
                </a:lnTo>
                <a:lnTo>
                  <a:pt x="7854" y="8049"/>
                </a:lnTo>
                <a:lnTo>
                  <a:pt x="7822" y="8072"/>
                </a:lnTo>
                <a:lnTo>
                  <a:pt x="7788" y="8093"/>
                </a:lnTo>
                <a:lnTo>
                  <a:pt x="7753" y="8113"/>
                </a:lnTo>
                <a:lnTo>
                  <a:pt x="7718" y="8131"/>
                </a:lnTo>
                <a:lnTo>
                  <a:pt x="7682" y="8147"/>
                </a:lnTo>
                <a:lnTo>
                  <a:pt x="7644" y="8161"/>
                </a:lnTo>
                <a:lnTo>
                  <a:pt x="7606" y="8175"/>
                </a:lnTo>
                <a:lnTo>
                  <a:pt x="7567" y="8185"/>
                </a:lnTo>
                <a:lnTo>
                  <a:pt x="7529" y="8193"/>
                </a:lnTo>
                <a:lnTo>
                  <a:pt x="7489" y="8201"/>
                </a:lnTo>
                <a:lnTo>
                  <a:pt x="7450" y="8206"/>
                </a:lnTo>
                <a:lnTo>
                  <a:pt x="7410" y="8209"/>
                </a:lnTo>
                <a:lnTo>
                  <a:pt x="7369" y="8210"/>
                </a:lnTo>
                <a:lnTo>
                  <a:pt x="2773" y="8210"/>
                </a:lnTo>
                <a:lnTo>
                  <a:pt x="2733" y="8209"/>
                </a:lnTo>
                <a:lnTo>
                  <a:pt x="2693" y="8206"/>
                </a:lnTo>
                <a:lnTo>
                  <a:pt x="2654" y="8201"/>
                </a:lnTo>
                <a:lnTo>
                  <a:pt x="2614" y="8195"/>
                </a:lnTo>
                <a:lnTo>
                  <a:pt x="2574" y="8186"/>
                </a:lnTo>
                <a:lnTo>
                  <a:pt x="2537" y="8175"/>
                </a:lnTo>
                <a:lnTo>
                  <a:pt x="2498" y="8163"/>
                </a:lnTo>
                <a:lnTo>
                  <a:pt x="2462" y="8148"/>
                </a:lnTo>
                <a:lnTo>
                  <a:pt x="2426" y="8132"/>
                </a:lnTo>
                <a:lnTo>
                  <a:pt x="2391" y="8114"/>
                </a:lnTo>
                <a:lnTo>
                  <a:pt x="2356" y="8094"/>
                </a:lnTo>
                <a:lnTo>
                  <a:pt x="2323" y="8073"/>
                </a:lnTo>
                <a:lnTo>
                  <a:pt x="2290" y="8050"/>
                </a:lnTo>
                <a:lnTo>
                  <a:pt x="2258" y="8025"/>
                </a:lnTo>
                <a:lnTo>
                  <a:pt x="2227" y="7998"/>
                </a:lnTo>
                <a:lnTo>
                  <a:pt x="2198" y="7971"/>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36" name="Текст 4"/>
          <p:cNvSpPr txBox="1"/>
          <p:nvPr/>
        </p:nvSpPr>
        <p:spPr>
          <a:xfrm>
            <a:off x="2866894" y="3276067"/>
            <a:ext cx="1591109" cy="1091605"/>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defTabSz="685800">
              <a:lnSpc>
                <a:spcPct val="150000"/>
              </a:lnSpc>
              <a:spcBef>
                <a:spcPts val="750"/>
              </a:spcBef>
              <a:buNone/>
            </a:pPr>
            <a:r>
              <a:rPr sz="1000" b="1" dirty="0">
                <a:latin typeface="Calibri" panose="020F0502020204030204" pitchFamily="34" charset="0"/>
                <a:ea typeface="Calibri" panose="020F0502020204030204" pitchFamily="34" charset="0"/>
                <a:cs typeface="Arial" panose="020B0604020202020204" pitchFamily="34" charset="0"/>
              </a:rPr>
              <a:t>"Han, J., Kamber, M., &amp; Pei, J. (2012). Data Mining: Concepts and Techniques. Morgan Kaufmann."</a:t>
            </a:r>
            <a:endParaRPr sz="1000" b="1" dirty="0">
              <a:latin typeface="Calibri" panose="020F0502020204030204" pitchFamily="34" charset="0"/>
              <a:ea typeface="Calibri" panose="020F0502020204030204" pitchFamily="34" charset="0"/>
              <a:cs typeface="Arial" panose="020B0604020202020204" pitchFamily="34" charset="0"/>
            </a:endParaRPr>
          </a:p>
        </p:txBody>
      </p:sp>
      <p:sp>
        <p:nvSpPr>
          <p:cNvPr id="37" name="Текст 4"/>
          <p:cNvSpPr txBox="1"/>
          <p:nvPr/>
        </p:nvSpPr>
        <p:spPr>
          <a:xfrm>
            <a:off x="4891776" y="3276067"/>
            <a:ext cx="1591109" cy="1091605"/>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defTabSz="685800">
              <a:lnSpc>
                <a:spcPct val="150000"/>
              </a:lnSpc>
              <a:spcBef>
                <a:spcPts val="750"/>
              </a:spcBef>
              <a:buNone/>
            </a:pPr>
            <a:r>
              <a:rPr sz="1000" b="1" dirty="0">
                <a:latin typeface="Calibri" panose="020F0502020204030204" pitchFamily="34" charset="0"/>
                <a:ea typeface="Calibri" panose="020F0502020204030204" pitchFamily="34" charset="0"/>
                <a:cs typeface="Arial" panose="020B0604020202020204" pitchFamily="34" charset="0"/>
              </a:rPr>
              <a:t>"mlxtend: Machine Learning Extensions. Available at: </a:t>
            </a:r>
            <a:r>
              <a:rPr sz="1000" b="1" dirty="0">
                <a:latin typeface="Calibri" panose="020F0502020204030204" pitchFamily="34" charset="0"/>
                <a:ea typeface="Calibri" panose="020F0502020204030204" pitchFamily="34" charset="0"/>
                <a:cs typeface="Arial" panose="020B0604020202020204" pitchFamily="34" charset="0"/>
                <a:hlinkClick r:id="rId1" tooltip="" action="ppaction://hlinkfile"/>
              </a:rPr>
              <a:t>https://github.com/rasbt/mlxtend"</a:t>
            </a:r>
            <a:endParaRPr sz="1000" b="1" dirty="0">
              <a:latin typeface="Calibri" panose="020F0502020204030204" pitchFamily="34" charset="0"/>
              <a:ea typeface="Calibri" panose="020F0502020204030204" pitchFamily="34" charset="0"/>
              <a:cs typeface="Arial" panose="020B0604020202020204" pitchFamily="34" charset="0"/>
              <a:hlinkClick r:id="rId1" tooltip="" action="ppaction://hlinkfile"/>
            </a:endParaRPr>
          </a:p>
        </p:txBody>
      </p:sp>
      <p:sp>
        <p:nvSpPr>
          <p:cNvPr id="38" name="Текст 4"/>
          <p:cNvSpPr txBox="1"/>
          <p:nvPr/>
        </p:nvSpPr>
        <p:spPr>
          <a:xfrm>
            <a:off x="6891262" y="3276067"/>
            <a:ext cx="1591109" cy="1091605"/>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defTabSz="685800">
              <a:lnSpc>
                <a:spcPct val="150000"/>
              </a:lnSpc>
              <a:spcBef>
                <a:spcPts val="750"/>
              </a:spcBef>
              <a:buNone/>
            </a:pPr>
            <a:r>
              <a:rPr sz="1000" b="1" dirty="0">
                <a:latin typeface="Calibri" panose="020F0502020204030204" pitchFamily="34" charset="0"/>
                <a:ea typeface="Calibri" panose="020F0502020204030204" pitchFamily="34" charset="0"/>
                <a:cs typeface="Arial" panose="020B0604020202020204" pitchFamily="34" charset="0"/>
              </a:rPr>
              <a:t>"pandas: Data Analysis and Manipulation Library. Available at: </a:t>
            </a:r>
            <a:r>
              <a:rPr sz="1000" b="1" dirty="0">
                <a:latin typeface="Calibri" panose="020F0502020204030204" pitchFamily="34" charset="0"/>
                <a:ea typeface="Calibri" panose="020F0502020204030204" pitchFamily="34" charset="0"/>
                <a:cs typeface="Arial" panose="020B0604020202020204" pitchFamily="34" charset="0"/>
                <a:hlinkClick r:id="rId2" tooltip="" action="ppaction://hlinkfile"/>
              </a:rPr>
              <a:t>https://pandas.pydata.org/"</a:t>
            </a:r>
            <a:endParaRPr sz="1000" b="1" dirty="0">
              <a:latin typeface="Calibri" panose="020F0502020204030204" pitchFamily="34" charset="0"/>
              <a:ea typeface="Calibri" panose="020F0502020204030204" pitchFamily="34" charset="0"/>
              <a:cs typeface="Arial" panose="020B0604020202020204" pitchFamily="34" charset="0"/>
              <a:hlinkClick r:id="rId2" tooltip="" action="ppaction://hlinkfile"/>
            </a:endParaRPr>
          </a:p>
        </p:txBody>
      </p:sp>
      <p:cxnSp>
        <p:nvCxnSpPr>
          <p:cNvPr id="15" name="直接连接符 14"/>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2"/>
          <p:cNvSpPr txBox="1"/>
          <p:nvPr/>
        </p:nvSpPr>
        <p:spPr>
          <a:xfrm>
            <a:off x="217525" y="502127"/>
            <a:ext cx="5353050"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References and Bibliography</a:t>
            </a:r>
            <a:endParaRPr lang="zh-CN" altLang="en-US" sz="2000" spc="450" dirty="0">
              <a:solidFill>
                <a:schemeClr val="tx2"/>
              </a:solidFill>
              <a:latin typeface="Arvo"/>
              <a:ea typeface="Calibri" panose="020F0502020204030204" pitchFamily="34" charset="0"/>
              <a:cs typeface="Ar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105" y="2663825"/>
            <a:ext cx="8734425" cy="1974215"/>
          </a:xfrm>
          <a:prstGeom prst="rect">
            <a:avLst/>
          </a:prstGeom>
        </p:spPr>
        <p:txBody>
          <a:bodyPr wrap="square">
            <a:noAutofit/>
          </a:bodyPr>
          <a:lstStyle/>
          <a:p>
            <a:pPr marL="0" marR="0" lvl="0" indent="0" algn="ctr" defTabSz="685800" rtl="0" eaLnBrk="1" fontAlgn="auto" latinLnBrk="0" hangingPunct="1">
              <a:lnSpc>
                <a:spcPct val="130000"/>
              </a:lnSpc>
              <a:spcBef>
                <a:spcPts val="0"/>
              </a:spcBef>
              <a:spcAft>
                <a:spcPts val="0"/>
              </a:spcAft>
              <a:buClrTx/>
              <a:buSzTx/>
              <a:buFontTx/>
              <a:buNone/>
              <a:defRPr/>
            </a:pPr>
            <a:r>
              <a:rPr kumimoji="0" lang="en-US" altLang="zh-CN" sz="1050" b="1" i="0" u="none" strike="noStrike" kern="1200" cap="none" spc="0" normalizeH="0" baseline="0" noProof="0">
                <a:ln>
                  <a:noFill/>
                </a:ln>
                <a:solidFill>
                  <a:srgbClr val="7F7F7F"/>
                </a:solidFill>
                <a:effectLst/>
                <a:uLnTx/>
                <a:uFillTx/>
                <a:latin typeface="Calibri" panose="020F0502020204030204"/>
                <a:ea typeface="Calibri" panose="020F0502020204030204" pitchFamily="34" charset="0"/>
                <a:cs typeface="Calibri" panose="020F0502020204030204" pitchFamily="34" charset="0"/>
                <a:sym typeface="+mn-lt"/>
              </a:rPr>
              <a:t>Market Basket Analysis (MBA) is a widely-used data mining technique that helps businesses understand customer purchasing behavior by identifying associations between different items within a transaction. The goal is to discover patterns or rules that explain the co-occurrence of products, which can inform decisions about product placement, promotions, and inventory management.</a:t>
            </a:r>
            <a:endParaRPr kumimoji="0" lang="en-US" altLang="zh-CN" sz="1050" b="1" i="0" u="none" strike="noStrike" kern="1200" cap="none" spc="0" normalizeH="0" baseline="0" noProof="0">
              <a:ln>
                <a:noFill/>
              </a:ln>
              <a:solidFill>
                <a:srgbClr val="7F7F7F"/>
              </a:solidFill>
              <a:effectLst/>
              <a:uLnTx/>
              <a:uFillTx/>
              <a:latin typeface="Calibri" panose="020F0502020204030204"/>
              <a:ea typeface="Calibri" panose="020F0502020204030204" pitchFamily="34" charset="0"/>
              <a:cs typeface="Calibri" panose="020F0502020204030204" pitchFamily="34" charset="0"/>
              <a:sym typeface="+mn-lt"/>
            </a:endParaRPr>
          </a:p>
          <a:p>
            <a:pPr marL="0" marR="0" lvl="0" indent="0" algn="ctr" defTabSz="685800" rtl="0" eaLnBrk="1" fontAlgn="auto" latinLnBrk="0" hangingPunct="1">
              <a:lnSpc>
                <a:spcPct val="130000"/>
              </a:lnSpc>
              <a:spcBef>
                <a:spcPts val="0"/>
              </a:spcBef>
              <a:spcAft>
                <a:spcPts val="0"/>
              </a:spcAft>
              <a:buClrTx/>
              <a:buSzTx/>
              <a:buFontTx/>
              <a:buNone/>
              <a:defRPr/>
            </a:pPr>
            <a:endParaRPr kumimoji="0" lang="en-US" altLang="zh-CN" sz="1050" b="1" i="0" u="none" strike="noStrike" kern="1200" cap="none" spc="0" normalizeH="0" baseline="0" noProof="0">
              <a:ln>
                <a:noFill/>
              </a:ln>
              <a:solidFill>
                <a:srgbClr val="7F7F7F"/>
              </a:solidFill>
              <a:effectLst/>
              <a:uLnTx/>
              <a:uFillTx/>
              <a:latin typeface="Calibri" panose="020F0502020204030204"/>
              <a:ea typeface="Calibri" panose="020F0502020204030204" pitchFamily="34" charset="0"/>
              <a:cs typeface="Calibri" panose="020F0502020204030204" pitchFamily="34" charset="0"/>
              <a:sym typeface="+mn-lt"/>
            </a:endParaRPr>
          </a:p>
          <a:p>
            <a:pPr marL="0" marR="0" lvl="0" indent="0" algn="ctr" defTabSz="685800" rtl="0" eaLnBrk="1" fontAlgn="auto" latinLnBrk="0" hangingPunct="1">
              <a:lnSpc>
                <a:spcPct val="130000"/>
              </a:lnSpc>
              <a:spcBef>
                <a:spcPts val="0"/>
              </a:spcBef>
              <a:spcAft>
                <a:spcPts val="0"/>
              </a:spcAft>
              <a:buClrTx/>
              <a:buSzTx/>
              <a:buFontTx/>
              <a:buNone/>
              <a:defRPr/>
            </a:pPr>
            <a:r>
              <a:rPr kumimoji="0" lang="en-US" altLang="zh-CN" sz="1050" b="1" i="0" u="none" strike="noStrike" kern="1200" cap="none" spc="0" normalizeH="0" baseline="0" noProof="0">
                <a:ln>
                  <a:noFill/>
                </a:ln>
                <a:solidFill>
                  <a:srgbClr val="7F7F7F"/>
                </a:solidFill>
                <a:effectLst/>
                <a:uLnTx/>
                <a:uFillTx/>
                <a:latin typeface="Calibri" panose="020F0502020204030204"/>
                <a:ea typeface="Calibri" panose="020F0502020204030204" pitchFamily="34" charset="0"/>
                <a:cs typeface="Calibri" panose="020F0502020204030204" pitchFamily="34" charset="0"/>
                <a:sym typeface="+mn-lt"/>
              </a:rPr>
              <a:t>In this project, we perform Market Basket Analysis on the Groceries Dataset using association rule mining techniques. The insights derived from this analysis can be utilized to optimize various aspects of retail operations, including product placement strategies, personalized marketing, and inventory management. The ultimate aim is to enhance customer satisfaction and increase profitability by better understanding customer preferences and buying habits.</a:t>
            </a:r>
            <a:endParaRPr kumimoji="0" lang="en-US" altLang="zh-CN" sz="1050" b="1" i="0" u="none" strike="noStrike" kern="1200" cap="none" spc="0" normalizeH="0" baseline="0" noProof="0">
              <a:ln>
                <a:noFill/>
              </a:ln>
              <a:solidFill>
                <a:srgbClr val="7F7F7F"/>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710941" y="289922"/>
            <a:ext cx="172212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marL="0" marR="0" lvl="0" indent="0" algn="ctr" defTabSz="514350" rtl="0" eaLnBrk="1" fontAlgn="auto" latinLnBrk="0" hangingPunct="1">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Introduction</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439895" y="3131475"/>
            <a:ext cx="26421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Группа 28"/>
          <p:cNvGrpSpPr/>
          <p:nvPr/>
        </p:nvGrpSpPr>
        <p:grpSpPr>
          <a:xfrm>
            <a:off x="7212690" y="2057083"/>
            <a:ext cx="930131" cy="1040446"/>
            <a:chOff x="15087600" y="4095750"/>
            <a:chExt cx="1860550" cy="2081213"/>
          </a:xfrm>
        </p:grpSpPr>
        <p:sp>
          <p:nvSpPr>
            <p:cNvPr id="14" name="Freeform 5"/>
            <p:cNvSpPr/>
            <p:nvPr/>
          </p:nvSpPr>
          <p:spPr bwMode="auto">
            <a:xfrm>
              <a:off x="15295563" y="4095750"/>
              <a:ext cx="446088" cy="449263"/>
            </a:xfrm>
            <a:custGeom>
              <a:avLst/>
              <a:gdLst>
                <a:gd name="T0" fmla="*/ 561 w 562"/>
                <a:gd name="T1" fmla="*/ 309 h 566"/>
                <a:gd name="T2" fmla="*/ 554 w 562"/>
                <a:gd name="T3" fmla="*/ 352 h 566"/>
                <a:gd name="T4" fmla="*/ 540 w 562"/>
                <a:gd name="T5" fmla="*/ 391 h 566"/>
                <a:gd name="T6" fmla="*/ 522 w 562"/>
                <a:gd name="T7" fmla="*/ 429 h 566"/>
                <a:gd name="T8" fmla="*/ 498 w 562"/>
                <a:gd name="T9" fmla="*/ 462 h 566"/>
                <a:gd name="T10" fmla="*/ 471 w 562"/>
                <a:gd name="T11" fmla="*/ 491 h 566"/>
                <a:gd name="T12" fmla="*/ 439 w 562"/>
                <a:gd name="T13" fmla="*/ 517 h 566"/>
                <a:gd name="T14" fmla="*/ 404 w 562"/>
                <a:gd name="T15" fmla="*/ 538 h 566"/>
                <a:gd name="T16" fmla="*/ 367 w 562"/>
                <a:gd name="T17" fmla="*/ 553 h 566"/>
                <a:gd name="T18" fmla="*/ 327 w 562"/>
                <a:gd name="T19" fmla="*/ 562 h 566"/>
                <a:gd name="T20" fmla="*/ 284 w 562"/>
                <a:gd name="T21" fmla="*/ 566 h 566"/>
                <a:gd name="T22" fmla="*/ 240 w 562"/>
                <a:gd name="T23" fmla="*/ 562 h 566"/>
                <a:gd name="T24" fmla="*/ 199 w 562"/>
                <a:gd name="T25" fmla="*/ 553 h 566"/>
                <a:gd name="T26" fmla="*/ 160 w 562"/>
                <a:gd name="T27" fmla="*/ 538 h 566"/>
                <a:gd name="T28" fmla="*/ 125 w 562"/>
                <a:gd name="T29" fmla="*/ 517 h 566"/>
                <a:gd name="T30" fmla="*/ 92 w 562"/>
                <a:gd name="T31" fmla="*/ 491 h 566"/>
                <a:gd name="T32" fmla="*/ 64 w 562"/>
                <a:gd name="T33" fmla="*/ 462 h 566"/>
                <a:gd name="T34" fmla="*/ 41 w 562"/>
                <a:gd name="T35" fmla="*/ 429 h 566"/>
                <a:gd name="T36" fmla="*/ 22 w 562"/>
                <a:gd name="T37" fmla="*/ 391 h 566"/>
                <a:gd name="T38" fmla="*/ 10 w 562"/>
                <a:gd name="T39" fmla="*/ 352 h 566"/>
                <a:gd name="T40" fmla="*/ 1 w 562"/>
                <a:gd name="T41" fmla="*/ 309 h 566"/>
                <a:gd name="T42" fmla="*/ 1 w 562"/>
                <a:gd name="T43" fmla="*/ 265 h 566"/>
                <a:gd name="T44" fmla="*/ 6 w 562"/>
                <a:gd name="T45" fmla="*/ 224 h 566"/>
                <a:gd name="T46" fmla="*/ 17 w 562"/>
                <a:gd name="T47" fmla="*/ 183 h 566"/>
                <a:gd name="T48" fmla="*/ 34 w 562"/>
                <a:gd name="T49" fmla="*/ 147 h 566"/>
                <a:gd name="T50" fmla="*/ 56 w 562"/>
                <a:gd name="T51" fmla="*/ 112 h 566"/>
                <a:gd name="T52" fmla="*/ 83 w 562"/>
                <a:gd name="T53" fmla="*/ 82 h 566"/>
                <a:gd name="T54" fmla="*/ 114 w 562"/>
                <a:gd name="T55" fmla="*/ 56 h 566"/>
                <a:gd name="T56" fmla="*/ 148 w 562"/>
                <a:gd name="T57" fmla="*/ 34 h 566"/>
                <a:gd name="T58" fmla="*/ 186 w 562"/>
                <a:gd name="T59" fmla="*/ 17 h 566"/>
                <a:gd name="T60" fmla="*/ 227 w 562"/>
                <a:gd name="T61" fmla="*/ 6 h 566"/>
                <a:gd name="T62" fmla="*/ 269 w 562"/>
                <a:gd name="T63" fmla="*/ 0 h 566"/>
                <a:gd name="T64" fmla="*/ 312 w 562"/>
                <a:gd name="T65" fmla="*/ 1 h 566"/>
                <a:gd name="T66" fmla="*/ 353 w 562"/>
                <a:gd name="T67" fmla="*/ 9 h 566"/>
                <a:gd name="T68" fmla="*/ 392 w 562"/>
                <a:gd name="T69" fmla="*/ 22 h 566"/>
                <a:gd name="T70" fmla="*/ 427 w 562"/>
                <a:gd name="T71" fmla="*/ 40 h 566"/>
                <a:gd name="T72" fmla="*/ 460 w 562"/>
                <a:gd name="T73" fmla="*/ 65 h 566"/>
                <a:gd name="T74" fmla="*/ 489 w 562"/>
                <a:gd name="T75" fmla="*/ 92 h 566"/>
                <a:gd name="T76" fmla="*/ 515 w 562"/>
                <a:gd name="T77" fmla="*/ 123 h 566"/>
                <a:gd name="T78" fmla="*/ 534 w 562"/>
                <a:gd name="T79" fmla="*/ 159 h 566"/>
                <a:gd name="T80" fmla="*/ 550 w 562"/>
                <a:gd name="T81" fmla="*/ 197 h 566"/>
                <a:gd name="T82" fmla="*/ 558 w 562"/>
                <a:gd name="T83" fmla="*/ 237 h 566"/>
                <a:gd name="T84" fmla="*/ 562 w 562"/>
                <a:gd name="T85" fmla="*/ 28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2" h="566">
                  <a:moveTo>
                    <a:pt x="562" y="280"/>
                  </a:moveTo>
                  <a:lnTo>
                    <a:pt x="562" y="295"/>
                  </a:lnTo>
                  <a:lnTo>
                    <a:pt x="561" y="309"/>
                  </a:lnTo>
                  <a:lnTo>
                    <a:pt x="558" y="324"/>
                  </a:lnTo>
                  <a:lnTo>
                    <a:pt x="556" y="337"/>
                  </a:lnTo>
                  <a:lnTo>
                    <a:pt x="554" y="352"/>
                  </a:lnTo>
                  <a:lnTo>
                    <a:pt x="550" y="366"/>
                  </a:lnTo>
                  <a:lnTo>
                    <a:pt x="545" y="379"/>
                  </a:lnTo>
                  <a:lnTo>
                    <a:pt x="540" y="391"/>
                  </a:lnTo>
                  <a:lnTo>
                    <a:pt x="534" y="405"/>
                  </a:lnTo>
                  <a:lnTo>
                    <a:pt x="528" y="417"/>
                  </a:lnTo>
                  <a:lnTo>
                    <a:pt x="522" y="429"/>
                  </a:lnTo>
                  <a:lnTo>
                    <a:pt x="515" y="440"/>
                  </a:lnTo>
                  <a:lnTo>
                    <a:pt x="506" y="451"/>
                  </a:lnTo>
                  <a:lnTo>
                    <a:pt x="498" y="462"/>
                  </a:lnTo>
                  <a:lnTo>
                    <a:pt x="489" y="472"/>
                  </a:lnTo>
                  <a:lnTo>
                    <a:pt x="481" y="483"/>
                  </a:lnTo>
                  <a:lnTo>
                    <a:pt x="471" y="491"/>
                  </a:lnTo>
                  <a:lnTo>
                    <a:pt x="460" y="501"/>
                  </a:lnTo>
                  <a:lnTo>
                    <a:pt x="450" y="510"/>
                  </a:lnTo>
                  <a:lnTo>
                    <a:pt x="439" y="517"/>
                  </a:lnTo>
                  <a:lnTo>
                    <a:pt x="427" y="524"/>
                  </a:lnTo>
                  <a:lnTo>
                    <a:pt x="416" y="532"/>
                  </a:lnTo>
                  <a:lnTo>
                    <a:pt x="404" y="538"/>
                  </a:lnTo>
                  <a:lnTo>
                    <a:pt x="392" y="543"/>
                  </a:lnTo>
                  <a:lnTo>
                    <a:pt x="380" y="549"/>
                  </a:lnTo>
                  <a:lnTo>
                    <a:pt x="367" y="553"/>
                  </a:lnTo>
                  <a:lnTo>
                    <a:pt x="353" y="556"/>
                  </a:lnTo>
                  <a:lnTo>
                    <a:pt x="340" y="560"/>
                  </a:lnTo>
                  <a:lnTo>
                    <a:pt x="327" y="562"/>
                  </a:lnTo>
                  <a:lnTo>
                    <a:pt x="312" y="564"/>
                  </a:lnTo>
                  <a:lnTo>
                    <a:pt x="299" y="565"/>
                  </a:lnTo>
                  <a:lnTo>
                    <a:pt x="284" y="566"/>
                  </a:lnTo>
                  <a:lnTo>
                    <a:pt x="269" y="565"/>
                  </a:lnTo>
                  <a:lnTo>
                    <a:pt x="255" y="564"/>
                  </a:lnTo>
                  <a:lnTo>
                    <a:pt x="240" y="562"/>
                  </a:lnTo>
                  <a:lnTo>
                    <a:pt x="227" y="560"/>
                  </a:lnTo>
                  <a:lnTo>
                    <a:pt x="212" y="556"/>
                  </a:lnTo>
                  <a:lnTo>
                    <a:pt x="199" y="553"/>
                  </a:lnTo>
                  <a:lnTo>
                    <a:pt x="186" y="549"/>
                  </a:lnTo>
                  <a:lnTo>
                    <a:pt x="174" y="543"/>
                  </a:lnTo>
                  <a:lnTo>
                    <a:pt x="160" y="538"/>
                  </a:lnTo>
                  <a:lnTo>
                    <a:pt x="148" y="532"/>
                  </a:lnTo>
                  <a:lnTo>
                    <a:pt x="136" y="524"/>
                  </a:lnTo>
                  <a:lnTo>
                    <a:pt x="125" y="517"/>
                  </a:lnTo>
                  <a:lnTo>
                    <a:pt x="114" y="510"/>
                  </a:lnTo>
                  <a:lnTo>
                    <a:pt x="103" y="501"/>
                  </a:lnTo>
                  <a:lnTo>
                    <a:pt x="92" y="491"/>
                  </a:lnTo>
                  <a:lnTo>
                    <a:pt x="83" y="483"/>
                  </a:lnTo>
                  <a:lnTo>
                    <a:pt x="74" y="472"/>
                  </a:lnTo>
                  <a:lnTo>
                    <a:pt x="64" y="462"/>
                  </a:lnTo>
                  <a:lnTo>
                    <a:pt x="56" y="451"/>
                  </a:lnTo>
                  <a:lnTo>
                    <a:pt x="49" y="440"/>
                  </a:lnTo>
                  <a:lnTo>
                    <a:pt x="41" y="429"/>
                  </a:lnTo>
                  <a:lnTo>
                    <a:pt x="34" y="417"/>
                  </a:lnTo>
                  <a:lnTo>
                    <a:pt x="28" y="405"/>
                  </a:lnTo>
                  <a:lnTo>
                    <a:pt x="22" y="391"/>
                  </a:lnTo>
                  <a:lnTo>
                    <a:pt x="17" y="379"/>
                  </a:lnTo>
                  <a:lnTo>
                    <a:pt x="13" y="366"/>
                  </a:lnTo>
                  <a:lnTo>
                    <a:pt x="10" y="352"/>
                  </a:lnTo>
                  <a:lnTo>
                    <a:pt x="6" y="337"/>
                  </a:lnTo>
                  <a:lnTo>
                    <a:pt x="4" y="324"/>
                  </a:lnTo>
                  <a:lnTo>
                    <a:pt x="1" y="309"/>
                  </a:lnTo>
                  <a:lnTo>
                    <a:pt x="1" y="295"/>
                  </a:lnTo>
                  <a:lnTo>
                    <a:pt x="0" y="280"/>
                  </a:lnTo>
                  <a:lnTo>
                    <a:pt x="1" y="265"/>
                  </a:lnTo>
                  <a:lnTo>
                    <a:pt x="1" y="251"/>
                  </a:lnTo>
                  <a:lnTo>
                    <a:pt x="4" y="237"/>
                  </a:lnTo>
                  <a:lnTo>
                    <a:pt x="6" y="224"/>
                  </a:lnTo>
                  <a:lnTo>
                    <a:pt x="10" y="210"/>
                  </a:lnTo>
                  <a:lnTo>
                    <a:pt x="13" y="197"/>
                  </a:lnTo>
                  <a:lnTo>
                    <a:pt x="17" y="183"/>
                  </a:lnTo>
                  <a:lnTo>
                    <a:pt x="22" y="171"/>
                  </a:lnTo>
                  <a:lnTo>
                    <a:pt x="28" y="159"/>
                  </a:lnTo>
                  <a:lnTo>
                    <a:pt x="34" y="147"/>
                  </a:lnTo>
                  <a:lnTo>
                    <a:pt x="41" y="136"/>
                  </a:lnTo>
                  <a:lnTo>
                    <a:pt x="49" y="123"/>
                  </a:lnTo>
                  <a:lnTo>
                    <a:pt x="56" y="112"/>
                  </a:lnTo>
                  <a:lnTo>
                    <a:pt x="64" y="103"/>
                  </a:lnTo>
                  <a:lnTo>
                    <a:pt x="74" y="92"/>
                  </a:lnTo>
                  <a:lnTo>
                    <a:pt x="83" y="82"/>
                  </a:lnTo>
                  <a:lnTo>
                    <a:pt x="92" y="73"/>
                  </a:lnTo>
                  <a:lnTo>
                    <a:pt x="103" y="65"/>
                  </a:lnTo>
                  <a:lnTo>
                    <a:pt x="114" y="56"/>
                  </a:lnTo>
                  <a:lnTo>
                    <a:pt x="125" y="48"/>
                  </a:lnTo>
                  <a:lnTo>
                    <a:pt x="136" y="40"/>
                  </a:lnTo>
                  <a:lnTo>
                    <a:pt x="148" y="34"/>
                  </a:lnTo>
                  <a:lnTo>
                    <a:pt x="160" y="28"/>
                  </a:lnTo>
                  <a:lnTo>
                    <a:pt x="174" y="22"/>
                  </a:lnTo>
                  <a:lnTo>
                    <a:pt x="186" y="17"/>
                  </a:lnTo>
                  <a:lnTo>
                    <a:pt x="199" y="12"/>
                  </a:lnTo>
                  <a:lnTo>
                    <a:pt x="212" y="9"/>
                  </a:lnTo>
                  <a:lnTo>
                    <a:pt x="227" y="6"/>
                  </a:lnTo>
                  <a:lnTo>
                    <a:pt x="240" y="4"/>
                  </a:lnTo>
                  <a:lnTo>
                    <a:pt x="255" y="1"/>
                  </a:lnTo>
                  <a:lnTo>
                    <a:pt x="269" y="0"/>
                  </a:lnTo>
                  <a:lnTo>
                    <a:pt x="284" y="0"/>
                  </a:lnTo>
                  <a:lnTo>
                    <a:pt x="299" y="0"/>
                  </a:lnTo>
                  <a:lnTo>
                    <a:pt x="312" y="1"/>
                  </a:lnTo>
                  <a:lnTo>
                    <a:pt x="327" y="4"/>
                  </a:lnTo>
                  <a:lnTo>
                    <a:pt x="340" y="6"/>
                  </a:lnTo>
                  <a:lnTo>
                    <a:pt x="353" y="9"/>
                  </a:lnTo>
                  <a:lnTo>
                    <a:pt x="367" y="12"/>
                  </a:lnTo>
                  <a:lnTo>
                    <a:pt x="380" y="17"/>
                  </a:lnTo>
                  <a:lnTo>
                    <a:pt x="392" y="22"/>
                  </a:lnTo>
                  <a:lnTo>
                    <a:pt x="404" y="28"/>
                  </a:lnTo>
                  <a:lnTo>
                    <a:pt x="416" y="34"/>
                  </a:lnTo>
                  <a:lnTo>
                    <a:pt x="427" y="40"/>
                  </a:lnTo>
                  <a:lnTo>
                    <a:pt x="439" y="48"/>
                  </a:lnTo>
                  <a:lnTo>
                    <a:pt x="450" y="56"/>
                  </a:lnTo>
                  <a:lnTo>
                    <a:pt x="460" y="65"/>
                  </a:lnTo>
                  <a:lnTo>
                    <a:pt x="471" y="73"/>
                  </a:lnTo>
                  <a:lnTo>
                    <a:pt x="481" y="82"/>
                  </a:lnTo>
                  <a:lnTo>
                    <a:pt x="489" y="92"/>
                  </a:lnTo>
                  <a:lnTo>
                    <a:pt x="498" y="103"/>
                  </a:lnTo>
                  <a:lnTo>
                    <a:pt x="506" y="112"/>
                  </a:lnTo>
                  <a:lnTo>
                    <a:pt x="515" y="123"/>
                  </a:lnTo>
                  <a:lnTo>
                    <a:pt x="522" y="136"/>
                  </a:lnTo>
                  <a:lnTo>
                    <a:pt x="528" y="147"/>
                  </a:lnTo>
                  <a:lnTo>
                    <a:pt x="534" y="159"/>
                  </a:lnTo>
                  <a:lnTo>
                    <a:pt x="540" y="171"/>
                  </a:lnTo>
                  <a:lnTo>
                    <a:pt x="545" y="183"/>
                  </a:lnTo>
                  <a:lnTo>
                    <a:pt x="550" y="197"/>
                  </a:lnTo>
                  <a:lnTo>
                    <a:pt x="554" y="210"/>
                  </a:lnTo>
                  <a:lnTo>
                    <a:pt x="556" y="224"/>
                  </a:lnTo>
                  <a:lnTo>
                    <a:pt x="558" y="237"/>
                  </a:lnTo>
                  <a:lnTo>
                    <a:pt x="561" y="251"/>
                  </a:lnTo>
                  <a:lnTo>
                    <a:pt x="562" y="265"/>
                  </a:lnTo>
                  <a:lnTo>
                    <a:pt x="562" y="280"/>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15" name="Freeform 6"/>
            <p:cNvSpPr/>
            <p:nvPr/>
          </p:nvSpPr>
          <p:spPr bwMode="auto">
            <a:xfrm>
              <a:off x="16027400" y="4095750"/>
              <a:ext cx="444500" cy="449263"/>
            </a:xfrm>
            <a:custGeom>
              <a:avLst/>
              <a:gdLst>
                <a:gd name="T0" fmla="*/ 557 w 558"/>
                <a:gd name="T1" fmla="*/ 309 h 566"/>
                <a:gd name="T2" fmla="*/ 550 w 558"/>
                <a:gd name="T3" fmla="*/ 352 h 566"/>
                <a:gd name="T4" fmla="*/ 536 w 558"/>
                <a:gd name="T5" fmla="*/ 391 h 566"/>
                <a:gd name="T6" fmla="*/ 518 w 558"/>
                <a:gd name="T7" fmla="*/ 429 h 566"/>
                <a:gd name="T8" fmla="*/ 495 w 558"/>
                <a:gd name="T9" fmla="*/ 462 h 566"/>
                <a:gd name="T10" fmla="*/ 467 w 558"/>
                <a:gd name="T11" fmla="*/ 491 h 566"/>
                <a:gd name="T12" fmla="*/ 435 w 558"/>
                <a:gd name="T13" fmla="*/ 517 h 566"/>
                <a:gd name="T14" fmla="*/ 401 w 558"/>
                <a:gd name="T15" fmla="*/ 538 h 566"/>
                <a:gd name="T16" fmla="*/ 364 w 558"/>
                <a:gd name="T17" fmla="*/ 553 h 566"/>
                <a:gd name="T18" fmla="*/ 324 w 558"/>
                <a:gd name="T19" fmla="*/ 562 h 566"/>
                <a:gd name="T20" fmla="*/ 282 w 558"/>
                <a:gd name="T21" fmla="*/ 566 h 566"/>
                <a:gd name="T22" fmla="*/ 239 w 558"/>
                <a:gd name="T23" fmla="*/ 562 h 566"/>
                <a:gd name="T24" fmla="*/ 198 w 558"/>
                <a:gd name="T25" fmla="*/ 553 h 566"/>
                <a:gd name="T26" fmla="*/ 159 w 558"/>
                <a:gd name="T27" fmla="*/ 538 h 566"/>
                <a:gd name="T28" fmla="*/ 123 w 558"/>
                <a:gd name="T29" fmla="*/ 517 h 566"/>
                <a:gd name="T30" fmla="*/ 92 w 558"/>
                <a:gd name="T31" fmla="*/ 491 h 566"/>
                <a:gd name="T32" fmla="*/ 64 w 558"/>
                <a:gd name="T33" fmla="*/ 462 h 566"/>
                <a:gd name="T34" fmla="*/ 40 w 558"/>
                <a:gd name="T35" fmla="*/ 429 h 566"/>
                <a:gd name="T36" fmla="*/ 21 w 558"/>
                <a:gd name="T37" fmla="*/ 391 h 566"/>
                <a:gd name="T38" fmla="*/ 8 w 558"/>
                <a:gd name="T39" fmla="*/ 352 h 566"/>
                <a:gd name="T40" fmla="*/ 1 w 558"/>
                <a:gd name="T41" fmla="*/ 309 h 566"/>
                <a:gd name="T42" fmla="*/ 0 w 558"/>
                <a:gd name="T43" fmla="*/ 265 h 566"/>
                <a:gd name="T44" fmla="*/ 6 w 558"/>
                <a:gd name="T45" fmla="*/ 224 h 566"/>
                <a:gd name="T46" fmla="*/ 17 w 558"/>
                <a:gd name="T47" fmla="*/ 183 h 566"/>
                <a:gd name="T48" fmla="*/ 34 w 558"/>
                <a:gd name="T49" fmla="*/ 147 h 566"/>
                <a:gd name="T50" fmla="*/ 55 w 558"/>
                <a:gd name="T51" fmla="*/ 112 h 566"/>
                <a:gd name="T52" fmla="*/ 82 w 558"/>
                <a:gd name="T53" fmla="*/ 82 h 566"/>
                <a:gd name="T54" fmla="*/ 113 w 558"/>
                <a:gd name="T55" fmla="*/ 56 h 566"/>
                <a:gd name="T56" fmla="*/ 147 w 558"/>
                <a:gd name="T57" fmla="*/ 34 h 566"/>
                <a:gd name="T58" fmla="*/ 184 w 558"/>
                <a:gd name="T59" fmla="*/ 17 h 566"/>
                <a:gd name="T60" fmla="*/ 224 w 558"/>
                <a:gd name="T61" fmla="*/ 6 h 566"/>
                <a:gd name="T62" fmla="*/ 268 w 558"/>
                <a:gd name="T63" fmla="*/ 0 h 566"/>
                <a:gd name="T64" fmla="*/ 310 w 558"/>
                <a:gd name="T65" fmla="*/ 1 h 566"/>
                <a:gd name="T66" fmla="*/ 350 w 558"/>
                <a:gd name="T67" fmla="*/ 9 h 566"/>
                <a:gd name="T68" fmla="*/ 389 w 558"/>
                <a:gd name="T69" fmla="*/ 22 h 566"/>
                <a:gd name="T70" fmla="*/ 425 w 558"/>
                <a:gd name="T71" fmla="*/ 40 h 566"/>
                <a:gd name="T72" fmla="*/ 457 w 558"/>
                <a:gd name="T73" fmla="*/ 65 h 566"/>
                <a:gd name="T74" fmla="*/ 486 w 558"/>
                <a:gd name="T75" fmla="*/ 92 h 566"/>
                <a:gd name="T76" fmla="*/ 511 w 558"/>
                <a:gd name="T77" fmla="*/ 123 h 566"/>
                <a:gd name="T78" fmla="*/ 531 w 558"/>
                <a:gd name="T79" fmla="*/ 159 h 566"/>
                <a:gd name="T80" fmla="*/ 546 w 558"/>
                <a:gd name="T81" fmla="*/ 197 h 566"/>
                <a:gd name="T82" fmla="*/ 556 w 558"/>
                <a:gd name="T83" fmla="*/ 237 h 566"/>
                <a:gd name="T84" fmla="*/ 558 w 558"/>
                <a:gd name="T85" fmla="*/ 28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566">
                  <a:moveTo>
                    <a:pt x="558" y="280"/>
                  </a:moveTo>
                  <a:lnTo>
                    <a:pt x="558" y="295"/>
                  </a:lnTo>
                  <a:lnTo>
                    <a:pt x="557" y="309"/>
                  </a:lnTo>
                  <a:lnTo>
                    <a:pt x="556" y="324"/>
                  </a:lnTo>
                  <a:lnTo>
                    <a:pt x="553" y="337"/>
                  </a:lnTo>
                  <a:lnTo>
                    <a:pt x="550" y="352"/>
                  </a:lnTo>
                  <a:lnTo>
                    <a:pt x="546" y="366"/>
                  </a:lnTo>
                  <a:lnTo>
                    <a:pt x="541" y="379"/>
                  </a:lnTo>
                  <a:lnTo>
                    <a:pt x="536" y="391"/>
                  </a:lnTo>
                  <a:lnTo>
                    <a:pt x="531" y="405"/>
                  </a:lnTo>
                  <a:lnTo>
                    <a:pt x="525" y="417"/>
                  </a:lnTo>
                  <a:lnTo>
                    <a:pt x="518" y="429"/>
                  </a:lnTo>
                  <a:lnTo>
                    <a:pt x="511" y="440"/>
                  </a:lnTo>
                  <a:lnTo>
                    <a:pt x="503" y="451"/>
                  </a:lnTo>
                  <a:lnTo>
                    <a:pt x="495" y="462"/>
                  </a:lnTo>
                  <a:lnTo>
                    <a:pt x="486" y="472"/>
                  </a:lnTo>
                  <a:lnTo>
                    <a:pt x="477" y="483"/>
                  </a:lnTo>
                  <a:lnTo>
                    <a:pt x="467" y="491"/>
                  </a:lnTo>
                  <a:lnTo>
                    <a:pt x="457" y="501"/>
                  </a:lnTo>
                  <a:lnTo>
                    <a:pt x="446" y="510"/>
                  </a:lnTo>
                  <a:lnTo>
                    <a:pt x="435" y="517"/>
                  </a:lnTo>
                  <a:lnTo>
                    <a:pt x="425" y="524"/>
                  </a:lnTo>
                  <a:lnTo>
                    <a:pt x="414" y="532"/>
                  </a:lnTo>
                  <a:lnTo>
                    <a:pt x="401" y="538"/>
                  </a:lnTo>
                  <a:lnTo>
                    <a:pt x="389" y="543"/>
                  </a:lnTo>
                  <a:lnTo>
                    <a:pt x="377" y="549"/>
                  </a:lnTo>
                  <a:lnTo>
                    <a:pt x="364" y="553"/>
                  </a:lnTo>
                  <a:lnTo>
                    <a:pt x="350" y="556"/>
                  </a:lnTo>
                  <a:lnTo>
                    <a:pt x="337" y="560"/>
                  </a:lnTo>
                  <a:lnTo>
                    <a:pt x="324" y="562"/>
                  </a:lnTo>
                  <a:lnTo>
                    <a:pt x="310" y="564"/>
                  </a:lnTo>
                  <a:lnTo>
                    <a:pt x="296" y="565"/>
                  </a:lnTo>
                  <a:lnTo>
                    <a:pt x="282" y="566"/>
                  </a:lnTo>
                  <a:lnTo>
                    <a:pt x="268" y="565"/>
                  </a:lnTo>
                  <a:lnTo>
                    <a:pt x="253" y="564"/>
                  </a:lnTo>
                  <a:lnTo>
                    <a:pt x="239" y="562"/>
                  </a:lnTo>
                  <a:lnTo>
                    <a:pt x="224" y="560"/>
                  </a:lnTo>
                  <a:lnTo>
                    <a:pt x="211" y="556"/>
                  </a:lnTo>
                  <a:lnTo>
                    <a:pt x="198" y="553"/>
                  </a:lnTo>
                  <a:lnTo>
                    <a:pt x="184" y="549"/>
                  </a:lnTo>
                  <a:lnTo>
                    <a:pt x="172" y="543"/>
                  </a:lnTo>
                  <a:lnTo>
                    <a:pt x="159" y="538"/>
                  </a:lnTo>
                  <a:lnTo>
                    <a:pt x="147" y="532"/>
                  </a:lnTo>
                  <a:lnTo>
                    <a:pt x="134" y="524"/>
                  </a:lnTo>
                  <a:lnTo>
                    <a:pt x="123" y="517"/>
                  </a:lnTo>
                  <a:lnTo>
                    <a:pt x="113" y="510"/>
                  </a:lnTo>
                  <a:lnTo>
                    <a:pt x="102" y="501"/>
                  </a:lnTo>
                  <a:lnTo>
                    <a:pt x="92" y="491"/>
                  </a:lnTo>
                  <a:lnTo>
                    <a:pt x="82" y="483"/>
                  </a:lnTo>
                  <a:lnTo>
                    <a:pt x="72" y="472"/>
                  </a:lnTo>
                  <a:lnTo>
                    <a:pt x="64" y="462"/>
                  </a:lnTo>
                  <a:lnTo>
                    <a:pt x="55" y="451"/>
                  </a:lnTo>
                  <a:lnTo>
                    <a:pt x="47" y="440"/>
                  </a:lnTo>
                  <a:lnTo>
                    <a:pt x="40" y="429"/>
                  </a:lnTo>
                  <a:lnTo>
                    <a:pt x="34" y="417"/>
                  </a:lnTo>
                  <a:lnTo>
                    <a:pt x="28" y="405"/>
                  </a:lnTo>
                  <a:lnTo>
                    <a:pt x="21" y="391"/>
                  </a:lnTo>
                  <a:lnTo>
                    <a:pt x="17" y="379"/>
                  </a:lnTo>
                  <a:lnTo>
                    <a:pt x="12" y="366"/>
                  </a:lnTo>
                  <a:lnTo>
                    <a:pt x="8" y="352"/>
                  </a:lnTo>
                  <a:lnTo>
                    <a:pt x="6" y="337"/>
                  </a:lnTo>
                  <a:lnTo>
                    <a:pt x="3" y="324"/>
                  </a:lnTo>
                  <a:lnTo>
                    <a:pt x="1" y="309"/>
                  </a:lnTo>
                  <a:lnTo>
                    <a:pt x="0" y="295"/>
                  </a:lnTo>
                  <a:lnTo>
                    <a:pt x="0" y="280"/>
                  </a:lnTo>
                  <a:lnTo>
                    <a:pt x="0" y="265"/>
                  </a:lnTo>
                  <a:lnTo>
                    <a:pt x="1" y="251"/>
                  </a:lnTo>
                  <a:lnTo>
                    <a:pt x="3" y="237"/>
                  </a:lnTo>
                  <a:lnTo>
                    <a:pt x="6" y="224"/>
                  </a:lnTo>
                  <a:lnTo>
                    <a:pt x="8" y="210"/>
                  </a:lnTo>
                  <a:lnTo>
                    <a:pt x="12" y="197"/>
                  </a:lnTo>
                  <a:lnTo>
                    <a:pt x="17" y="183"/>
                  </a:lnTo>
                  <a:lnTo>
                    <a:pt x="21" y="171"/>
                  </a:lnTo>
                  <a:lnTo>
                    <a:pt x="28" y="159"/>
                  </a:lnTo>
                  <a:lnTo>
                    <a:pt x="34" y="147"/>
                  </a:lnTo>
                  <a:lnTo>
                    <a:pt x="40" y="136"/>
                  </a:lnTo>
                  <a:lnTo>
                    <a:pt x="47" y="123"/>
                  </a:lnTo>
                  <a:lnTo>
                    <a:pt x="55" y="112"/>
                  </a:lnTo>
                  <a:lnTo>
                    <a:pt x="64" y="103"/>
                  </a:lnTo>
                  <a:lnTo>
                    <a:pt x="72" y="92"/>
                  </a:lnTo>
                  <a:lnTo>
                    <a:pt x="82" y="82"/>
                  </a:lnTo>
                  <a:lnTo>
                    <a:pt x="92" y="73"/>
                  </a:lnTo>
                  <a:lnTo>
                    <a:pt x="102" y="65"/>
                  </a:lnTo>
                  <a:lnTo>
                    <a:pt x="113" y="56"/>
                  </a:lnTo>
                  <a:lnTo>
                    <a:pt x="123" y="48"/>
                  </a:lnTo>
                  <a:lnTo>
                    <a:pt x="134" y="40"/>
                  </a:lnTo>
                  <a:lnTo>
                    <a:pt x="147" y="34"/>
                  </a:lnTo>
                  <a:lnTo>
                    <a:pt x="159" y="28"/>
                  </a:lnTo>
                  <a:lnTo>
                    <a:pt x="172" y="22"/>
                  </a:lnTo>
                  <a:lnTo>
                    <a:pt x="184" y="17"/>
                  </a:lnTo>
                  <a:lnTo>
                    <a:pt x="198" y="12"/>
                  </a:lnTo>
                  <a:lnTo>
                    <a:pt x="211" y="9"/>
                  </a:lnTo>
                  <a:lnTo>
                    <a:pt x="224" y="6"/>
                  </a:lnTo>
                  <a:lnTo>
                    <a:pt x="239" y="4"/>
                  </a:lnTo>
                  <a:lnTo>
                    <a:pt x="253" y="1"/>
                  </a:lnTo>
                  <a:lnTo>
                    <a:pt x="268" y="0"/>
                  </a:lnTo>
                  <a:lnTo>
                    <a:pt x="282" y="0"/>
                  </a:lnTo>
                  <a:lnTo>
                    <a:pt x="296" y="0"/>
                  </a:lnTo>
                  <a:lnTo>
                    <a:pt x="310" y="1"/>
                  </a:lnTo>
                  <a:lnTo>
                    <a:pt x="324" y="4"/>
                  </a:lnTo>
                  <a:lnTo>
                    <a:pt x="337" y="6"/>
                  </a:lnTo>
                  <a:lnTo>
                    <a:pt x="350" y="9"/>
                  </a:lnTo>
                  <a:lnTo>
                    <a:pt x="364" y="12"/>
                  </a:lnTo>
                  <a:lnTo>
                    <a:pt x="377" y="17"/>
                  </a:lnTo>
                  <a:lnTo>
                    <a:pt x="389" y="22"/>
                  </a:lnTo>
                  <a:lnTo>
                    <a:pt x="401" y="28"/>
                  </a:lnTo>
                  <a:lnTo>
                    <a:pt x="414" y="34"/>
                  </a:lnTo>
                  <a:lnTo>
                    <a:pt x="425" y="40"/>
                  </a:lnTo>
                  <a:lnTo>
                    <a:pt x="435" y="48"/>
                  </a:lnTo>
                  <a:lnTo>
                    <a:pt x="446" y="56"/>
                  </a:lnTo>
                  <a:lnTo>
                    <a:pt x="457" y="65"/>
                  </a:lnTo>
                  <a:lnTo>
                    <a:pt x="467" y="73"/>
                  </a:lnTo>
                  <a:lnTo>
                    <a:pt x="477" y="82"/>
                  </a:lnTo>
                  <a:lnTo>
                    <a:pt x="486" y="92"/>
                  </a:lnTo>
                  <a:lnTo>
                    <a:pt x="495" y="103"/>
                  </a:lnTo>
                  <a:lnTo>
                    <a:pt x="503" y="112"/>
                  </a:lnTo>
                  <a:lnTo>
                    <a:pt x="511" y="123"/>
                  </a:lnTo>
                  <a:lnTo>
                    <a:pt x="518" y="136"/>
                  </a:lnTo>
                  <a:lnTo>
                    <a:pt x="525" y="147"/>
                  </a:lnTo>
                  <a:lnTo>
                    <a:pt x="531" y="159"/>
                  </a:lnTo>
                  <a:lnTo>
                    <a:pt x="536" y="171"/>
                  </a:lnTo>
                  <a:lnTo>
                    <a:pt x="541" y="183"/>
                  </a:lnTo>
                  <a:lnTo>
                    <a:pt x="546" y="197"/>
                  </a:lnTo>
                  <a:lnTo>
                    <a:pt x="550" y="210"/>
                  </a:lnTo>
                  <a:lnTo>
                    <a:pt x="553" y="224"/>
                  </a:lnTo>
                  <a:lnTo>
                    <a:pt x="556" y="237"/>
                  </a:lnTo>
                  <a:lnTo>
                    <a:pt x="557" y="251"/>
                  </a:lnTo>
                  <a:lnTo>
                    <a:pt x="558" y="265"/>
                  </a:lnTo>
                  <a:lnTo>
                    <a:pt x="558" y="280"/>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16" name="Freeform 7"/>
            <p:cNvSpPr/>
            <p:nvPr/>
          </p:nvSpPr>
          <p:spPr bwMode="auto">
            <a:xfrm>
              <a:off x="16392525" y="5894388"/>
              <a:ext cx="230188" cy="282575"/>
            </a:xfrm>
            <a:custGeom>
              <a:avLst/>
              <a:gdLst>
                <a:gd name="T0" fmla="*/ 0 w 290"/>
                <a:gd name="T1" fmla="*/ 0 h 357"/>
                <a:gd name="T2" fmla="*/ 0 w 290"/>
                <a:gd name="T3" fmla="*/ 66 h 357"/>
                <a:gd name="T4" fmla="*/ 0 w 290"/>
                <a:gd name="T5" fmla="*/ 117 h 357"/>
                <a:gd name="T6" fmla="*/ 0 w 290"/>
                <a:gd name="T7" fmla="*/ 153 h 357"/>
                <a:gd name="T8" fmla="*/ 0 w 290"/>
                <a:gd name="T9" fmla="*/ 176 h 357"/>
                <a:gd name="T10" fmla="*/ 0 w 290"/>
                <a:gd name="T11" fmla="*/ 191 h 357"/>
                <a:gd name="T12" fmla="*/ 0 w 290"/>
                <a:gd name="T13" fmla="*/ 200 h 357"/>
                <a:gd name="T14" fmla="*/ 0 w 290"/>
                <a:gd name="T15" fmla="*/ 202 h 357"/>
                <a:gd name="T16" fmla="*/ 0 w 290"/>
                <a:gd name="T17" fmla="*/ 202 h 357"/>
                <a:gd name="T18" fmla="*/ 0 w 290"/>
                <a:gd name="T19" fmla="*/ 218 h 357"/>
                <a:gd name="T20" fmla="*/ 2 w 290"/>
                <a:gd name="T21" fmla="*/ 234 h 357"/>
                <a:gd name="T22" fmla="*/ 6 w 290"/>
                <a:gd name="T23" fmla="*/ 249 h 357"/>
                <a:gd name="T24" fmla="*/ 10 w 290"/>
                <a:gd name="T25" fmla="*/ 263 h 357"/>
                <a:gd name="T26" fmla="*/ 17 w 290"/>
                <a:gd name="T27" fmla="*/ 277 h 357"/>
                <a:gd name="T28" fmla="*/ 24 w 290"/>
                <a:gd name="T29" fmla="*/ 290 h 357"/>
                <a:gd name="T30" fmla="*/ 32 w 290"/>
                <a:gd name="T31" fmla="*/ 302 h 357"/>
                <a:gd name="T32" fmla="*/ 42 w 290"/>
                <a:gd name="T33" fmla="*/ 312 h 357"/>
                <a:gd name="T34" fmla="*/ 52 w 290"/>
                <a:gd name="T35" fmla="*/ 323 h 357"/>
                <a:gd name="T36" fmla="*/ 64 w 290"/>
                <a:gd name="T37" fmla="*/ 332 h 357"/>
                <a:gd name="T38" fmla="*/ 75 w 290"/>
                <a:gd name="T39" fmla="*/ 339 h 357"/>
                <a:gd name="T40" fmla="*/ 88 w 290"/>
                <a:gd name="T41" fmla="*/ 345 h 357"/>
                <a:gd name="T42" fmla="*/ 101 w 290"/>
                <a:gd name="T43" fmla="*/ 350 h 357"/>
                <a:gd name="T44" fmla="*/ 115 w 290"/>
                <a:gd name="T45" fmla="*/ 354 h 357"/>
                <a:gd name="T46" fmla="*/ 129 w 290"/>
                <a:gd name="T47" fmla="*/ 356 h 357"/>
                <a:gd name="T48" fmla="*/ 144 w 290"/>
                <a:gd name="T49" fmla="*/ 357 h 357"/>
                <a:gd name="T50" fmla="*/ 159 w 290"/>
                <a:gd name="T51" fmla="*/ 356 h 357"/>
                <a:gd name="T52" fmla="*/ 173 w 290"/>
                <a:gd name="T53" fmla="*/ 354 h 357"/>
                <a:gd name="T54" fmla="*/ 186 w 290"/>
                <a:gd name="T55" fmla="*/ 350 h 357"/>
                <a:gd name="T56" fmla="*/ 200 w 290"/>
                <a:gd name="T57" fmla="*/ 345 h 357"/>
                <a:gd name="T58" fmla="*/ 213 w 290"/>
                <a:gd name="T59" fmla="*/ 339 h 357"/>
                <a:gd name="T60" fmla="*/ 225 w 290"/>
                <a:gd name="T61" fmla="*/ 332 h 357"/>
                <a:gd name="T62" fmla="*/ 236 w 290"/>
                <a:gd name="T63" fmla="*/ 323 h 357"/>
                <a:gd name="T64" fmla="*/ 246 w 290"/>
                <a:gd name="T65" fmla="*/ 312 h 357"/>
                <a:gd name="T66" fmla="*/ 256 w 290"/>
                <a:gd name="T67" fmla="*/ 302 h 357"/>
                <a:gd name="T68" fmla="*/ 264 w 290"/>
                <a:gd name="T69" fmla="*/ 290 h 357"/>
                <a:gd name="T70" fmla="*/ 271 w 290"/>
                <a:gd name="T71" fmla="*/ 277 h 357"/>
                <a:gd name="T72" fmla="*/ 278 w 290"/>
                <a:gd name="T73" fmla="*/ 263 h 357"/>
                <a:gd name="T74" fmla="*/ 282 w 290"/>
                <a:gd name="T75" fmla="*/ 249 h 357"/>
                <a:gd name="T76" fmla="*/ 286 w 290"/>
                <a:gd name="T77" fmla="*/ 234 h 357"/>
                <a:gd name="T78" fmla="*/ 288 w 290"/>
                <a:gd name="T79" fmla="*/ 218 h 357"/>
                <a:gd name="T80" fmla="*/ 290 w 290"/>
                <a:gd name="T81" fmla="*/ 202 h 357"/>
                <a:gd name="T82" fmla="*/ 290 w 290"/>
                <a:gd name="T83" fmla="*/ 136 h 357"/>
                <a:gd name="T84" fmla="*/ 290 w 290"/>
                <a:gd name="T85" fmla="*/ 86 h 357"/>
                <a:gd name="T86" fmla="*/ 290 w 290"/>
                <a:gd name="T87" fmla="*/ 49 h 357"/>
                <a:gd name="T88" fmla="*/ 290 w 290"/>
                <a:gd name="T89" fmla="*/ 25 h 357"/>
                <a:gd name="T90" fmla="*/ 290 w 290"/>
                <a:gd name="T91" fmla="*/ 10 h 357"/>
                <a:gd name="T92" fmla="*/ 290 w 290"/>
                <a:gd name="T93" fmla="*/ 3 h 357"/>
                <a:gd name="T94" fmla="*/ 290 w 290"/>
                <a:gd name="T95" fmla="*/ 0 h 357"/>
                <a:gd name="T96" fmla="*/ 290 w 290"/>
                <a:gd name="T97" fmla="*/ 0 h 357"/>
                <a:gd name="T98" fmla="*/ 0 w 290"/>
                <a:gd name="T9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357">
                  <a:moveTo>
                    <a:pt x="0" y="0"/>
                  </a:moveTo>
                  <a:lnTo>
                    <a:pt x="0" y="66"/>
                  </a:lnTo>
                  <a:lnTo>
                    <a:pt x="0" y="117"/>
                  </a:lnTo>
                  <a:lnTo>
                    <a:pt x="0" y="153"/>
                  </a:lnTo>
                  <a:lnTo>
                    <a:pt x="0" y="176"/>
                  </a:lnTo>
                  <a:lnTo>
                    <a:pt x="0" y="191"/>
                  </a:lnTo>
                  <a:lnTo>
                    <a:pt x="0" y="200"/>
                  </a:lnTo>
                  <a:lnTo>
                    <a:pt x="0" y="202"/>
                  </a:lnTo>
                  <a:lnTo>
                    <a:pt x="0" y="202"/>
                  </a:lnTo>
                  <a:lnTo>
                    <a:pt x="0" y="218"/>
                  </a:lnTo>
                  <a:lnTo>
                    <a:pt x="2" y="234"/>
                  </a:lnTo>
                  <a:lnTo>
                    <a:pt x="6" y="249"/>
                  </a:lnTo>
                  <a:lnTo>
                    <a:pt x="10" y="263"/>
                  </a:lnTo>
                  <a:lnTo>
                    <a:pt x="17" y="277"/>
                  </a:lnTo>
                  <a:lnTo>
                    <a:pt x="24" y="290"/>
                  </a:lnTo>
                  <a:lnTo>
                    <a:pt x="32" y="302"/>
                  </a:lnTo>
                  <a:lnTo>
                    <a:pt x="42" y="312"/>
                  </a:lnTo>
                  <a:lnTo>
                    <a:pt x="52" y="323"/>
                  </a:lnTo>
                  <a:lnTo>
                    <a:pt x="64" y="332"/>
                  </a:lnTo>
                  <a:lnTo>
                    <a:pt x="75" y="339"/>
                  </a:lnTo>
                  <a:lnTo>
                    <a:pt x="88" y="345"/>
                  </a:lnTo>
                  <a:lnTo>
                    <a:pt x="101" y="350"/>
                  </a:lnTo>
                  <a:lnTo>
                    <a:pt x="115" y="354"/>
                  </a:lnTo>
                  <a:lnTo>
                    <a:pt x="129" y="356"/>
                  </a:lnTo>
                  <a:lnTo>
                    <a:pt x="144" y="357"/>
                  </a:lnTo>
                  <a:lnTo>
                    <a:pt x="159" y="356"/>
                  </a:lnTo>
                  <a:lnTo>
                    <a:pt x="173" y="354"/>
                  </a:lnTo>
                  <a:lnTo>
                    <a:pt x="186" y="350"/>
                  </a:lnTo>
                  <a:lnTo>
                    <a:pt x="200" y="345"/>
                  </a:lnTo>
                  <a:lnTo>
                    <a:pt x="213" y="339"/>
                  </a:lnTo>
                  <a:lnTo>
                    <a:pt x="225" y="332"/>
                  </a:lnTo>
                  <a:lnTo>
                    <a:pt x="236" y="323"/>
                  </a:lnTo>
                  <a:lnTo>
                    <a:pt x="246" y="312"/>
                  </a:lnTo>
                  <a:lnTo>
                    <a:pt x="256" y="302"/>
                  </a:lnTo>
                  <a:lnTo>
                    <a:pt x="264" y="290"/>
                  </a:lnTo>
                  <a:lnTo>
                    <a:pt x="271" y="277"/>
                  </a:lnTo>
                  <a:lnTo>
                    <a:pt x="278" y="263"/>
                  </a:lnTo>
                  <a:lnTo>
                    <a:pt x="282" y="249"/>
                  </a:lnTo>
                  <a:lnTo>
                    <a:pt x="286" y="234"/>
                  </a:lnTo>
                  <a:lnTo>
                    <a:pt x="288" y="218"/>
                  </a:lnTo>
                  <a:lnTo>
                    <a:pt x="290" y="202"/>
                  </a:lnTo>
                  <a:lnTo>
                    <a:pt x="290" y="136"/>
                  </a:lnTo>
                  <a:lnTo>
                    <a:pt x="290" y="86"/>
                  </a:lnTo>
                  <a:lnTo>
                    <a:pt x="290" y="49"/>
                  </a:lnTo>
                  <a:lnTo>
                    <a:pt x="290" y="25"/>
                  </a:lnTo>
                  <a:lnTo>
                    <a:pt x="290" y="10"/>
                  </a:lnTo>
                  <a:lnTo>
                    <a:pt x="290" y="3"/>
                  </a:lnTo>
                  <a:lnTo>
                    <a:pt x="290" y="0"/>
                  </a:lnTo>
                  <a:lnTo>
                    <a:pt x="290" y="0"/>
                  </a:lnTo>
                  <a:lnTo>
                    <a:pt x="0" y="0"/>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17" name="Freeform 8"/>
            <p:cNvSpPr>
              <a:spLocks noEditPoints="1"/>
            </p:cNvSpPr>
            <p:nvPr/>
          </p:nvSpPr>
          <p:spPr bwMode="auto">
            <a:xfrm>
              <a:off x="15087600" y="4529138"/>
              <a:ext cx="1860550" cy="1647825"/>
            </a:xfrm>
            <a:custGeom>
              <a:avLst/>
              <a:gdLst>
                <a:gd name="T0" fmla="*/ 1843 w 2344"/>
                <a:gd name="T1" fmla="*/ 1015 h 2077"/>
                <a:gd name="T2" fmla="*/ 1918 w 2344"/>
                <a:gd name="T3" fmla="*/ 1046 h 2077"/>
                <a:gd name="T4" fmla="*/ 2019 w 2344"/>
                <a:gd name="T5" fmla="*/ 1015 h 2077"/>
                <a:gd name="T6" fmla="*/ 1793 w 2344"/>
                <a:gd name="T7" fmla="*/ 1059 h 2077"/>
                <a:gd name="T8" fmla="*/ 2108 w 2344"/>
                <a:gd name="T9" fmla="*/ 995 h 2077"/>
                <a:gd name="T10" fmla="*/ 2045 w 2344"/>
                <a:gd name="T11" fmla="*/ 949 h 2077"/>
                <a:gd name="T12" fmla="*/ 1907 w 2344"/>
                <a:gd name="T13" fmla="*/ 390 h 2077"/>
                <a:gd name="T14" fmla="*/ 1815 w 2344"/>
                <a:gd name="T15" fmla="*/ 85 h 2077"/>
                <a:gd name="T16" fmla="*/ 1707 w 2344"/>
                <a:gd name="T17" fmla="*/ 10 h 2077"/>
                <a:gd name="T18" fmla="*/ 1566 w 2344"/>
                <a:gd name="T19" fmla="*/ 14 h 2077"/>
                <a:gd name="T20" fmla="*/ 1446 w 2344"/>
                <a:gd name="T21" fmla="*/ 96 h 2077"/>
                <a:gd name="T22" fmla="*/ 1387 w 2344"/>
                <a:gd name="T23" fmla="*/ 211 h 2077"/>
                <a:gd name="T24" fmla="*/ 1361 w 2344"/>
                <a:gd name="T25" fmla="*/ 367 h 2077"/>
                <a:gd name="T26" fmla="*/ 1313 w 2344"/>
                <a:gd name="T27" fmla="*/ 486 h 2077"/>
                <a:gd name="T28" fmla="*/ 1216 w 2344"/>
                <a:gd name="T29" fmla="*/ 532 h 2077"/>
                <a:gd name="T30" fmla="*/ 956 w 2344"/>
                <a:gd name="T31" fmla="*/ 555 h 2077"/>
                <a:gd name="T32" fmla="*/ 811 w 2344"/>
                <a:gd name="T33" fmla="*/ 575 h 2077"/>
                <a:gd name="T34" fmla="*/ 708 w 2344"/>
                <a:gd name="T35" fmla="*/ 504 h 2077"/>
                <a:gd name="T36" fmla="*/ 659 w 2344"/>
                <a:gd name="T37" fmla="*/ 374 h 2077"/>
                <a:gd name="T38" fmla="*/ 620 w 2344"/>
                <a:gd name="T39" fmla="*/ 163 h 2077"/>
                <a:gd name="T40" fmla="*/ 538 w 2344"/>
                <a:gd name="T41" fmla="*/ 63 h 2077"/>
                <a:gd name="T42" fmla="*/ 433 w 2344"/>
                <a:gd name="T43" fmla="*/ 8 h 2077"/>
                <a:gd name="T44" fmla="*/ 292 w 2344"/>
                <a:gd name="T45" fmla="*/ 15 h 2077"/>
                <a:gd name="T46" fmla="*/ 165 w 2344"/>
                <a:gd name="T47" fmla="*/ 101 h 2077"/>
                <a:gd name="T48" fmla="*/ 20 w 2344"/>
                <a:gd name="T49" fmla="*/ 704 h 2077"/>
                <a:gd name="T50" fmla="*/ 1 w 2344"/>
                <a:gd name="T51" fmla="*/ 841 h 2077"/>
                <a:gd name="T52" fmla="*/ 41 w 2344"/>
                <a:gd name="T53" fmla="*/ 947 h 2077"/>
                <a:gd name="T54" fmla="*/ 77 w 2344"/>
                <a:gd name="T55" fmla="*/ 1528 h 2077"/>
                <a:gd name="T56" fmla="*/ 77 w 2344"/>
                <a:gd name="T57" fmla="*/ 1910 h 2077"/>
                <a:gd name="T58" fmla="*/ 90 w 2344"/>
                <a:gd name="T59" fmla="*/ 1985 h 2077"/>
                <a:gd name="T60" fmla="*/ 169 w 2344"/>
                <a:gd name="T61" fmla="*/ 2065 h 2077"/>
                <a:gd name="T62" fmla="*/ 285 w 2344"/>
                <a:gd name="T63" fmla="*/ 2065 h 2077"/>
                <a:gd name="T64" fmla="*/ 362 w 2344"/>
                <a:gd name="T65" fmla="*/ 1985 h 2077"/>
                <a:gd name="T66" fmla="*/ 374 w 2344"/>
                <a:gd name="T67" fmla="*/ 1412 h 2077"/>
                <a:gd name="T68" fmla="*/ 374 w 2344"/>
                <a:gd name="T69" fmla="*/ 1053 h 2077"/>
                <a:gd name="T70" fmla="*/ 436 w 2344"/>
                <a:gd name="T71" fmla="*/ 1000 h 2077"/>
                <a:gd name="T72" fmla="*/ 496 w 2344"/>
                <a:gd name="T73" fmla="*/ 918 h 2077"/>
                <a:gd name="T74" fmla="*/ 550 w 2344"/>
                <a:gd name="T75" fmla="*/ 663 h 2077"/>
                <a:gd name="T76" fmla="*/ 661 w 2344"/>
                <a:gd name="T77" fmla="*/ 748 h 2077"/>
                <a:gd name="T78" fmla="*/ 903 w 2344"/>
                <a:gd name="T79" fmla="*/ 822 h 2077"/>
                <a:gd name="T80" fmla="*/ 1032 w 2344"/>
                <a:gd name="T81" fmla="*/ 834 h 2077"/>
                <a:gd name="T82" fmla="*/ 1096 w 2344"/>
                <a:gd name="T83" fmla="*/ 782 h 2077"/>
                <a:gd name="T84" fmla="*/ 1276 w 2344"/>
                <a:gd name="T85" fmla="*/ 741 h 2077"/>
                <a:gd name="T86" fmla="*/ 1435 w 2344"/>
                <a:gd name="T87" fmla="*/ 668 h 2077"/>
                <a:gd name="T88" fmla="*/ 1516 w 2344"/>
                <a:gd name="T89" fmla="*/ 889 h 2077"/>
                <a:gd name="T90" fmla="*/ 1542 w 2344"/>
                <a:gd name="T91" fmla="*/ 954 h 2077"/>
                <a:gd name="T92" fmla="*/ 1685 w 2344"/>
                <a:gd name="T93" fmla="*/ 1026 h 2077"/>
                <a:gd name="T94" fmla="*/ 1752 w 2344"/>
                <a:gd name="T95" fmla="*/ 944 h 2077"/>
                <a:gd name="T96" fmla="*/ 1680 w 2344"/>
                <a:gd name="T97" fmla="*/ 561 h 2077"/>
                <a:gd name="T98" fmla="*/ 1639 w 2344"/>
                <a:gd name="T99" fmla="*/ 425 h 2077"/>
                <a:gd name="T100" fmla="*/ 1673 w 2344"/>
                <a:gd name="T101" fmla="*/ 434 h 2077"/>
                <a:gd name="T102" fmla="*/ 1786 w 2344"/>
                <a:gd name="T103" fmla="*/ 805 h 2077"/>
                <a:gd name="T104" fmla="*/ 1766 w 2344"/>
                <a:gd name="T105" fmla="*/ 973 h 2077"/>
                <a:gd name="T106" fmla="*/ 1724 w 2344"/>
                <a:gd name="T107" fmla="*/ 1039 h 2077"/>
                <a:gd name="T108" fmla="*/ 1514 w 2344"/>
                <a:gd name="T109" fmla="*/ 1059 h 2077"/>
                <a:gd name="T110" fmla="*/ 1510 w 2344"/>
                <a:gd name="T111" fmla="*/ 1675 h 2077"/>
                <a:gd name="T112" fmla="*/ 2331 w 2344"/>
                <a:gd name="T113" fmla="*/ 1685 h 2077"/>
                <a:gd name="T114" fmla="*/ 2344 w 2344"/>
                <a:gd name="T115" fmla="*/ 1069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44" h="2077">
                  <a:moveTo>
                    <a:pt x="1793" y="1059"/>
                  </a:moveTo>
                  <a:lnTo>
                    <a:pt x="1798" y="1049"/>
                  </a:lnTo>
                  <a:lnTo>
                    <a:pt x="1804" y="1042"/>
                  </a:lnTo>
                  <a:lnTo>
                    <a:pt x="1810" y="1035"/>
                  </a:lnTo>
                  <a:lnTo>
                    <a:pt x="1817" y="1028"/>
                  </a:lnTo>
                  <a:lnTo>
                    <a:pt x="1824" y="1024"/>
                  </a:lnTo>
                  <a:lnTo>
                    <a:pt x="1833" y="1019"/>
                  </a:lnTo>
                  <a:lnTo>
                    <a:pt x="1843" y="1015"/>
                  </a:lnTo>
                  <a:lnTo>
                    <a:pt x="1851" y="1013"/>
                  </a:lnTo>
                  <a:lnTo>
                    <a:pt x="1860" y="1020"/>
                  </a:lnTo>
                  <a:lnTo>
                    <a:pt x="1867" y="1026"/>
                  </a:lnTo>
                  <a:lnTo>
                    <a:pt x="1877" y="1032"/>
                  </a:lnTo>
                  <a:lnTo>
                    <a:pt x="1886" y="1037"/>
                  </a:lnTo>
                  <a:lnTo>
                    <a:pt x="1896" y="1041"/>
                  </a:lnTo>
                  <a:lnTo>
                    <a:pt x="1907" y="1043"/>
                  </a:lnTo>
                  <a:lnTo>
                    <a:pt x="1918" y="1046"/>
                  </a:lnTo>
                  <a:lnTo>
                    <a:pt x="1930" y="1046"/>
                  </a:lnTo>
                  <a:lnTo>
                    <a:pt x="1940" y="1046"/>
                  </a:lnTo>
                  <a:lnTo>
                    <a:pt x="1949" y="1046"/>
                  </a:lnTo>
                  <a:lnTo>
                    <a:pt x="1964" y="1039"/>
                  </a:lnTo>
                  <a:lnTo>
                    <a:pt x="1980" y="1032"/>
                  </a:lnTo>
                  <a:lnTo>
                    <a:pt x="1994" y="1022"/>
                  </a:lnTo>
                  <a:lnTo>
                    <a:pt x="2009" y="1013"/>
                  </a:lnTo>
                  <a:lnTo>
                    <a:pt x="2019" y="1015"/>
                  </a:lnTo>
                  <a:lnTo>
                    <a:pt x="2027" y="1019"/>
                  </a:lnTo>
                  <a:lnTo>
                    <a:pt x="2036" y="1024"/>
                  </a:lnTo>
                  <a:lnTo>
                    <a:pt x="2043" y="1028"/>
                  </a:lnTo>
                  <a:lnTo>
                    <a:pt x="2049" y="1035"/>
                  </a:lnTo>
                  <a:lnTo>
                    <a:pt x="2054" y="1042"/>
                  </a:lnTo>
                  <a:lnTo>
                    <a:pt x="2059" y="1049"/>
                  </a:lnTo>
                  <a:lnTo>
                    <a:pt x="2062" y="1059"/>
                  </a:lnTo>
                  <a:lnTo>
                    <a:pt x="1793" y="1059"/>
                  </a:lnTo>
                  <a:close/>
                  <a:moveTo>
                    <a:pt x="2134" y="1059"/>
                  </a:moveTo>
                  <a:lnTo>
                    <a:pt x="2133" y="1049"/>
                  </a:lnTo>
                  <a:lnTo>
                    <a:pt x="2130" y="1039"/>
                  </a:lnTo>
                  <a:lnTo>
                    <a:pt x="2127" y="1030"/>
                  </a:lnTo>
                  <a:lnTo>
                    <a:pt x="2123" y="1021"/>
                  </a:lnTo>
                  <a:lnTo>
                    <a:pt x="2118" y="1013"/>
                  </a:lnTo>
                  <a:lnTo>
                    <a:pt x="2113" y="1004"/>
                  </a:lnTo>
                  <a:lnTo>
                    <a:pt x="2108" y="995"/>
                  </a:lnTo>
                  <a:lnTo>
                    <a:pt x="2101" y="988"/>
                  </a:lnTo>
                  <a:lnTo>
                    <a:pt x="2095" y="981"/>
                  </a:lnTo>
                  <a:lnTo>
                    <a:pt x="2088" y="973"/>
                  </a:lnTo>
                  <a:lnTo>
                    <a:pt x="2081" y="967"/>
                  </a:lnTo>
                  <a:lnTo>
                    <a:pt x="2072" y="961"/>
                  </a:lnTo>
                  <a:lnTo>
                    <a:pt x="2064" y="956"/>
                  </a:lnTo>
                  <a:lnTo>
                    <a:pt x="2054" y="953"/>
                  </a:lnTo>
                  <a:lnTo>
                    <a:pt x="2045" y="949"/>
                  </a:lnTo>
                  <a:lnTo>
                    <a:pt x="2036" y="947"/>
                  </a:lnTo>
                  <a:lnTo>
                    <a:pt x="2036" y="931"/>
                  </a:lnTo>
                  <a:lnTo>
                    <a:pt x="2036" y="920"/>
                  </a:lnTo>
                  <a:lnTo>
                    <a:pt x="2024" y="866"/>
                  </a:lnTo>
                  <a:lnTo>
                    <a:pt x="2002" y="772"/>
                  </a:lnTo>
                  <a:lnTo>
                    <a:pt x="1971" y="652"/>
                  </a:lnTo>
                  <a:lnTo>
                    <a:pt x="1939" y="519"/>
                  </a:lnTo>
                  <a:lnTo>
                    <a:pt x="1907" y="390"/>
                  </a:lnTo>
                  <a:lnTo>
                    <a:pt x="1879" y="280"/>
                  </a:lnTo>
                  <a:lnTo>
                    <a:pt x="1860" y="203"/>
                  </a:lnTo>
                  <a:lnTo>
                    <a:pt x="1851" y="174"/>
                  </a:lnTo>
                  <a:lnTo>
                    <a:pt x="1846" y="153"/>
                  </a:lnTo>
                  <a:lnTo>
                    <a:pt x="1840" y="135"/>
                  </a:lnTo>
                  <a:lnTo>
                    <a:pt x="1832" y="116"/>
                  </a:lnTo>
                  <a:lnTo>
                    <a:pt x="1823" y="101"/>
                  </a:lnTo>
                  <a:lnTo>
                    <a:pt x="1815" y="85"/>
                  </a:lnTo>
                  <a:lnTo>
                    <a:pt x="1804" y="71"/>
                  </a:lnTo>
                  <a:lnTo>
                    <a:pt x="1793" y="59"/>
                  </a:lnTo>
                  <a:lnTo>
                    <a:pt x="1781" y="48"/>
                  </a:lnTo>
                  <a:lnTo>
                    <a:pt x="1767" y="37"/>
                  </a:lnTo>
                  <a:lnTo>
                    <a:pt x="1753" y="28"/>
                  </a:lnTo>
                  <a:lnTo>
                    <a:pt x="1738" y="21"/>
                  </a:lnTo>
                  <a:lnTo>
                    <a:pt x="1724" y="15"/>
                  </a:lnTo>
                  <a:lnTo>
                    <a:pt x="1707" y="10"/>
                  </a:lnTo>
                  <a:lnTo>
                    <a:pt x="1691" y="5"/>
                  </a:lnTo>
                  <a:lnTo>
                    <a:pt x="1673" y="3"/>
                  </a:lnTo>
                  <a:lnTo>
                    <a:pt x="1654" y="0"/>
                  </a:lnTo>
                  <a:lnTo>
                    <a:pt x="1648" y="1"/>
                  </a:lnTo>
                  <a:lnTo>
                    <a:pt x="1634" y="1"/>
                  </a:lnTo>
                  <a:lnTo>
                    <a:pt x="1613" y="4"/>
                  </a:lnTo>
                  <a:lnTo>
                    <a:pt x="1589" y="8"/>
                  </a:lnTo>
                  <a:lnTo>
                    <a:pt x="1566" y="14"/>
                  </a:lnTo>
                  <a:lnTo>
                    <a:pt x="1546" y="20"/>
                  </a:lnTo>
                  <a:lnTo>
                    <a:pt x="1534" y="26"/>
                  </a:lnTo>
                  <a:lnTo>
                    <a:pt x="1529" y="27"/>
                  </a:lnTo>
                  <a:lnTo>
                    <a:pt x="1505" y="44"/>
                  </a:lnTo>
                  <a:lnTo>
                    <a:pt x="1480" y="63"/>
                  </a:lnTo>
                  <a:lnTo>
                    <a:pt x="1469" y="72"/>
                  </a:lnTo>
                  <a:lnTo>
                    <a:pt x="1457" y="83"/>
                  </a:lnTo>
                  <a:lnTo>
                    <a:pt x="1446" y="96"/>
                  </a:lnTo>
                  <a:lnTo>
                    <a:pt x="1435" y="108"/>
                  </a:lnTo>
                  <a:lnTo>
                    <a:pt x="1425" y="120"/>
                  </a:lnTo>
                  <a:lnTo>
                    <a:pt x="1417" y="134"/>
                  </a:lnTo>
                  <a:lnTo>
                    <a:pt x="1408" y="148"/>
                  </a:lnTo>
                  <a:lnTo>
                    <a:pt x="1401" y="163"/>
                  </a:lnTo>
                  <a:lnTo>
                    <a:pt x="1395" y="178"/>
                  </a:lnTo>
                  <a:lnTo>
                    <a:pt x="1390" y="193"/>
                  </a:lnTo>
                  <a:lnTo>
                    <a:pt x="1387" y="211"/>
                  </a:lnTo>
                  <a:lnTo>
                    <a:pt x="1385" y="228"/>
                  </a:lnTo>
                  <a:lnTo>
                    <a:pt x="1385" y="228"/>
                  </a:lnTo>
                  <a:lnTo>
                    <a:pt x="1384" y="230"/>
                  </a:lnTo>
                  <a:lnTo>
                    <a:pt x="1383" y="233"/>
                  </a:lnTo>
                  <a:lnTo>
                    <a:pt x="1379" y="234"/>
                  </a:lnTo>
                  <a:lnTo>
                    <a:pt x="1373" y="284"/>
                  </a:lnTo>
                  <a:lnTo>
                    <a:pt x="1367" y="328"/>
                  </a:lnTo>
                  <a:lnTo>
                    <a:pt x="1361" y="367"/>
                  </a:lnTo>
                  <a:lnTo>
                    <a:pt x="1352" y="401"/>
                  </a:lnTo>
                  <a:lnTo>
                    <a:pt x="1347" y="416"/>
                  </a:lnTo>
                  <a:lnTo>
                    <a:pt x="1342" y="431"/>
                  </a:lnTo>
                  <a:lnTo>
                    <a:pt x="1338" y="444"/>
                  </a:lnTo>
                  <a:lnTo>
                    <a:pt x="1333" y="455"/>
                  </a:lnTo>
                  <a:lnTo>
                    <a:pt x="1327" y="466"/>
                  </a:lnTo>
                  <a:lnTo>
                    <a:pt x="1319" y="477"/>
                  </a:lnTo>
                  <a:lnTo>
                    <a:pt x="1313" y="486"/>
                  </a:lnTo>
                  <a:lnTo>
                    <a:pt x="1306" y="493"/>
                  </a:lnTo>
                  <a:lnTo>
                    <a:pt x="1298" y="500"/>
                  </a:lnTo>
                  <a:lnTo>
                    <a:pt x="1287" y="508"/>
                  </a:lnTo>
                  <a:lnTo>
                    <a:pt x="1276" y="514"/>
                  </a:lnTo>
                  <a:lnTo>
                    <a:pt x="1262" y="519"/>
                  </a:lnTo>
                  <a:lnTo>
                    <a:pt x="1249" y="524"/>
                  </a:lnTo>
                  <a:lnTo>
                    <a:pt x="1233" y="528"/>
                  </a:lnTo>
                  <a:lnTo>
                    <a:pt x="1216" y="532"/>
                  </a:lnTo>
                  <a:lnTo>
                    <a:pt x="1199" y="535"/>
                  </a:lnTo>
                  <a:lnTo>
                    <a:pt x="1158" y="541"/>
                  </a:lnTo>
                  <a:lnTo>
                    <a:pt x="1112" y="544"/>
                  </a:lnTo>
                  <a:lnTo>
                    <a:pt x="1058" y="546"/>
                  </a:lnTo>
                  <a:lnTo>
                    <a:pt x="998" y="547"/>
                  </a:lnTo>
                  <a:lnTo>
                    <a:pt x="983" y="548"/>
                  </a:lnTo>
                  <a:lnTo>
                    <a:pt x="970" y="550"/>
                  </a:lnTo>
                  <a:lnTo>
                    <a:pt x="956" y="555"/>
                  </a:lnTo>
                  <a:lnTo>
                    <a:pt x="944" y="560"/>
                  </a:lnTo>
                  <a:lnTo>
                    <a:pt x="933" y="569"/>
                  </a:lnTo>
                  <a:lnTo>
                    <a:pt x="922" y="577"/>
                  </a:lnTo>
                  <a:lnTo>
                    <a:pt x="914" y="588"/>
                  </a:lnTo>
                  <a:lnTo>
                    <a:pt x="905" y="599"/>
                  </a:lnTo>
                  <a:lnTo>
                    <a:pt x="870" y="592"/>
                  </a:lnTo>
                  <a:lnTo>
                    <a:pt x="839" y="583"/>
                  </a:lnTo>
                  <a:lnTo>
                    <a:pt x="811" y="575"/>
                  </a:lnTo>
                  <a:lnTo>
                    <a:pt x="785" y="564"/>
                  </a:lnTo>
                  <a:lnTo>
                    <a:pt x="763" y="553"/>
                  </a:lnTo>
                  <a:lnTo>
                    <a:pt x="745" y="541"/>
                  </a:lnTo>
                  <a:lnTo>
                    <a:pt x="737" y="535"/>
                  </a:lnTo>
                  <a:lnTo>
                    <a:pt x="728" y="527"/>
                  </a:lnTo>
                  <a:lnTo>
                    <a:pt x="721" y="521"/>
                  </a:lnTo>
                  <a:lnTo>
                    <a:pt x="715" y="514"/>
                  </a:lnTo>
                  <a:lnTo>
                    <a:pt x="708" y="504"/>
                  </a:lnTo>
                  <a:lnTo>
                    <a:pt x="701" y="494"/>
                  </a:lnTo>
                  <a:lnTo>
                    <a:pt x="694" y="483"/>
                  </a:lnTo>
                  <a:lnTo>
                    <a:pt x="688" y="471"/>
                  </a:lnTo>
                  <a:lnTo>
                    <a:pt x="683" y="458"/>
                  </a:lnTo>
                  <a:lnTo>
                    <a:pt x="677" y="443"/>
                  </a:lnTo>
                  <a:lnTo>
                    <a:pt x="672" y="428"/>
                  </a:lnTo>
                  <a:lnTo>
                    <a:pt x="667" y="411"/>
                  </a:lnTo>
                  <a:lnTo>
                    <a:pt x="659" y="374"/>
                  </a:lnTo>
                  <a:lnTo>
                    <a:pt x="650" y="333"/>
                  </a:lnTo>
                  <a:lnTo>
                    <a:pt x="643" y="286"/>
                  </a:lnTo>
                  <a:lnTo>
                    <a:pt x="636" y="234"/>
                  </a:lnTo>
                  <a:lnTo>
                    <a:pt x="636" y="228"/>
                  </a:lnTo>
                  <a:lnTo>
                    <a:pt x="633" y="211"/>
                  </a:lnTo>
                  <a:lnTo>
                    <a:pt x="631" y="193"/>
                  </a:lnTo>
                  <a:lnTo>
                    <a:pt x="626" y="178"/>
                  </a:lnTo>
                  <a:lnTo>
                    <a:pt x="620" y="163"/>
                  </a:lnTo>
                  <a:lnTo>
                    <a:pt x="613" y="148"/>
                  </a:lnTo>
                  <a:lnTo>
                    <a:pt x="604" y="134"/>
                  </a:lnTo>
                  <a:lnTo>
                    <a:pt x="595" y="120"/>
                  </a:lnTo>
                  <a:lnTo>
                    <a:pt x="585" y="108"/>
                  </a:lnTo>
                  <a:lnTo>
                    <a:pt x="574" y="96"/>
                  </a:lnTo>
                  <a:lnTo>
                    <a:pt x="563" y="83"/>
                  </a:lnTo>
                  <a:lnTo>
                    <a:pt x="551" y="72"/>
                  </a:lnTo>
                  <a:lnTo>
                    <a:pt x="538" y="63"/>
                  </a:lnTo>
                  <a:lnTo>
                    <a:pt x="525" y="53"/>
                  </a:lnTo>
                  <a:lnTo>
                    <a:pt x="512" y="44"/>
                  </a:lnTo>
                  <a:lnTo>
                    <a:pt x="499" y="36"/>
                  </a:lnTo>
                  <a:lnTo>
                    <a:pt x="485" y="27"/>
                  </a:lnTo>
                  <a:lnTo>
                    <a:pt x="481" y="26"/>
                  </a:lnTo>
                  <a:lnTo>
                    <a:pt x="468" y="20"/>
                  </a:lnTo>
                  <a:lnTo>
                    <a:pt x="451" y="14"/>
                  </a:lnTo>
                  <a:lnTo>
                    <a:pt x="433" y="8"/>
                  </a:lnTo>
                  <a:lnTo>
                    <a:pt x="409" y="4"/>
                  </a:lnTo>
                  <a:lnTo>
                    <a:pt x="387" y="1"/>
                  </a:lnTo>
                  <a:lnTo>
                    <a:pt x="372" y="1"/>
                  </a:lnTo>
                  <a:lnTo>
                    <a:pt x="366" y="0"/>
                  </a:lnTo>
                  <a:lnTo>
                    <a:pt x="348" y="3"/>
                  </a:lnTo>
                  <a:lnTo>
                    <a:pt x="329" y="5"/>
                  </a:lnTo>
                  <a:lnTo>
                    <a:pt x="311" y="10"/>
                  </a:lnTo>
                  <a:lnTo>
                    <a:pt x="292" y="15"/>
                  </a:lnTo>
                  <a:lnTo>
                    <a:pt x="273" y="21"/>
                  </a:lnTo>
                  <a:lnTo>
                    <a:pt x="256" y="28"/>
                  </a:lnTo>
                  <a:lnTo>
                    <a:pt x="238" y="37"/>
                  </a:lnTo>
                  <a:lnTo>
                    <a:pt x="222" y="48"/>
                  </a:lnTo>
                  <a:lnTo>
                    <a:pt x="206" y="59"/>
                  </a:lnTo>
                  <a:lnTo>
                    <a:pt x="190" y="71"/>
                  </a:lnTo>
                  <a:lnTo>
                    <a:pt x="177" y="85"/>
                  </a:lnTo>
                  <a:lnTo>
                    <a:pt x="165" y="101"/>
                  </a:lnTo>
                  <a:lnTo>
                    <a:pt x="154" y="116"/>
                  </a:lnTo>
                  <a:lnTo>
                    <a:pt x="144" y="135"/>
                  </a:lnTo>
                  <a:lnTo>
                    <a:pt x="136" y="153"/>
                  </a:lnTo>
                  <a:lnTo>
                    <a:pt x="130" y="174"/>
                  </a:lnTo>
                  <a:lnTo>
                    <a:pt x="88" y="374"/>
                  </a:lnTo>
                  <a:lnTo>
                    <a:pt x="58" y="524"/>
                  </a:lnTo>
                  <a:lnTo>
                    <a:pt x="36" y="632"/>
                  </a:lnTo>
                  <a:lnTo>
                    <a:pt x="20" y="704"/>
                  </a:lnTo>
                  <a:lnTo>
                    <a:pt x="12" y="747"/>
                  </a:lnTo>
                  <a:lnTo>
                    <a:pt x="7" y="770"/>
                  </a:lnTo>
                  <a:lnTo>
                    <a:pt x="6" y="778"/>
                  </a:lnTo>
                  <a:lnTo>
                    <a:pt x="6" y="779"/>
                  </a:lnTo>
                  <a:lnTo>
                    <a:pt x="2" y="796"/>
                  </a:lnTo>
                  <a:lnTo>
                    <a:pt x="1" y="811"/>
                  </a:lnTo>
                  <a:lnTo>
                    <a:pt x="0" y="827"/>
                  </a:lnTo>
                  <a:lnTo>
                    <a:pt x="1" y="841"/>
                  </a:lnTo>
                  <a:lnTo>
                    <a:pt x="2" y="856"/>
                  </a:lnTo>
                  <a:lnTo>
                    <a:pt x="6" y="871"/>
                  </a:lnTo>
                  <a:lnTo>
                    <a:pt x="9" y="884"/>
                  </a:lnTo>
                  <a:lnTo>
                    <a:pt x="14" y="898"/>
                  </a:lnTo>
                  <a:lnTo>
                    <a:pt x="20" y="911"/>
                  </a:lnTo>
                  <a:lnTo>
                    <a:pt x="26" y="923"/>
                  </a:lnTo>
                  <a:lnTo>
                    <a:pt x="34" y="934"/>
                  </a:lnTo>
                  <a:lnTo>
                    <a:pt x="41" y="947"/>
                  </a:lnTo>
                  <a:lnTo>
                    <a:pt x="50" y="958"/>
                  </a:lnTo>
                  <a:lnTo>
                    <a:pt x="59" y="967"/>
                  </a:lnTo>
                  <a:lnTo>
                    <a:pt x="68" y="977"/>
                  </a:lnTo>
                  <a:lnTo>
                    <a:pt x="77" y="986"/>
                  </a:lnTo>
                  <a:lnTo>
                    <a:pt x="77" y="1151"/>
                  </a:lnTo>
                  <a:lnTo>
                    <a:pt x="77" y="1296"/>
                  </a:lnTo>
                  <a:lnTo>
                    <a:pt x="77" y="1421"/>
                  </a:lnTo>
                  <a:lnTo>
                    <a:pt x="77" y="1528"/>
                  </a:lnTo>
                  <a:lnTo>
                    <a:pt x="77" y="1619"/>
                  </a:lnTo>
                  <a:lnTo>
                    <a:pt x="77" y="1695"/>
                  </a:lnTo>
                  <a:lnTo>
                    <a:pt x="77" y="1757"/>
                  </a:lnTo>
                  <a:lnTo>
                    <a:pt x="77" y="1807"/>
                  </a:lnTo>
                  <a:lnTo>
                    <a:pt x="77" y="1846"/>
                  </a:lnTo>
                  <a:lnTo>
                    <a:pt x="77" y="1874"/>
                  </a:lnTo>
                  <a:lnTo>
                    <a:pt x="77" y="1895"/>
                  </a:lnTo>
                  <a:lnTo>
                    <a:pt x="77" y="1910"/>
                  </a:lnTo>
                  <a:lnTo>
                    <a:pt x="77" y="1919"/>
                  </a:lnTo>
                  <a:lnTo>
                    <a:pt x="77" y="1922"/>
                  </a:lnTo>
                  <a:lnTo>
                    <a:pt x="77" y="1925"/>
                  </a:lnTo>
                  <a:lnTo>
                    <a:pt x="77" y="1925"/>
                  </a:lnTo>
                  <a:lnTo>
                    <a:pt x="79" y="1941"/>
                  </a:lnTo>
                  <a:lnTo>
                    <a:pt x="81" y="1955"/>
                  </a:lnTo>
                  <a:lnTo>
                    <a:pt x="85" y="1971"/>
                  </a:lnTo>
                  <a:lnTo>
                    <a:pt x="90" y="1985"/>
                  </a:lnTo>
                  <a:lnTo>
                    <a:pt x="96" y="1998"/>
                  </a:lnTo>
                  <a:lnTo>
                    <a:pt x="103" y="2011"/>
                  </a:lnTo>
                  <a:lnTo>
                    <a:pt x="111" y="2022"/>
                  </a:lnTo>
                  <a:lnTo>
                    <a:pt x="121" y="2033"/>
                  </a:lnTo>
                  <a:lnTo>
                    <a:pt x="132" y="2043"/>
                  </a:lnTo>
                  <a:lnTo>
                    <a:pt x="143" y="2052"/>
                  </a:lnTo>
                  <a:lnTo>
                    <a:pt x="156" y="2059"/>
                  </a:lnTo>
                  <a:lnTo>
                    <a:pt x="169" y="2065"/>
                  </a:lnTo>
                  <a:lnTo>
                    <a:pt x="183" y="2071"/>
                  </a:lnTo>
                  <a:lnTo>
                    <a:pt x="198" y="2075"/>
                  </a:lnTo>
                  <a:lnTo>
                    <a:pt x="213" y="2076"/>
                  </a:lnTo>
                  <a:lnTo>
                    <a:pt x="229" y="2077"/>
                  </a:lnTo>
                  <a:lnTo>
                    <a:pt x="244" y="2076"/>
                  </a:lnTo>
                  <a:lnTo>
                    <a:pt x="257" y="2075"/>
                  </a:lnTo>
                  <a:lnTo>
                    <a:pt x="272" y="2071"/>
                  </a:lnTo>
                  <a:lnTo>
                    <a:pt x="285" y="2065"/>
                  </a:lnTo>
                  <a:lnTo>
                    <a:pt x="297" y="2059"/>
                  </a:lnTo>
                  <a:lnTo>
                    <a:pt x="309" y="2052"/>
                  </a:lnTo>
                  <a:lnTo>
                    <a:pt x="320" y="2043"/>
                  </a:lnTo>
                  <a:lnTo>
                    <a:pt x="331" y="2033"/>
                  </a:lnTo>
                  <a:lnTo>
                    <a:pt x="340" y="2022"/>
                  </a:lnTo>
                  <a:lnTo>
                    <a:pt x="348" y="2011"/>
                  </a:lnTo>
                  <a:lnTo>
                    <a:pt x="355" y="1998"/>
                  </a:lnTo>
                  <a:lnTo>
                    <a:pt x="362" y="1985"/>
                  </a:lnTo>
                  <a:lnTo>
                    <a:pt x="366" y="1971"/>
                  </a:lnTo>
                  <a:lnTo>
                    <a:pt x="370" y="1955"/>
                  </a:lnTo>
                  <a:lnTo>
                    <a:pt x="372" y="1941"/>
                  </a:lnTo>
                  <a:lnTo>
                    <a:pt x="374" y="1925"/>
                  </a:lnTo>
                  <a:lnTo>
                    <a:pt x="374" y="1768"/>
                  </a:lnTo>
                  <a:lnTo>
                    <a:pt x="374" y="1632"/>
                  </a:lnTo>
                  <a:lnTo>
                    <a:pt x="374" y="1514"/>
                  </a:lnTo>
                  <a:lnTo>
                    <a:pt x="374" y="1412"/>
                  </a:lnTo>
                  <a:lnTo>
                    <a:pt x="374" y="1327"/>
                  </a:lnTo>
                  <a:lnTo>
                    <a:pt x="374" y="1256"/>
                  </a:lnTo>
                  <a:lnTo>
                    <a:pt x="374" y="1197"/>
                  </a:lnTo>
                  <a:lnTo>
                    <a:pt x="374" y="1149"/>
                  </a:lnTo>
                  <a:lnTo>
                    <a:pt x="374" y="1113"/>
                  </a:lnTo>
                  <a:lnTo>
                    <a:pt x="374" y="1086"/>
                  </a:lnTo>
                  <a:lnTo>
                    <a:pt x="374" y="1066"/>
                  </a:lnTo>
                  <a:lnTo>
                    <a:pt x="374" y="1053"/>
                  </a:lnTo>
                  <a:lnTo>
                    <a:pt x="374" y="1046"/>
                  </a:lnTo>
                  <a:lnTo>
                    <a:pt x="374" y="1041"/>
                  </a:lnTo>
                  <a:lnTo>
                    <a:pt x="374" y="1039"/>
                  </a:lnTo>
                  <a:lnTo>
                    <a:pt x="374" y="1039"/>
                  </a:lnTo>
                  <a:lnTo>
                    <a:pt x="396" y="1028"/>
                  </a:lnTo>
                  <a:lnTo>
                    <a:pt x="416" y="1015"/>
                  </a:lnTo>
                  <a:lnTo>
                    <a:pt x="426" y="1008"/>
                  </a:lnTo>
                  <a:lnTo>
                    <a:pt x="436" y="1000"/>
                  </a:lnTo>
                  <a:lnTo>
                    <a:pt x="445" y="992"/>
                  </a:lnTo>
                  <a:lnTo>
                    <a:pt x="454" y="983"/>
                  </a:lnTo>
                  <a:lnTo>
                    <a:pt x="462" y="975"/>
                  </a:lnTo>
                  <a:lnTo>
                    <a:pt x="470" y="964"/>
                  </a:lnTo>
                  <a:lnTo>
                    <a:pt x="477" y="954"/>
                  </a:lnTo>
                  <a:lnTo>
                    <a:pt x="484" y="943"/>
                  </a:lnTo>
                  <a:lnTo>
                    <a:pt x="490" y="931"/>
                  </a:lnTo>
                  <a:lnTo>
                    <a:pt x="496" y="918"/>
                  </a:lnTo>
                  <a:lnTo>
                    <a:pt x="501" y="906"/>
                  </a:lnTo>
                  <a:lnTo>
                    <a:pt x="505" y="893"/>
                  </a:lnTo>
                  <a:lnTo>
                    <a:pt x="519" y="816"/>
                  </a:lnTo>
                  <a:lnTo>
                    <a:pt x="531" y="758"/>
                  </a:lnTo>
                  <a:lnTo>
                    <a:pt x="540" y="717"/>
                  </a:lnTo>
                  <a:lnTo>
                    <a:pt x="545" y="689"/>
                  </a:lnTo>
                  <a:lnTo>
                    <a:pt x="548" y="673"/>
                  </a:lnTo>
                  <a:lnTo>
                    <a:pt x="550" y="663"/>
                  </a:lnTo>
                  <a:lnTo>
                    <a:pt x="551" y="660"/>
                  </a:lnTo>
                  <a:lnTo>
                    <a:pt x="551" y="659"/>
                  </a:lnTo>
                  <a:lnTo>
                    <a:pt x="567" y="676"/>
                  </a:lnTo>
                  <a:lnTo>
                    <a:pt x="582" y="693"/>
                  </a:lnTo>
                  <a:lnTo>
                    <a:pt x="601" y="708"/>
                  </a:lnTo>
                  <a:lnTo>
                    <a:pt x="619" y="723"/>
                  </a:lnTo>
                  <a:lnTo>
                    <a:pt x="640" y="736"/>
                  </a:lnTo>
                  <a:lnTo>
                    <a:pt x="661" y="748"/>
                  </a:lnTo>
                  <a:lnTo>
                    <a:pt x="686" y="761"/>
                  </a:lnTo>
                  <a:lnTo>
                    <a:pt x="711" y="772"/>
                  </a:lnTo>
                  <a:lnTo>
                    <a:pt x="738" y="782"/>
                  </a:lnTo>
                  <a:lnTo>
                    <a:pt x="767" y="791"/>
                  </a:lnTo>
                  <a:lnTo>
                    <a:pt x="797" y="800"/>
                  </a:lnTo>
                  <a:lnTo>
                    <a:pt x="830" y="807"/>
                  </a:lnTo>
                  <a:lnTo>
                    <a:pt x="865" y="815"/>
                  </a:lnTo>
                  <a:lnTo>
                    <a:pt x="903" y="822"/>
                  </a:lnTo>
                  <a:lnTo>
                    <a:pt x="943" y="828"/>
                  </a:lnTo>
                  <a:lnTo>
                    <a:pt x="984" y="833"/>
                  </a:lnTo>
                  <a:lnTo>
                    <a:pt x="993" y="839"/>
                  </a:lnTo>
                  <a:lnTo>
                    <a:pt x="998" y="839"/>
                  </a:lnTo>
                  <a:lnTo>
                    <a:pt x="1006" y="839"/>
                  </a:lnTo>
                  <a:lnTo>
                    <a:pt x="1015" y="838"/>
                  </a:lnTo>
                  <a:lnTo>
                    <a:pt x="1023" y="837"/>
                  </a:lnTo>
                  <a:lnTo>
                    <a:pt x="1032" y="834"/>
                  </a:lnTo>
                  <a:lnTo>
                    <a:pt x="1040" y="830"/>
                  </a:lnTo>
                  <a:lnTo>
                    <a:pt x="1047" y="827"/>
                  </a:lnTo>
                  <a:lnTo>
                    <a:pt x="1055" y="823"/>
                  </a:lnTo>
                  <a:lnTo>
                    <a:pt x="1062" y="818"/>
                  </a:lnTo>
                  <a:lnTo>
                    <a:pt x="1075" y="807"/>
                  </a:lnTo>
                  <a:lnTo>
                    <a:pt x="1088" y="795"/>
                  </a:lnTo>
                  <a:lnTo>
                    <a:pt x="1092" y="788"/>
                  </a:lnTo>
                  <a:lnTo>
                    <a:pt x="1096" y="782"/>
                  </a:lnTo>
                  <a:lnTo>
                    <a:pt x="1100" y="774"/>
                  </a:lnTo>
                  <a:lnTo>
                    <a:pt x="1103" y="767"/>
                  </a:lnTo>
                  <a:lnTo>
                    <a:pt x="1135" y="763"/>
                  </a:lnTo>
                  <a:lnTo>
                    <a:pt x="1166" y="761"/>
                  </a:lnTo>
                  <a:lnTo>
                    <a:pt x="1196" y="757"/>
                  </a:lnTo>
                  <a:lnTo>
                    <a:pt x="1223" y="752"/>
                  </a:lnTo>
                  <a:lnTo>
                    <a:pt x="1250" y="747"/>
                  </a:lnTo>
                  <a:lnTo>
                    <a:pt x="1276" y="741"/>
                  </a:lnTo>
                  <a:lnTo>
                    <a:pt x="1300" y="735"/>
                  </a:lnTo>
                  <a:lnTo>
                    <a:pt x="1323" y="728"/>
                  </a:lnTo>
                  <a:lnTo>
                    <a:pt x="1344" y="720"/>
                  </a:lnTo>
                  <a:lnTo>
                    <a:pt x="1364" y="712"/>
                  </a:lnTo>
                  <a:lnTo>
                    <a:pt x="1384" y="702"/>
                  </a:lnTo>
                  <a:lnTo>
                    <a:pt x="1402" y="691"/>
                  </a:lnTo>
                  <a:lnTo>
                    <a:pt x="1419" y="680"/>
                  </a:lnTo>
                  <a:lnTo>
                    <a:pt x="1435" y="668"/>
                  </a:lnTo>
                  <a:lnTo>
                    <a:pt x="1449" y="654"/>
                  </a:lnTo>
                  <a:lnTo>
                    <a:pt x="1464" y="640"/>
                  </a:lnTo>
                  <a:lnTo>
                    <a:pt x="1481" y="723"/>
                  </a:lnTo>
                  <a:lnTo>
                    <a:pt x="1494" y="786"/>
                  </a:lnTo>
                  <a:lnTo>
                    <a:pt x="1504" y="832"/>
                  </a:lnTo>
                  <a:lnTo>
                    <a:pt x="1510" y="861"/>
                  </a:lnTo>
                  <a:lnTo>
                    <a:pt x="1514" y="879"/>
                  </a:lnTo>
                  <a:lnTo>
                    <a:pt x="1516" y="889"/>
                  </a:lnTo>
                  <a:lnTo>
                    <a:pt x="1516" y="893"/>
                  </a:lnTo>
                  <a:lnTo>
                    <a:pt x="1516" y="893"/>
                  </a:lnTo>
                  <a:lnTo>
                    <a:pt x="1520" y="904"/>
                  </a:lnTo>
                  <a:lnTo>
                    <a:pt x="1522" y="915"/>
                  </a:lnTo>
                  <a:lnTo>
                    <a:pt x="1527" y="925"/>
                  </a:lnTo>
                  <a:lnTo>
                    <a:pt x="1531" y="936"/>
                  </a:lnTo>
                  <a:lnTo>
                    <a:pt x="1537" y="945"/>
                  </a:lnTo>
                  <a:lnTo>
                    <a:pt x="1542" y="954"/>
                  </a:lnTo>
                  <a:lnTo>
                    <a:pt x="1548" y="964"/>
                  </a:lnTo>
                  <a:lnTo>
                    <a:pt x="1554" y="972"/>
                  </a:lnTo>
                  <a:lnTo>
                    <a:pt x="1568" y="988"/>
                  </a:lnTo>
                  <a:lnTo>
                    <a:pt x="1585" y="1003"/>
                  </a:lnTo>
                  <a:lnTo>
                    <a:pt x="1602" y="1015"/>
                  </a:lnTo>
                  <a:lnTo>
                    <a:pt x="1622" y="1026"/>
                  </a:lnTo>
                  <a:lnTo>
                    <a:pt x="1663" y="1026"/>
                  </a:lnTo>
                  <a:lnTo>
                    <a:pt x="1685" y="1026"/>
                  </a:lnTo>
                  <a:lnTo>
                    <a:pt x="1693" y="1026"/>
                  </a:lnTo>
                  <a:lnTo>
                    <a:pt x="1695" y="1026"/>
                  </a:lnTo>
                  <a:lnTo>
                    <a:pt x="1699" y="1011"/>
                  </a:lnTo>
                  <a:lnTo>
                    <a:pt x="1707" y="997"/>
                  </a:lnTo>
                  <a:lnTo>
                    <a:pt x="1716" y="982"/>
                  </a:lnTo>
                  <a:lnTo>
                    <a:pt x="1726" y="969"/>
                  </a:lnTo>
                  <a:lnTo>
                    <a:pt x="1738" y="956"/>
                  </a:lnTo>
                  <a:lnTo>
                    <a:pt x="1752" y="944"/>
                  </a:lnTo>
                  <a:lnTo>
                    <a:pt x="1765" y="934"/>
                  </a:lnTo>
                  <a:lnTo>
                    <a:pt x="1779" y="926"/>
                  </a:lnTo>
                  <a:lnTo>
                    <a:pt x="1764" y="861"/>
                  </a:lnTo>
                  <a:lnTo>
                    <a:pt x="1748" y="796"/>
                  </a:lnTo>
                  <a:lnTo>
                    <a:pt x="1731" y="733"/>
                  </a:lnTo>
                  <a:lnTo>
                    <a:pt x="1714" y="673"/>
                  </a:lnTo>
                  <a:lnTo>
                    <a:pt x="1697" y="615"/>
                  </a:lnTo>
                  <a:lnTo>
                    <a:pt x="1680" y="561"/>
                  </a:lnTo>
                  <a:lnTo>
                    <a:pt x="1663" y="515"/>
                  </a:lnTo>
                  <a:lnTo>
                    <a:pt x="1648" y="473"/>
                  </a:lnTo>
                  <a:lnTo>
                    <a:pt x="1642" y="462"/>
                  </a:lnTo>
                  <a:lnTo>
                    <a:pt x="1639" y="453"/>
                  </a:lnTo>
                  <a:lnTo>
                    <a:pt x="1637" y="444"/>
                  </a:lnTo>
                  <a:lnTo>
                    <a:pt x="1636" y="437"/>
                  </a:lnTo>
                  <a:lnTo>
                    <a:pt x="1637" y="431"/>
                  </a:lnTo>
                  <a:lnTo>
                    <a:pt x="1639" y="425"/>
                  </a:lnTo>
                  <a:lnTo>
                    <a:pt x="1641" y="421"/>
                  </a:lnTo>
                  <a:lnTo>
                    <a:pt x="1645" y="418"/>
                  </a:lnTo>
                  <a:lnTo>
                    <a:pt x="1648" y="417"/>
                  </a:lnTo>
                  <a:lnTo>
                    <a:pt x="1653" y="417"/>
                  </a:lnTo>
                  <a:lnTo>
                    <a:pt x="1658" y="420"/>
                  </a:lnTo>
                  <a:lnTo>
                    <a:pt x="1663" y="423"/>
                  </a:lnTo>
                  <a:lnTo>
                    <a:pt x="1668" y="428"/>
                  </a:lnTo>
                  <a:lnTo>
                    <a:pt x="1673" y="434"/>
                  </a:lnTo>
                  <a:lnTo>
                    <a:pt x="1676" y="443"/>
                  </a:lnTo>
                  <a:lnTo>
                    <a:pt x="1681" y="454"/>
                  </a:lnTo>
                  <a:lnTo>
                    <a:pt x="1691" y="484"/>
                  </a:lnTo>
                  <a:lnTo>
                    <a:pt x="1705" y="531"/>
                  </a:lnTo>
                  <a:lnTo>
                    <a:pt x="1725" y="590"/>
                  </a:lnTo>
                  <a:lnTo>
                    <a:pt x="1744" y="657"/>
                  </a:lnTo>
                  <a:lnTo>
                    <a:pt x="1766" y="730"/>
                  </a:lnTo>
                  <a:lnTo>
                    <a:pt x="1786" y="805"/>
                  </a:lnTo>
                  <a:lnTo>
                    <a:pt x="1804" y="878"/>
                  </a:lnTo>
                  <a:lnTo>
                    <a:pt x="1818" y="947"/>
                  </a:lnTo>
                  <a:lnTo>
                    <a:pt x="1809" y="949"/>
                  </a:lnTo>
                  <a:lnTo>
                    <a:pt x="1800" y="953"/>
                  </a:lnTo>
                  <a:lnTo>
                    <a:pt x="1790" y="956"/>
                  </a:lnTo>
                  <a:lnTo>
                    <a:pt x="1782" y="961"/>
                  </a:lnTo>
                  <a:lnTo>
                    <a:pt x="1773" y="967"/>
                  </a:lnTo>
                  <a:lnTo>
                    <a:pt x="1766" y="973"/>
                  </a:lnTo>
                  <a:lnTo>
                    <a:pt x="1759" y="981"/>
                  </a:lnTo>
                  <a:lnTo>
                    <a:pt x="1752" y="988"/>
                  </a:lnTo>
                  <a:lnTo>
                    <a:pt x="1745" y="995"/>
                  </a:lnTo>
                  <a:lnTo>
                    <a:pt x="1741" y="1004"/>
                  </a:lnTo>
                  <a:lnTo>
                    <a:pt x="1736" y="1013"/>
                  </a:lnTo>
                  <a:lnTo>
                    <a:pt x="1731" y="1021"/>
                  </a:lnTo>
                  <a:lnTo>
                    <a:pt x="1727" y="1030"/>
                  </a:lnTo>
                  <a:lnTo>
                    <a:pt x="1724" y="1039"/>
                  </a:lnTo>
                  <a:lnTo>
                    <a:pt x="1721" y="1049"/>
                  </a:lnTo>
                  <a:lnTo>
                    <a:pt x="1720" y="1059"/>
                  </a:lnTo>
                  <a:lnTo>
                    <a:pt x="1651" y="1059"/>
                  </a:lnTo>
                  <a:lnTo>
                    <a:pt x="1599" y="1059"/>
                  </a:lnTo>
                  <a:lnTo>
                    <a:pt x="1561" y="1059"/>
                  </a:lnTo>
                  <a:lnTo>
                    <a:pt x="1537" y="1059"/>
                  </a:lnTo>
                  <a:lnTo>
                    <a:pt x="1521" y="1059"/>
                  </a:lnTo>
                  <a:lnTo>
                    <a:pt x="1514" y="1059"/>
                  </a:lnTo>
                  <a:lnTo>
                    <a:pt x="1510" y="1059"/>
                  </a:lnTo>
                  <a:lnTo>
                    <a:pt x="1510" y="1059"/>
                  </a:lnTo>
                  <a:lnTo>
                    <a:pt x="1510" y="1266"/>
                  </a:lnTo>
                  <a:lnTo>
                    <a:pt x="1510" y="1421"/>
                  </a:lnTo>
                  <a:lnTo>
                    <a:pt x="1510" y="1532"/>
                  </a:lnTo>
                  <a:lnTo>
                    <a:pt x="1510" y="1607"/>
                  </a:lnTo>
                  <a:lnTo>
                    <a:pt x="1510" y="1652"/>
                  </a:lnTo>
                  <a:lnTo>
                    <a:pt x="1510" y="1675"/>
                  </a:lnTo>
                  <a:lnTo>
                    <a:pt x="1510" y="1684"/>
                  </a:lnTo>
                  <a:lnTo>
                    <a:pt x="1510" y="1685"/>
                  </a:lnTo>
                  <a:lnTo>
                    <a:pt x="1786" y="1685"/>
                  </a:lnTo>
                  <a:lnTo>
                    <a:pt x="1992" y="1685"/>
                  </a:lnTo>
                  <a:lnTo>
                    <a:pt x="2140" y="1685"/>
                  </a:lnTo>
                  <a:lnTo>
                    <a:pt x="2240" y="1685"/>
                  </a:lnTo>
                  <a:lnTo>
                    <a:pt x="2300" y="1685"/>
                  </a:lnTo>
                  <a:lnTo>
                    <a:pt x="2331" y="1685"/>
                  </a:lnTo>
                  <a:lnTo>
                    <a:pt x="2343" y="1685"/>
                  </a:lnTo>
                  <a:lnTo>
                    <a:pt x="2344" y="1685"/>
                  </a:lnTo>
                  <a:lnTo>
                    <a:pt x="2344" y="1478"/>
                  </a:lnTo>
                  <a:lnTo>
                    <a:pt x="2344" y="1323"/>
                  </a:lnTo>
                  <a:lnTo>
                    <a:pt x="2344" y="1212"/>
                  </a:lnTo>
                  <a:lnTo>
                    <a:pt x="2344" y="1137"/>
                  </a:lnTo>
                  <a:lnTo>
                    <a:pt x="2344" y="1092"/>
                  </a:lnTo>
                  <a:lnTo>
                    <a:pt x="2344" y="1069"/>
                  </a:lnTo>
                  <a:lnTo>
                    <a:pt x="2344" y="1060"/>
                  </a:lnTo>
                  <a:lnTo>
                    <a:pt x="2344" y="1059"/>
                  </a:lnTo>
                  <a:lnTo>
                    <a:pt x="2134" y="1059"/>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grpSp>
      <p:sp>
        <p:nvSpPr>
          <p:cNvPr id="18" name="Freeform 9"/>
          <p:cNvSpPr>
            <a:spLocks noEditPoints="1"/>
          </p:cNvSpPr>
          <p:nvPr/>
        </p:nvSpPr>
        <p:spPr bwMode="auto">
          <a:xfrm>
            <a:off x="2925201" y="2062639"/>
            <a:ext cx="1224568" cy="1042826"/>
          </a:xfrm>
          <a:custGeom>
            <a:avLst/>
            <a:gdLst>
              <a:gd name="T0" fmla="*/ 1428 w 3086"/>
              <a:gd name="T1" fmla="*/ 1365 h 2627"/>
              <a:gd name="T2" fmla="*/ 1322 w 3086"/>
              <a:gd name="T3" fmla="*/ 1293 h 2627"/>
              <a:gd name="T4" fmla="*/ 1160 w 3086"/>
              <a:gd name="T5" fmla="*/ 1209 h 2627"/>
              <a:gd name="T6" fmla="*/ 939 w 3086"/>
              <a:gd name="T7" fmla="*/ 767 h 2627"/>
              <a:gd name="T8" fmla="*/ 454 w 3086"/>
              <a:gd name="T9" fmla="*/ 736 h 2627"/>
              <a:gd name="T10" fmla="*/ 236 w 3086"/>
              <a:gd name="T11" fmla="*/ 961 h 2627"/>
              <a:gd name="T12" fmla="*/ 4 w 3086"/>
              <a:gd name="T13" fmla="*/ 1552 h 2627"/>
              <a:gd name="T14" fmla="*/ 64 w 3086"/>
              <a:gd name="T15" fmla="*/ 1686 h 2627"/>
              <a:gd name="T16" fmla="*/ 164 w 3086"/>
              <a:gd name="T17" fmla="*/ 1678 h 2627"/>
              <a:gd name="T18" fmla="*/ 306 w 3086"/>
              <a:gd name="T19" fmla="*/ 1305 h 2627"/>
              <a:gd name="T20" fmla="*/ 325 w 3086"/>
              <a:gd name="T21" fmla="*/ 1629 h 2627"/>
              <a:gd name="T22" fmla="*/ 350 w 3086"/>
              <a:gd name="T23" fmla="*/ 2484 h 2627"/>
              <a:gd name="T24" fmla="*/ 440 w 3086"/>
              <a:gd name="T25" fmla="*/ 2622 h 2627"/>
              <a:gd name="T26" fmla="*/ 603 w 3086"/>
              <a:gd name="T27" fmla="*/ 2550 h 2627"/>
              <a:gd name="T28" fmla="*/ 618 w 3086"/>
              <a:gd name="T29" fmla="*/ 1716 h 2627"/>
              <a:gd name="T30" fmla="*/ 663 w 3086"/>
              <a:gd name="T31" fmla="*/ 2484 h 2627"/>
              <a:gd name="T32" fmla="*/ 753 w 3086"/>
              <a:gd name="T33" fmla="*/ 2622 h 2627"/>
              <a:gd name="T34" fmla="*/ 916 w 3086"/>
              <a:gd name="T35" fmla="*/ 2550 h 2627"/>
              <a:gd name="T36" fmla="*/ 927 w 3086"/>
              <a:gd name="T37" fmla="*/ 1706 h 2627"/>
              <a:gd name="T38" fmla="*/ 951 w 3086"/>
              <a:gd name="T39" fmla="*/ 1353 h 2627"/>
              <a:gd name="T40" fmla="*/ 1006 w 3086"/>
              <a:gd name="T41" fmla="*/ 1359 h 2627"/>
              <a:gd name="T42" fmla="*/ 1309 w 3086"/>
              <a:gd name="T43" fmla="*/ 1483 h 2627"/>
              <a:gd name="T44" fmla="*/ 1796 w 3086"/>
              <a:gd name="T45" fmla="*/ 1406 h 2627"/>
              <a:gd name="T46" fmla="*/ 2890 w 3086"/>
              <a:gd name="T47" fmla="*/ 689 h 2627"/>
              <a:gd name="T48" fmla="*/ 2330 w 3086"/>
              <a:gd name="T49" fmla="*/ 857 h 2627"/>
              <a:gd name="T50" fmla="*/ 2095 w 3086"/>
              <a:gd name="T51" fmla="*/ 931 h 2627"/>
              <a:gd name="T52" fmla="*/ 1762 w 3086"/>
              <a:gd name="T53" fmla="*/ 1093 h 2627"/>
              <a:gd name="T54" fmla="*/ 1741 w 3086"/>
              <a:gd name="T55" fmla="*/ 1172 h 2627"/>
              <a:gd name="T56" fmla="*/ 2011 w 3086"/>
              <a:gd name="T57" fmla="*/ 1171 h 2627"/>
              <a:gd name="T58" fmla="*/ 2451 w 3086"/>
              <a:gd name="T59" fmla="*/ 1006 h 2627"/>
              <a:gd name="T60" fmla="*/ 2850 w 3086"/>
              <a:gd name="T61" fmla="*/ 733 h 2627"/>
              <a:gd name="T62" fmla="*/ 2439 w 3086"/>
              <a:gd name="T63" fmla="*/ 241 h 2627"/>
              <a:gd name="T64" fmla="*/ 2204 w 3086"/>
              <a:gd name="T65" fmla="*/ 221 h 2627"/>
              <a:gd name="T66" fmla="*/ 2039 w 3086"/>
              <a:gd name="T67" fmla="*/ 241 h 2627"/>
              <a:gd name="T68" fmla="*/ 2294 w 3086"/>
              <a:gd name="T69" fmla="*/ 0 h 2627"/>
              <a:gd name="T70" fmla="*/ 2563 w 3086"/>
              <a:gd name="T71" fmla="*/ 241 h 2627"/>
              <a:gd name="T72" fmla="*/ 3086 w 3086"/>
              <a:gd name="T73" fmla="*/ 467 h 2627"/>
              <a:gd name="T74" fmla="*/ 2035 w 3086"/>
              <a:gd name="T75" fmla="*/ 408 h 2627"/>
              <a:gd name="T76" fmla="*/ 1518 w 3086"/>
              <a:gd name="T77" fmla="*/ 425 h 2627"/>
              <a:gd name="T78" fmla="*/ 1553 w 3086"/>
              <a:gd name="T79" fmla="*/ 565 h 2627"/>
              <a:gd name="T80" fmla="*/ 1631 w 3086"/>
              <a:gd name="T81" fmla="*/ 723 h 2627"/>
              <a:gd name="T82" fmla="*/ 2824 w 3086"/>
              <a:gd name="T83" fmla="*/ 565 h 2627"/>
              <a:gd name="T84" fmla="*/ 2957 w 3086"/>
              <a:gd name="T85" fmla="*/ 1334 h 2627"/>
              <a:gd name="T86" fmla="*/ 2931 w 3086"/>
              <a:gd name="T87" fmla="*/ 1525 h 2627"/>
              <a:gd name="T88" fmla="*/ 1813 w 3086"/>
              <a:gd name="T89" fmla="*/ 1525 h 2627"/>
              <a:gd name="T90" fmla="*/ 1503 w 3086"/>
              <a:gd name="T91" fmla="*/ 1631 h 2627"/>
              <a:gd name="T92" fmla="*/ 2042 w 3086"/>
              <a:gd name="T93" fmla="*/ 1682 h 2627"/>
              <a:gd name="T94" fmla="*/ 3040 w 3086"/>
              <a:gd name="T95" fmla="*/ 1681 h 2627"/>
              <a:gd name="T96" fmla="*/ 3086 w 3086"/>
              <a:gd name="T97" fmla="*/ 1578 h 2627"/>
              <a:gd name="T98" fmla="*/ 3035 w 3086"/>
              <a:gd name="T99" fmla="*/ 970 h 2627"/>
              <a:gd name="T100" fmla="*/ 708 w 3086"/>
              <a:gd name="T101" fmla="*/ 1323 h 2627"/>
              <a:gd name="T102" fmla="*/ 547 w 3086"/>
              <a:gd name="T103" fmla="*/ 1011 h 2627"/>
              <a:gd name="T104" fmla="*/ 570 w 3086"/>
              <a:gd name="T105" fmla="*/ 868 h 2627"/>
              <a:gd name="T106" fmla="*/ 756 w 3086"/>
              <a:gd name="T107" fmla="*/ 1145 h 2627"/>
              <a:gd name="T108" fmla="*/ 366 w 3086"/>
              <a:gd name="T109" fmla="*/ 349 h 2627"/>
              <a:gd name="T110" fmla="*/ 452 w 3086"/>
              <a:gd name="T111" fmla="*/ 154 h 2627"/>
              <a:gd name="T112" fmla="*/ 647 w 3086"/>
              <a:gd name="T113" fmla="*/ 67 h 2627"/>
              <a:gd name="T114" fmla="*/ 853 w 3086"/>
              <a:gd name="T115" fmla="*/ 134 h 2627"/>
              <a:gd name="T116" fmla="*/ 957 w 3086"/>
              <a:gd name="T117" fmla="*/ 319 h 2627"/>
              <a:gd name="T118" fmla="*/ 910 w 3086"/>
              <a:gd name="T119" fmla="*/ 531 h 2627"/>
              <a:gd name="T120" fmla="*/ 737 w 3086"/>
              <a:gd name="T121" fmla="*/ 653 h 2627"/>
              <a:gd name="T122" fmla="*/ 521 w 3086"/>
              <a:gd name="T123" fmla="*/ 627 h 2627"/>
              <a:gd name="T124" fmla="*/ 383 w 3086"/>
              <a:gd name="T125" fmla="*/ 467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6" h="2627">
                <a:moveTo>
                  <a:pt x="1970" y="1340"/>
                </a:moveTo>
                <a:lnTo>
                  <a:pt x="1960" y="1338"/>
                </a:lnTo>
                <a:lnTo>
                  <a:pt x="1954" y="1336"/>
                </a:lnTo>
                <a:lnTo>
                  <a:pt x="1948" y="1332"/>
                </a:lnTo>
                <a:lnTo>
                  <a:pt x="1943" y="1327"/>
                </a:lnTo>
                <a:lnTo>
                  <a:pt x="1938" y="1323"/>
                </a:lnTo>
                <a:lnTo>
                  <a:pt x="1932" y="1318"/>
                </a:lnTo>
                <a:lnTo>
                  <a:pt x="1926" y="1315"/>
                </a:lnTo>
                <a:lnTo>
                  <a:pt x="1917" y="1314"/>
                </a:lnTo>
                <a:lnTo>
                  <a:pt x="1753" y="1331"/>
                </a:lnTo>
                <a:lnTo>
                  <a:pt x="1630" y="1345"/>
                </a:lnTo>
                <a:lnTo>
                  <a:pt x="1542" y="1353"/>
                </a:lnTo>
                <a:lnTo>
                  <a:pt x="1483" y="1360"/>
                </a:lnTo>
                <a:lnTo>
                  <a:pt x="1448" y="1364"/>
                </a:lnTo>
                <a:lnTo>
                  <a:pt x="1428" y="1365"/>
                </a:lnTo>
                <a:lnTo>
                  <a:pt x="1422" y="1367"/>
                </a:lnTo>
                <a:lnTo>
                  <a:pt x="1421" y="1367"/>
                </a:lnTo>
                <a:lnTo>
                  <a:pt x="1412" y="1365"/>
                </a:lnTo>
                <a:lnTo>
                  <a:pt x="1405" y="1363"/>
                </a:lnTo>
                <a:lnTo>
                  <a:pt x="1400" y="1358"/>
                </a:lnTo>
                <a:lnTo>
                  <a:pt x="1394" y="1353"/>
                </a:lnTo>
                <a:lnTo>
                  <a:pt x="1389" y="1348"/>
                </a:lnTo>
                <a:lnTo>
                  <a:pt x="1384" y="1345"/>
                </a:lnTo>
                <a:lnTo>
                  <a:pt x="1377" y="1341"/>
                </a:lnTo>
                <a:lnTo>
                  <a:pt x="1369" y="1340"/>
                </a:lnTo>
                <a:lnTo>
                  <a:pt x="1369" y="1337"/>
                </a:lnTo>
                <a:lnTo>
                  <a:pt x="1369" y="1314"/>
                </a:lnTo>
                <a:lnTo>
                  <a:pt x="1354" y="1305"/>
                </a:lnTo>
                <a:lnTo>
                  <a:pt x="1338" y="1298"/>
                </a:lnTo>
                <a:lnTo>
                  <a:pt x="1322" y="1293"/>
                </a:lnTo>
                <a:lnTo>
                  <a:pt x="1307" y="1289"/>
                </a:lnTo>
                <a:lnTo>
                  <a:pt x="1275" y="1286"/>
                </a:lnTo>
                <a:lnTo>
                  <a:pt x="1245" y="1281"/>
                </a:lnTo>
                <a:lnTo>
                  <a:pt x="1230" y="1278"/>
                </a:lnTo>
                <a:lnTo>
                  <a:pt x="1217" y="1275"/>
                </a:lnTo>
                <a:lnTo>
                  <a:pt x="1204" y="1269"/>
                </a:lnTo>
                <a:lnTo>
                  <a:pt x="1193" y="1263"/>
                </a:lnTo>
                <a:lnTo>
                  <a:pt x="1187" y="1258"/>
                </a:lnTo>
                <a:lnTo>
                  <a:pt x="1182" y="1253"/>
                </a:lnTo>
                <a:lnTo>
                  <a:pt x="1177" y="1248"/>
                </a:lnTo>
                <a:lnTo>
                  <a:pt x="1173" y="1242"/>
                </a:lnTo>
                <a:lnTo>
                  <a:pt x="1170" y="1234"/>
                </a:lnTo>
                <a:lnTo>
                  <a:pt x="1166" y="1227"/>
                </a:lnTo>
                <a:lnTo>
                  <a:pt x="1162" y="1219"/>
                </a:lnTo>
                <a:lnTo>
                  <a:pt x="1160" y="1209"/>
                </a:lnTo>
                <a:lnTo>
                  <a:pt x="1131" y="1121"/>
                </a:lnTo>
                <a:lnTo>
                  <a:pt x="1100" y="1035"/>
                </a:lnTo>
                <a:lnTo>
                  <a:pt x="1083" y="995"/>
                </a:lnTo>
                <a:lnTo>
                  <a:pt x="1068" y="956"/>
                </a:lnTo>
                <a:lnTo>
                  <a:pt x="1051" y="918"/>
                </a:lnTo>
                <a:lnTo>
                  <a:pt x="1032" y="884"/>
                </a:lnTo>
                <a:lnTo>
                  <a:pt x="1023" y="868"/>
                </a:lnTo>
                <a:lnTo>
                  <a:pt x="1014" y="852"/>
                </a:lnTo>
                <a:lnTo>
                  <a:pt x="1004" y="837"/>
                </a:lnTo>
                <a:lnTo>
                  <a:pt x="993" y="824"/>
                </a:lnTo>
                <a:lnTo>
                  <a:pt x="984" y="810"/>
                </a:lnTo>
                <a:lnTo>
                  <a:pt x="973" y="798"/>
                </a:lnTo>
                <a:lnTo>
                  <a:pt x="962" y="787"/>
                </a:lnTo>
                <a:lnTo>
                  <a:pt x="951" y="777"/>
                </a:lnTo>
                <a:lnTo>
                  <a:pt x="939" y="767"/>
                </a:lnTo>
                <a:lnTo>
                  <a:pt x="927" y="759"/>
                </a:lnTo>
                <a:lnTo>
                  <a:pt x="915" y="753"/>
                </a:lnTo>
                <a:lnTo>
                  <a:pt x="901" y="747"/>
                </a:lnTo>
                <a:lnTo>
                  <a:pt x="889" y="742"/>
                </a:lnTo>
                <a:lnTo>
                  <a:pt x="875" y="739"/>
                </a:lnTo>
                <a:lnTo>
                  <a:pt x="861" y="737"/>
                </a:lnTo>
                <a:lnTo>
                  <a:pt x="847" y="736"/>
                </a:lnTo>
                <a:lnTo>
                  <a:pt x="717" y="736"/>
                </a:lnTo>
                <a:lnTo>
                  <a:pt x="620" y="736"/>
                </a:lnTo>
                <a:lnTo>
                  <a:pt x="550" y="736"/>
                </a:lnTo>
                <a:lnTo>
                  <a:pt x="504" y="736"/>
                </a:lnTo>
                <a:lnTo>
                  <a:pt x="475" y="736"/>
                </a:lnTo>
                <a:lnTo>
                  <a:pt x="461" y="736"/>
                </a:lnTo>
                <a:lnTo>
                  <a:pt x="456" y="736"/>
                </a:lnTo>
                <a:lnTo>
                  <a:pt x="454" y="736"/>
                </a:lnTo>
                <a:lnTo>
                  <a:pt x="440" y="737"/>
                </a:lnTo>
                <a:lnTo>
                  <a:pt x="427" y="739"/>
                </a:lnTo>
                <a:lnTo>
                  <a:pt x="412" y="744"/>
                </a:lnTo>
                <a:lnTo>
                  <a:pt x="399" y="750"/>
                </a:lnTo>
                <a:lnTo>
                  <a:pt x="385" y="758"/>
                </a:lnTo>
                <a:lnTo>
                  <a:pt x="372" y="766"/>
                </a:lnTo>
                <a:lnTo>
                  <a:pt x="360" y="777"/>
                </a:lnTo>
                <a:lnTo>
                  <a:pt x="346" y="788"/>
                </a:lnTo>
                <a:lnTo>
                  <a:pt x="334" y="802"/>
                </a:lnTo>
                <a:lnTo>
                  <a:pt x="322" y="815"/>
                </a:lnTo>
                <a:lnTo>
                  <a:pt x="311" y="831"/>
                </a:lnTo>
                <a:lnTo>
                  <a:pt x="299" y="847"/>
                </a:lnTo>
                <a:lnTo>
                  <a:pt x="277" y="882"/>
                </a:lnTo>
                <a:lnTo>
                  <a:pt x="255" y="920"/>
                </a:lnTo>
                <a:lnTo>
                  <a:pt x="236" y="961"/>
                </a:lnTo>
                <a:lnTo>
                  <a:pt x="217" y="1002"/>
                </a:lnTo>
                <a:lnTo>
                  <a:pt x="197" y="1046"/>
                </a:lnTo>
                <a:lnTo>
                  <a:pt x="180" y="1090"/>
                </a:lnTo>
                <a:lnTo>
                  <a:pt x="146" y="1178"/>
                </a:lnTo>
                <a:lnTo>
                  <a:pt x="116" y="1261"/>
                </a:lnTo>
                <a:lnTo>
                  <a:pt x="106" y="1299"/>
                </a:lnTo>
                <a:lnTo>
                  <a:pt x="95" y="1336"/>
                </a:lnTo>
                <a:lnTo>
                  <a:pt x="85" y="1370"/>
                </a:lnTo>
                <a:lnTo>
                  <a:pt x="73" y="1402"/>
                </a:lnTo>
                <a:lnTo>
                  <a:pt x="60" y="1434"/>
                </a:lnTo>
                <a:lnTo>
                  <a:pt x="45" y="1464"/>
                </a:lnTo>
                <a:lnTo>
                  <a:pt x="30" y="1495"/>
                </a:lnTo>
                <a:lnTo>
                  <a:pt x="11" y="1524"/>
                </a:lnTo>
                <a:lnTo>
                  <a:pt x="7" y="1539"/>
                </a:lnTo>
                <a:lnTo>
                  <a:pt x="4" y="1552"/>
                </a:lnTo>
                <a:lnTo>
                  <a:pt x="2" y="1566"/>
                </a:lnTo>
                <a:lnTo>
                  <a:pt x="0" y="1578"/>
                </a:lnTo>
                <a:lnTo>
                  <a:pt x="2" y="1590"/>
                </a:lnTo>
                <a:lnTo>
                  <a:pt x="3" y="1601"/>
                </a:lnTo>
                <a:lnTo>
                  <a:pt x="5" y="1612"/>
                </a:lnTo>
                <a:lnTo>
                  <a:pt x="8" y="1622"/>
                </a:lnTo>
                <a:lnTo>
                  <a:pt x="13" y="1632"/>
                </a:lnTo>
                <a:lnTo>
                  <a:pt x="17" y="1640"/>
                </a:lnTo>
                <a:lnTo>
                  <a:pt x="22" y="1649"/>
                </a:lnTo>
                <a:lnTo>
                  <a:pt x="30" y="1657"/>
                </a:lnTo>
                <a:lnTo>
                  <a:pt x="37" y="1664"/>
                </a:lnTo>
                <a:lnTo>
                  <a:pt x="45" y="1671"/>
                </a:lnTo>
                <a:lnTo>
                  <a:pt x="54" y="1676"/>
                </a:lnTo>
                <a:lnTo>
                  <a:pt x="64" y="1682"/>
                </a:lnTo>
                <a:lnTo>
                  <a:pt x="64" y="1686"/>
                </a:lnTo>
                <a:lnTo>
                  <a:pt x="65" y="1691"/>
                </a:lnTo>
                <a:lnTo>
                  <a:pt x="66" y="1694"/>
                </a:lnTo>
                <a:lnTo>
                  <a:pt x="68" y="1697"/>
                </a:lnTo>
                <a:lnTo>
                  <a:pt x="73" y="1702"/>
                </a:lnTo>
                <a:lnTo>
                  <a:pt x="79" y="1704"/>
                </a:lnTo>
                <a:lnTo>
                  <a:pt x="88" y="1706"/>
                </a:lnTo>
                <a:lnTo>
                  <a:pt x="96" y="1708"/>
                </a:lnTo>
                <a:lnTo>
                  <a:pt x="106" y="1708"/>
                </a:lnTo>
                <a:lnTo>
                  <a:pt x="116" y="1708"/>
                </a:lnTo>
                <a:lnTo>
                  <a:pt x="121" y="1708"/>
                </a:lnTo>
                <a:lnTo>
                  <a:pt x="127" y="1705"/>
                </a:lnTo>
                <a:lnTo>
                  <a:pt x="133" y="1703"/>
                </a:lnTo>
                <a:lnTo>
                  <a:pt x="139" y="1699"/>
                </a:lnTo>
                <a:lnTo>
                  <a:pt x="152" y="1689"/>
                </a:lnTo>
                <a:lnTo>
                  <a:pt x="164" y="1678"/>
                </a:lnTo>
                <a:lnTo>
                  <a:pt x="176" y="1666"/>
                </a:lnTo>
                <a:lnTo>
                  <a:pt x="185" y="1653"/>
                </a:lnTo>
                <a:lnTo>
                  <a:pt x="189" y="1646"/>
                </a:lnTo>
                <a:lnTo>
                  <a:pt x="191" y="1640"/>
                </a:lnTo>
                <a:lnTo>
                  <a:pt x="193" y="1634"/>
                </a:lnTo>
                <a:lnTo>
                  <a:pt x="193" y="1629"/>
                </a:lnTo>
                <a:lnTo>
                  <a:pt x="204" y="1598"/>
                </a:lnTo>
                <a:lnTo>
                  <a:pt x="218" y="1561"/>
                </a:lnTo>
                <a:lnTo>
                  <a:pt x="231" y="1522"/>
                </a:lnTo>
                <a:lnTo>
                  <a:pt x="246" y="1481"/>
                </a:lnTo>
                <a:lnTo>
                  <a:pt x="260" y="1439"/>
                </a:lnTo>
                <a:lnTo>
                  <a:pt x="275" y="1396"/>
                </a:lnTo>
                <a:lnTo>
                  <a:pt x="287" y="1354"/>
                </a:lnTo>
                <a:lnTo>
                  <a:pt x="298" y="1314"/>
                </a:lnTo>
                <a:lnTo>
                  <a:pt x="306" y="1305"/>
                </a:lnTo>
                <a:lnTo>
                  <a:pt x="314" y="1299"/>
                </a:lnTo>
                <a:lnTo>
                  <a:pt x="319" y="1296"/>
                </a:lnTo>
                <a:lnTo>
                  <a:pt x="321" y="1294"/>
                </a:lnTo>
                <a:lnTo>
                  <a:pt x="323" y="1296"/>
                </a:lnTo>
                <a:lnTo>
                  <a:pt x="325" y="1299"/>
                </a:lnTo>
                <a:lnTo>
                  <a:pt x="325" y="1305"/>
                </a:lnTo>
                <a:lnTo>
                  <a:pt x="325" y="1314"/>
                </a:lnTo>
                <a:lnTo>
                  <a:pt x="325" y="1418"/>
                </a:lnTo>
                <a:lnTo>
                  <a:pt x="325" y="1496"/>
                </a:lnTo>
                <a:lnTo>
                  <a:pt x="325" y="1552"/>
                </a:lnTo>
                <a:lnTo>
                  <a:pt x="325" y="1589"/>
                </a:lnTo>
                <a:lnTo>
                  <a:pt x="325" y="1612"/>
                </a:lnTo>
                <a:lnTo>
                  <a:pt x="325" y="1624"/>
                </a:lnTo>
                <a:lnTo>
                  <a:pt x="325" y="1628"/>
                </a:lnTo>
                <a:lnTo>
                  <a:pt x="325" y="1629"/>
                </a:lnTo>
                <a:lnTo>
                  <a:pt x="325" y="1655"/>
                </a:lnTo>
                <a:lnTo>
                  <a:pt x="326" y="1664"/>
                </a:lnTo>
                <a:lnTo>
                  <a:pt x="328" y="1671"/>
                </a:lnTo>
                <a:lnTo>
                  <a:pt x="333" y="1677"/>
                </a:lnTo>
                <a:lnTo>
                  <a:pt x="338" y="1682"/>
                </a:lnTo>
                <a:lnTo>
                  <a:pt x="343" y="1687"/>
                </a:lnTo>
                <a:lnTo>
                  <a:pt x="346" y="1692"/>
                </a:lnTo>
                <a:lnTo>
                  <a:pt x="349" y="1699"/>
                </a:lnTo>
                <a:lnTo>
                  <a:pt x="350" y="1708"/>
                </a:lnTo>
                <a:lnTo>
                  <a:pt x="350" y="1968"/>
                </a:lnTo>
                <a:lnTo>
                  <a:pt x="350" y="2164"/>
                </a:lnTo>
                <a:lnTo>
                  <a:pt x="350" y="2303"/>
                </a:lnTo>
                <a:lnTo>
                  <a:pt x="350" y="2397"/>
                </a:lnTo>
                <a:lnTo>
                  <a:pt x="350" y="2455"/>
                </a:lnTo>
                <a:lnTo>
                  <a:pt x="350" y="2484"/>
                </a:lnTo>
                <a:lnTo>
                  <a:pt x="350" y="2494"/>
                </a:lnTo>
                <a:lnTo>
                  <a:pt x="350" y="2496"/>
                </a:lnTo>
                <a:lnTo>
                  <a:pt x="351" y="2510"/>
                </a:lnTo>
                <a:lnTo>
                  <a:pt x="352" y="2524"/>
                </a:lnTo>
                <a:lnTo>
                  <a:pt x="356" y="2537"/>
                </a:lnTo>
                <a:lnTo>
                  <a:pt x="360" y="2550"/>
                </a:lnTo>
                <a:lnTo>
                  <a:pt x="365" y="2561"/>
                </a:lnTo>
                <a:lnTo>
                  <a:pt x="371" y="2572"/>
                </a:lnTo>
                <a:lnTo>
                  <a:pt x="378" y="2582"/>
                </a:lnTo>
                <a:lnTo>
                  <a:pt x="386" y="2590"/>
                </a:lnTo>
                <a:lnTo>
                  <a:pt x="395" y="2599"/>
                </a:lnTo>
                <a:lnTo>
                  <a:pt x="406" y="2606"/>
                </a:lnTo>
                <a:lnTo>
                  <a:pt x="416" y="2612"/>
                </a:lnTo>
                <a:lnTo>
                  <a:pt x="428" y="2617"/>
                </a:lnTo>
                <a:lnTo>
                  <a:pt x="440" y="2622"/>
                </a:lnTo>
                <a:lnTo>
                  <a:pt x="453" y="2625"/>
                </a:lnTo>
                <a:lnTo>
                  <a:pt x="467" y="2627"/>
                </a:lnTo>
                <a:lnTo>
                  <a:pt x="481" y="2627"/>
                </a:lnTo>
                <a:lnTo>
                  <a:pt x="496" y="2627"/>
                </a:lnTo>
                <a:lnTo>
                  <a:pt x="509" y="2625"/>
                </a:lnTo>
                <a:lnTo>
                  <a:pt x="522" y="2622"/>
                </a:lnTo>
                <a:lnTo>
                  <a:pt x="535" y="2617"/>
                </a:lnTo>
                <a:lnTo>
                  <a:pt x="546" y="2612"/>
                </a:lnTo>
                <a:lnTo>
                  <a:pt x="556" y="2606"/>
                </a:lnTo>
                <a:lnTo>
                  <a:pt x="566" y="2599"/>
                </a:lnTo>
                <a:lnTo>
                  <a:pt x="576" y="2590"/>
                </a:lnTo>
                <a:lnTo>
                  <a:pt x="583" y="2582"/>
                </a:lnTo>
                <a:lnTo>
                  <a:pt x="590" y="2572"/>
                </a:lnTo>
                <a:lnTo>
                  <a:pt x="597" y="2561"/>
                </a:lnTo>
                <a:lnTo>
                  <a:pt x="603" y="2550"/>
                </a:lnTo>
                <a:lnTo>
                  <a:pt x="606" y="2537"/>
                </a:lnTo>
                <a:lnTo>
                  <a:pt x="609" y="2524"/>
                </a:lnTo>
                <a:lnTo>
                  <a:pt x="611" y="2510"/>
                </a:lnTo>
                <a:lnTo>
                  <a:pt x="611" y="2496"/>
                </a:lnTo>
                <a:lnTo>
                  <a:pt x="611" y="2244"/>
                </a:lnTo>
                <a:lnTo>
                  <a:pt x="611" y="2055"/>
                </a:lnTo>
                <a:lnTo>
                  <a:pt x="611" y="1920"/>
                </a:lnTo>
                <a:lnTo>
                  <a:pt x="611" y="1830"/>
                </a:lnTo>
                <a:lnTo>
                  <a:pt x="611" y="1775"/>
                </a:lnTo>
                <a:lnTo>
                  <a:pt x="611" y="1746"/>
                </a:lnTo>
                <a:lnTo>
                  <a:pt x="611" y="1736"/>
                </a:lnTo>
                <a:lnTo>
                  <a:pt x="611" y="1735"/>
                </a:lnTo>
                <a:lnTo>
                  <a:pt x="612" y="1730"/>
                </a:lnTo>
                <a:lnTo>
                  <a:pt x="615" y="1721"/>
                </a:lnTo>
                <a:lnTo>
                  <a:pt x="618" y="1716"/>
                </a:lnTo>
                <a:lnTo>
                  <a:pt x="622" y="1711"/>
                </a:lnTo>
                <a:lnTo>
                  <a:pt x="629" y="1709"/>
                </a:lnTo>
                <a:lnTo>
                  <a:pt x="638" y="1708"/>
                </a:lnTo>
                <a:lnTo>
                  <a:pt x="646" y="1709"/>
                </a:lnTo>
                <a:lnTo>
                  <a:pt x="652" y="1711"/>
                </a:lnTo>
                <a:lnTo>
                  <a:pt x="657" y="1716"/>
                </a:lnTo>
                <a:lnTo>
                  <a:pt x="661" y="1721"/>
                </a:lnTo>
                <a:lnTo>
                  <a:pt x="663" y="1730"/>
                </a:lnTo>
                <a:lnTo>
                  <a:pt x="663" y="1735"/>
                </a:lnTo>
                <a:lnTo>
                  <a:pt x="663" y="1985"/>
                </a:lnTo>
                <a:lnTo>
                  <a:pt x="663" y="2175"/>
                </a:lnTo>
                <a:lnTo>
                  <a:pt x="663" y="2310"/>
                </a:lnTo>
                <a:lnTo>
                  <a:pt x="663" y="2401"/>
                </a:lnTo>
                <a:lnTo>
                  <a:pt x="663" y="2456"/>
                </a:lnTo>
                <a:lnTo>
                  <a:pt x="663" y="2484"/>
                </a:lnTo>
                <a:lnTo>
                  <a:pt x="663" y="2494"/>
                </a:lnTo>
                <a:lnTo>
                  <a:pt x="663" y="2496"/>
                </a:lnTo>
                <a:lnTo>
                  <a:pt x="664" y="2510"/>
                </a:lnTo>
                <a:lnTo>
                  <a:pt x="666" y="2524"/>
                </a:lnTo>
                <a:lnTo>
                  <a:pt x="669" y="2537"/>
                </a:lnTo>
                <a:lnTo>
                  <a:pt x="673" y="2550"/>
                </a:lnTo>
                <a:lnTo>
                  <a:pt x="678" y="2561"/>
                </a:lnTo>
                <a:lnTo>
                  <a:pt x="684" y="2572"/>
                </a:lnTo>
                <a:lnTo>
                  <a:pt x="691" y="2582"/>
                </a:lnTo>
                <a:lnTo>
                  <a:pt x="700" y="2590"/>
                </a:lnTo>
                <a:lnTo>
                  <a:pt x="708" y="2599"/>
                </a:lnTo>
                <a:lnTo>
                  <a:pt x="719" y="2606"/>
                </a:lnTo>
                <a:lnTo>
                  <a:pt x="729" y="2612"/>
                </a:lnTo>
                <a:lnTo>
                  <a:pt x="741" y="2617"/>
                </a:lnTo>
                <a:lnTo>
                  <a:pt x="753" y="2622"/>
                </a:lnTo>
                <a:lnTo>
                  <a:pt x="766" y="2625"/>
                </a:lnTo>
                <a:lnTo>
                  <a:pt x="780" y="2627"/>
                </a:lnTo>
                <a:lnTo>
                  <a:pt x="794" y="2627"/>
                </a:lnTo>
                <a:lnTo>
                  <a:pt x="809" y="2627"/>
                </a:lnTo>
                <a:lnTo>
                  <a:pt x="822" y="2625"/>
                </a:lnTo>
                <a:lnTo>
                  <a:pt x="836" y="2622"/>
                </a:lnTo>
                <a:lnTo>
                  <a:pt x="848" y="2617"/>
                </a:lnTo>
                <a:lnTo>
                  <a:pt x="859" y="2612"/>
                </a:lnTo>
                <a:lnTo>
                  <a:pt x="870" y="2606"/>
                </a:lnTo>
                <a:lnTo>
                  <a:pt x="879" y="2599"/>
                </a:lnTo>
                <a:lnTo>
                  <a:pt x="889" y="2590"/>
                </a:lnTo>
                <a:lnTo>
                  <a:pt x="898" y="2582"/>
                </a:lnTo>
                <a:lnTo>
                  <a:pt x="904" y="2572"/>
                </a:lnTo>
                <a:lnTo>
                  <a:pt x="910" y="2561"/>
                </a:lnTo>
                <a:lnTo>
                  <a:pt x="916" y="2550"/>
                </a:lnTo>
                <a:lnTo>
                  <a:pt x="919" y="2537"/>
                </a:lnTo>
                <a:lnTo>
                  <a:pt x="922" y="2524"/>
                </a:lnTo>
                <a:lnTo>
                  <a:pt x="924" y="2510"/>
                </a:lnTo>
                <a:lnTo>
                  <a:pt x="924" y="2496"/>
                </a:lnTo>
                <a:lnTo>
                  <a:pt x="924" y="2244"/>
                </a:lnTo>
                <a:lnTo>
                  <a:pt x="924" y="2055"/>
                </a:lnTo>
                <a:lnTo>
                  <a:pt x="924" y="1920"/>
                </a:lnTo>
                <a:lnTo>
                  <a:pt x="924" y="1830"/>
                </a:lnTo>
                <a:lnTo>
                  <a:pt x="924" y="1775"/>
                </a:lnTo>
                <a:lnTo>
                  <a:pt x="924" y="1746"/>
                </a:lnTo>
                <a:lnTo>
                  <a:pt x="924" y="1736"/>
                </a:lnTo>
                <a:lnTo>
                  <a:pt x="924" y="1735"/>
                </a:lnTo>
                <a:lnTo>
                  <a:pt x="924" y="1725"/>
                </a:lnTo>
                <a:lnTo>
                  <a:pt x="926" y="1715"/>
                </a:lnTo>
                <a:lnTo>
                  <a:pt x="927" y="1706"/>
                </a:lnTo>
                <a:lnTo>
                  <a:pt x="928" y="1698"/>
                </a:lnTo>
                <a:lnTo>
                  <a:pt x="932" y="1692"/>
                </a:lnTo>
                <a:lnTo>
                  <a:pt x="936" y="1686"/>
                </a:lnTo>
                <a:lnTo>
                  <a:pt x="939" y="1684"/>
                </a:lnTo>
                <a:lnTo>
                  <a:pt x="942" y="1683"/>
                </a:lnTo>
                <a:lnTo>
                  <a:pt x="946" y="1682"/>
                </a:lnTo>
                <a:lnTo>
                  <a:pt x="951" y="1682"/>
                </a:lnTo>
                <a:lnTo>
                  <a:pt x="951" y="1666"/>
                </a:lnTo>
                <a:lnTo>
                  <a:pt x="951" y="1655"/>
                </a:lnTo>
                <a:lnTo>
                  <a:pt x="951" y="1644"/>
                </a:lnTo>
                <a:lnTo>
                  <a:pt x="951" y="1629"/>
                </a:lnTo>
                <a:lnTo>
                  <a:pt x="951" y="1525"/>
                </a:lnTo>
                <a:lnTo>
                  <a:pt x="951" y="1447"/>
                </a:lnTo>
                <a:lnTo>
                  <a:pt x="951" y="1391"/>
                </a:lnTo>
                <a:lnTo>
                  <a:pt x="951" y="1353"/>
                </a:lnTo>
                <a:lnTo>
                  <a:pt x="951" y="1331"/>
                </a:lnTo>
                <a:lnTo>
                  <a:pt x="951" y="1319"/>
                </a:lnTo>
                <a:lnTo>
                  <a:pt x="951" y="1314"/>
                </a:lnTo>
                <a:lnTo>
                  <a:pt x="951" y="1314"/>
                </a:lnTo>
                <a:lnTo>
                  <a:pt x="951" y="1302"/>
                </a:lnTo>
                <a:lnTo>
                  <a:pt x="953" y="1294"/>
                </a:lnTo>
                <a:lnTo>
                  <a:pt x="955" y="1293"/>
                </a:lnTo>
                <a:lnTo>
                  <a:pt x="956" y="1292"/>
                </a:lnTo>
                <a:lnTo>
                  <a:pt x="958" y="1292"/>
                </a:lnTo>
                <a:lnTo>
                  <a:pt x="961" y="1293"/>
                </a:lnTo>
                <a:lnTo>
                  <a:pt x="966" y="1299"/>
                </a:lnTo>
                <a:lnTo>
                  <a:pt x="972" y="1307"/>
                </a:lnTo>
                <a:lnTo>
                  <a:pt x="979" y="1318"/>
                </a:lnTo>
                <a:lnTo>
                  <a:pt x="987" y="1330"/>
                </a:lnTo>
                <a:lnTo>
                  <a:pt x="1006" y="1359"/>
                </a:lnTo>
                <a:lnTo>
                  <a:pt x="1027" y="1391"/>
                </a:lnTo>
                <a:lnTo>
                  <a:pt x="1041" y="1407"/>
                </a:lnTo>
                <a:lnTo>
                  <a:pt x="1053" y="1422"/>
                </a:lnTo>
                <a:lnTo>
                  <a:pt x="1068" y="1434"/>
                </a:lnTo>
                <a:lnTo>
                  <a:pt x="1081" y="1445"/>
                </a:lnTo>
                <a:lnTo>
                  <a:pt x="1093" y="1450"/>
                </a:lnTo>
                <a:lnTo>
                  <a:pt x="1106" y="1455"/>
                </a:lnTo>
                <a:lnTo>
                  <a:pt x="1123" y="1459"/>
                </a:lnTo>
                <a:lnTo>
                  <a:pt x="1142" y="1464"/>
                </a:lnTo>
                <a:lnTo>
                  <a:pt x="1182" y="1472"/>
                </a:lnTo>
                <a:lnTo>
                  <a:pt x="1225" y="1478"/>
                </a:lnTo>
                <a:lnTo>
                  <a:pt x="1247" y="1480"/>
                </a:lnTo>
                <a:lnTo>
                  <a:pt x="1269" y="1481"/>
                </a:lnTo>
                <a:lnTo>
                  <a:pt x="1290" y="1483"/>
                </a:lnTo>
                <a:lnTo>
                  <a:pt x="1309" y="1483"/>
                </a:lnTo>
                <a:lnTo>
                  <a:pt x="1327" y="1481"/>
                </a:lnTo>
                <a:lnTo>
                  <a:pt x="1343" y="1479"/>
                </a:lnTo>
                <a:lnTo>
                  <a:pt x="1358" y="1475"/>
                </a:lnTo>
                <a:lnTo>
                  <a:pt x="1369" y="1472"/>
                </a:lnTo>
                <a:lnTo>
                  <a:pt x="1372" y="1470"/>
                </a:lnTo>
                <a:lnTo>
                  <a:pt x="1382" y="1468"/>
                </a:lnTo>
                <a:lnTo>
                  <a:pt x="1387" y="1466"/>
                </a:lnTo>
                <a:lnTo>
                  <a:pt x="1390" y="1461"/>
                </a:lnTo>
                <a:lnTo>
                  <a:pt x="1394" y="1453"/>
                </a:lnTo>
                <a:lnTo>
                  <a:pt x="1394" y="1445"/>
                </a:lnTo>
                <a:lnTo>
                  <a:pt x="1398" y="1445"/>
                </a:lnTo>
                <a:lnTo>
                  <a:pt x="1421" y="1445"/>
                </a:lnTo>
                <a:lnTo>
                  <a:pt x="1585" y="1428"/>
                </a:lnTo>
                <a:lnTo>
                  <a:pt x="1707" y="1414"/>
                </a:lnTo>
                <a:lnTo>
                  <a:pt x="1796" y="1406"/>
                </a:lnTo>
                <a:lnTo>
                  <a:pt x="1854" y="1400"/>
                </a:lnTo>
                <a:lnTo>
                  <a:pt x="1891" y="1396"/>
                </a:lnTo>
                <a:lnTo>
                  <a:pt x="1909" y="1393"/>
                </a:lnTo>
                <a:lnTo>
                  <a:pt x="1916" y="1392"/>
                </a:lnTo>
                <a:lnTo>
                  <a:pt x="1917" y="1392"/>
                </a:lnTo>
                <a:lnTo>
                  <a:pt x="1927" y="1391"/>
                </a:lnTo>
                <a:lnTo>
                  <a:pt x="1936" y="1389"/>
                </a:lnTo>
                <a:lnTo>
                  <a:pt x="1945" y="1382"/>
                </a:lnTo>
                <a:lnTo>
                  <a:pt x="1953" y="1376"/>
                </a:lnTo>
                <a:lnTo>
                  <a:pt x="1960" y="1368"/>
                </a:lnTo>
                <a:lnTo>
                  <a:pt x="1965" y="1359"/>
                </a:lnTo>
                <a:lnTo>
                  <a:pt x="1968" y="1349"/>
                </a:lnTo>
                <a:lnTo>
                  <a:pt x="1970" y="1340"/>
                </a:lnTo>
                <a:lnTo>
                  <a:pt x="1970" y="1340"/>
                </a:lnTo>
                <a:close/>
                <a:moveTo>
                  <a:pt x="2890" y="689"/>
                </a:moveTo>
                <a:lnTo>
                  <a:pt x="2863" y="662"/>
                </a:lnTo>
                <a:lnTo>
                  <a:pt x="2838" y="662"/>
                </a:lnTo>
                <a:lnTo>
                  <a:pt x="2814" y="662"/>
                </a:lnTo>
                <a:lnTo>
                  <a:pt x="2811" y="662"/>
                </a:lnTo>
                <a:lnTo>
                  <a:pt x="2802" y="672"/>
                </a:lnTo>
                <a:lnTo>
                  <a:pt x="2780" y="698"/>
                </a:lnTo>
                <a:lnTo>
                  <a:pt x="2749" y="734"/>
                </a:lnTo>
                <a:lnTo>
                  <a:pt x="2709" y="780"/>
                </a:lnTo>
                <a:lnTo>
                  <a:pt x="2666" y="830"/>
                </a:lnTo>
                <a:lnTo>
                  <a:pt x="2623" y="879"/>
                </a:lnTo>
                <a:lnTo>
                  <a:pt x="2583" y="923"/>
                </a:lnTo>
                <a:lnTo>
                  <a:pt x="2549" y="958"/>
                </a:lnTo>
                <a:lnTo>
                  <a:pt x="2453" y="914"/>
                </a:lnTo>
                <a:lnTo>
                  <a:pt x="2382" y="881"/>
                </a:lnTo>
                <a:lnTo>
                  <a:pt x="2330" y="857"/>
                </a:lnTo>
                <a:lnTo>
                  <a:pt x="2296" y="841"/>
                </a:lnTo>
                <a:lnTo>
                  <a:pt x="2275" y="831"/>
                </a:lnTo>
                <a:lnTo>
                  <a:pt x="2265" y="826"/>
                </a:lnTo>
                <a:lnTo>
                  <a:pt x="2261" y="824"/>
                </a:lnTo>
                <a:lnTo>
                  <a:pt x="2260" y="824"/>
                </a:lnTo>
                <a:lnTo>
                  <a:pt x="2234" y="824"/>
                </a:lnTo>
                <a:lnTo>
                  <a:pt x="2223" y="824"/>
                </a:lnTo>
                <a:lnTo>
                  <a:pt x="2214" y="825"/>
                </a:lnTo>
                <a:lnTo>
                  <a:pt x="2204" y="825"/>
                </a:lnTo>
                <a:lnTo>
                  <a:pt x="2194" y="827"/>
                </a:lnTo>
                <a:lnTo>
                  <a:pt x="2184" y="831"/>
                </a:lnTo>
                <a:lnTo>
                  <a:pt x="2175" y="835"/>
                </a:lnTo>
                <a:lnTo>
                  <a:pt x="2165" y="842"/>
                </a:lnTo>
                <a:lnTo>
                  <a:pt x="2155" y="851"/>
                </a:lnTo>
                <a:lnTo>
                  <a:pt x="2095" y="931"/>
                </a:lnTo>
                <a:lnTo>
                  <a:pt x="2048" y="991"/>
                </a:lnTo>
                <a:lnTo>
                  <a:pt x="2016" y="1034"/>
                </a:lnTo>
                <a:lnTo>
                  <a:pt x="1994" y="1063"/>
                </a:lnTo>
                <a:lnTo>
                  <a:pt x="1980" y="1080"/>
                </a:lnTo>
                <a:lnTo>
                  <a:pt x="1974" y="1089"/>
                </a:lnTo>
                <a:lnTo>
                  <a:pt x="1972" y="1093"/>
                </a:lnTo>
                <a:lnTo>
                  <a:pt x="1971" y="1093"/>
                </a:lnTo>
                <a:lnTo>
                  <a:pt x="1902" y="1093"/>
                </a:lnTo>
                <a:lnTo>
                  <a:pt x="1851" y="1093"/>
                </a:lnTo>
                <a:lnTo>
                  <a:pt x="1813" y="1093"/>
                </a:lnTo>
                <a:lnTo>
                  <a:pt x="1787" y="1093"/>
                </a:lnTo>
                <a:lnTo>
                  <a:pt x="1773" y="1093"/>
                </a:lnTo>
                <a:lnTo>
                  <a:pt x="1764" y="1093"/>
                </a:lnTo>
                <a:lnTo>
                  <a:pt x="1762" y="1093"/>
                </a:lnTo>
                <a:lnTo>
                  <a:pt x="1762" y="1093"/>
                </a:lnTo>
                <a:lnTo>
                  <a:pt x="1757" y="1094"/>
                </a:lnTo>
                <a:lnTo>
                  <a:pt x="1752" y="1094"/>
                </a:lnTo>
                <a:lnTo>
                  <a:pt x="1750" y="1096"/>
                </a:lnTo>
                <a:lnTo>
                  <a:pt x="1746" y="1098"/>
                </a:lnTo>
                <a:lnTo>
                  <a:pt x="1741" y="1102"/>
                </a:lnTo>
                <a:lnTo>
                  <a:pt x="1739" y="1110"/>
                </a:lnTo>
                <a:lnTo>
                  <a:pt x="1736" y="1118"/>
                </a:lnTo>
                <a:lnTo>
                  <a:pt x="1735" y="1127"/>
                </a:lnTo>
                <a:lnTo>
                  <a:pt x="1735" y="1137"/>
                </a:lnTo>
                <a:lnTo>
                  <a:pt x="1735" y="1146"/>
                </a:lnTo>
                <a:lnTo>
                  <a:pt x="1735" y="1156"/>
                </a:lnTo>
                <a:lnTo>
                  <a:pt x="1735" y="1162"/>
                </a:lnTo>
                <a:lnTo>
                  <a:pt x="1736" y="1167"/>
                </a:lnTo>
                <a:lnTo>
                  <a:pt x="1739" y="1171"/>
                </a:lnTo>
                <a:lnTo>
                  <a:pt x="1741" y="1172"/>
                </a:lnTo>
                <a:lnTo>
                  <a:pt x="1746" y="1173"/>
                </a:lnTo>
                <a:lnTo>
                  <a:pt x="1752" y="1173"/>
                </a:lnTo>
                <a:lnTo>
                  <a:pt x="1762" y="1173"/>
                </a:lnTo>
                <a:lnTo>
                  <a:pt x="1831" y="1173"/>
                </a:lnTo>
                <a:lnTo>
                  <a:pt x="1883" y="1173"/>
                </a:lnTo>
                <a:lnTo>
                  <a:pt x="1920" y="1173"/>
                </a:lnTo>
                <a:lnTo>
                  <a:pt x="1945" y="1173"/>
                </a:lnTo>
                <a:lnTo>
                  <a:pt x="1960" y="1173"/>
                </a:lnTo>
                <a:lnTo>
                  <a:pt x="1968" y="1173"/>
                </a:lnTo>
                <a:lnTo>
                  <a:pt x="1971" y="1173"/>
                </a:lnTo>
                <a:lnTo>
                  <a:pt x="1971" y="1173"/>
                </a:lnTo>
                <a:lnTo>
                  <a:pt x="1982" y="1173"/>
                </a:lnTo>
                <a:lnTo>
                  <a:pt x="1991" y="1173"/>
                </a:lnTo>
                <a:lnTo>
                  <a:pt x="2001" y="1172"/>
                </a:lnTo>
                <a:lnTo>
                  <a:pt x="2011" y="1171"/>
                </a:lnTo>
                <a:lnTo>
                  <a:pt x="2021" y="1167"/>
                </a:lnTo>
                <a:lnTo>
                  <a:pt x="2030" y="1162"/>
                </a:lnTo>
                <a:lnTo>
                  <a:pt x="2040" y="1156"/>
                </a:lnTo>
                <a:lnTo>
                  <a:pt x="2050" y="1146"/>
                </a:lnTo>
                <a:lnTo>
                  <a:pt x="2056" y="1139"/>
                </a:lnTo>
                <a:lnTo>
                  <a:pt x="2072" y="1117"/>
                </a:lnTo>
                <a:lnTo>
                  <a:pt x="2095" y="1084"/>
                </a:lnTo>
                <a:lnTo>
                  <a:pt x="2123" y="1046"/>
                </a:lnTo>
                <a:lnTo>
                  <a:pt x="2153" y="1005"/>
                </a:lnTo>
                <a:lnTo>
                  <a:pt x="2183" y="966"/>
                </a:lnTo>
                <a:lnTo>
                  <a:pt x="2211" y="930"/>
                </a:lnTo>
                <a:lnTo>
                  <a:pt x="2234" y="904"/>
                </a:lnTo>
                <a:lnTo>
                  <a:pt x="2329" y="950"/>
                </a:lnTo>
                <a:lnTo>
                  <a:pt x="2401" y="983"/>
                </a:lnTo>
                <a:lnTo>
                  <a:pt x="2451" y="1006"/>
                </a:lnTo>
                <a:lnTo>
                  <a:pt x="2487" y="1023"/>
                </a:lnTo>
                <a:lnTo>
                  <a:pt x="2507" y="1033"/>
                </a:lnTo>
                <a:lnTo>
                  <a:pt x="2518" y="1038"/>
                </a:lnTo>
                <a:lnTo>
                  <a:pt x="2522" y="1039"/>
                </a:lnTo>
                <a:lnTo>
                  <a:pt x="2522" y="1039"/>
                </a:lnTo>
                <a:lnTo>
                  <a:pt x="2527" y="1039"/>
                </a:lnTo>
                <a:lnTo>
                  <a:pt x="2539" y="1039"/>
                </a:lnTo>
                <a:lnTo>
                  <a:pt x="2556" y="1039"/>
                </a:lnTo>
                <a:lnTo>
                  <a:pt x="2575" y="1039"/>
                </a:lnTo>
                <a:lnTo>
                  <a:pt x="2601" y="1039"/>
                </a:lnTo>
                <a:lnTo>
                  <a:pt x="2688" y="933"/>
                </a:lnTo>
                <a:lnTo>
                  <a:pt x="2753" y="853"/>
                </a:lnTo>
                <a:lnTo>
                  <a:pt x="2800" y="796"/>
                </a:lnTo>
                <a:lnTo>
                  <a:pt x="2830" y="756"/>
                </a:lnTo>
                <a:lnTo>
                  <a:pt x="2850" y="733"/>
                </a:lnTo>
                <a:lnTo>
                  <a:pt x="2859" y="721"/>
                </a:lnTo>
                <a:lnTo>
                  <a:pt x="2863" y="717"/>
                </a:lnTo>
                <a:lnTo>
                  <a:pt x="2863" y="716"/>
                </a:lnTo>
                <a:lnTo>
                  <a:pt x="2872" y="716"/>
                </a:lnTo>
                <a:lnTo>
                  <a:pt x="2879" y="716"/>
                </a:lnTo>
                <a:lnTo>
                  <a:pt x="2884" y="715"/>
                </a:lnTo>
                <a:lnTo>
                  <a:pt x="2886" y="712"/>
                </a:lnTo>
                <a:lnTo>
                  <a:pt x="2889" y="710"/>
                </a:lnTo>
                <a:lnTo>
                  <a:pt x="2890" y="705"/>
                </a:lnTo>
                <a:lnTo>
                  <a:pt x="2890" y="698"/>
                </a:lnTo>
                <a:lnTo>
                  <a:pt x="2890" y="689"/>
                </a:lnTo>
                <a:close/>
                <a:moveTo>
                  <a:pt x="2487" y="247"/>
                </a:moveTo>
                <a:lnTo>
                  <a:pt x="2468" y="247"/>
                </a:lnTo>
                <a:lnTo>
                  <a:pt x="2449" y="243"/>
                </a:lnTo>
                <a:lnTo>
                  <a:pt x="2439" y="241"/>
                </a:lnTo>
                <a:lnTo>
                  <a:pt x="2430" y="236"/>
                </a:lnTo>
                <a:lnTo>
                  <a:pt x="2420" y="230"/>
                </a:lnTo>
                <a:lnTo>
                  <a:pt x="2410" y="221"/>
                </a:lnTo>
                <a:lnTo>
                  <a:pt x="2365" y="177"/>
                </a:lnTo>
                <a:lnTo>
                  <a:pt x="2342" y="155"/>
                </a:lnTo>
                <a:lnTo>
                  <a:pt x="2334" y="146"/>
                </a:lnTo>
                <a:lnTo>
                  <a:pt x="2333" y="145"/>
                </a:lnTo>
                <a:lnTo>
                  <a:pt x="2313" y="145"/>
                </a:lnTo>
                <a:lnTo>
                  <a:pt x="2294" y="145"/>
                </a:lnTo>
                <a:lnTo>
                  <a:pt x="2274" y="145"/>
                </a:lnTo>
                <a:lnTo>
                  <a:pt x="2256" y="145"/>
                </a:lnTo>
                <a:lnTo>
                  <a:pt x="2226" y="189"/>
                </a:lnTo>
                <a:lnTo>
                  <a:pt x="2210" y="212"/>
                </a:lnTo>
                <a:lnTo>
                  <a:pt x="2205" y="220"/>
                </a:lnTo>
                <a:lnTo>
                  <a:pt x="2204" y="221"/>
                </a:lnTo>
                <a:lnTo>
                  <a:pt x="2194" y="222"/>
                </a:lnTo>
                <a:lnTo>
                  <a:pt x="2184" y="226"/>
                </a:lnTo>
                <a:lnTo>
                  <a:pt x="2175" y="230"/>
                </a:lnTo>
                <a:lnTo>
                  <a:pt x="2165" y="234"/>
                </a:lnTo>
                <a:lnTo>
                  <a:pt x="2155" y="239"/>
                </a:lnTo>
                <a:lnTo>
                  <a:pt x="2146" y="243"/>
                </a:lnTo>
                <a:lnTo>
                  <a:pt x="2136" y="245"/>
                </a:lnTo>
                <a:lnTo>
                  <a:pt x="2127" y="247"/>
                </a:lnTo>
                <a:lnTo>
                  <a:pt x="2082" y="247"/>
                </a:lnTo>
                <a:lnTo>
                  <a:pt x="2059" y="247"/>
                </a:lnTo>
                <a:lnTo>
                  <a:pt x="2051" y="247"/>
                </a:lnTo>
                <a:lnTo>
                  <a:pt x="2050" y="247"/>
                </a:lnTo>
                <a:lnTo>
                  <a:pt x="2046" y="247"/>
                </a:lnTo>
                <a:lnTo>
                  <a:pt x="2040" y="243"/>
                </a:lnTo>
                <a:lnTo>
                  <a:pt x="2039" y="241"/>
                </a:lnTo>
                <a:lnTo>
                  <a:pt x="2039" y="236"/>
                </a:lnTo>
                <a:lnTo>
                  <a:pt x="2042" y="230"/>
                </a:lnTo>
                <a:lnTo>
                  <a:pt x="2050" y="221"/>
                </a:lnTo>
                <a:lnTo>
                  <a:pt x="2118" y="154"/>
                </a:lnTo>
                <a:lnTo>
                  <a:pt x="2169" y="104"/>
                </a:lnTo>
                <a:lnTo>
                  <a:pt x="2205" y="68"/>
                </a:lnTo>
                <a:lnTo>
                  <a:pt x="2229" y="44"/>
                </a:lnTo>
                <a:lnTo>
                  <a:pt x="2245" y="29"/>
                </a:lnTo>
                <a:lnTo>
                  <a:pt x="2252" y="22"/>
                </a:lnTo>
                <a:lnTo>
                  <a:pt x="2255" y="19"/>
                </a:lnTo>
                <a:lnTo>
                  <a:pt x="2256" y="18"/>
                </a:lnTo>
                <a:lnTo>
                  <a:pt x="2266" y="9"/>
                </a:lnTo>
                <a:lnTo>
                  <a:pt x="2274" y="5"/>
                </a:lnTo>
                <a:lnTo>
                  <a:pt x="2284" y="1"/>
                </a:lnTo>
                <a:lnTo>
                  <a:pt x="2294" y="0"/>
                </a:lnTo>
                <a:lnTo>
                  <a:pt x="2303" y="1"/>
                </a:lnTo>
                <a:lnTo>
                  <a:pt x="2313" y="5"/>
                </a:lnTo>
                <a:lnTo>
                  <a:pt x="2323" y="9"/>
                </a:lnTo>
                <a:lnTo>
                  <a:pt x="2333" y="18"/>
                </a:lnTo>
                <a:lnTo>
                  <a:pt x="2409" y="85"/>
                </a:lnTo>
                <a:lnTo>
                  <a:pt x="2467" y="135"/>
                </a:lnTo>
                <a:lnTo>
                  <a:pt x="2509" y="172"/>
                </a:lnTo>
                <a:lnTo>
                  <a:pt x="2535" y="197"/>
                </a:lnTo>
                <a:lnTo>
                  <a:pt x="2552" y="211"/>
                </a:lnTo>
                <a:lnTo>
                  <a:pt x="2561" y="219"/>
                </a:lnTo>
                <a:lnTo>
                  <a:pt x="2564" y="221"/>
                </a:lnTo>
                <a:lnTo>
                  <a:pt x="2564" y="221"/>
                </a:lnTo>
                <a:lnTo>
                  <a:pt x="2564" y="230"/>
                </a:lnTo>
                <a:lnTo>
                  <a:pt x="2564" y="236"/>
                </a:lnTo>
                <a:lnTo>
                  <a:pt x="2563" y="241"/>
                </a:lnTo>
                <a:lnTo>
                  <a:pt x="2561" y="243"/>
                </a:lnTo>
                <a:lnTo>
                  <a:pt x="2558" y="245"/>
                </a:lnTo>
                <a:lnTo>
                  <a:pt x="2553" y="247"/>
                </a:lnTo>
                <a:lnTo>
                  <a:pt x="2547" y="247"/>
                </a:lnTo>
                <a:lnTo>
                  <a:pt x="2539" y="247"/>
                </a:lnTo>
                <a:lnTo>
                  <a:pt x="2487" y="247"/>
                </a:lnTo>
                <a:close/>
                <a:moveTo>
                  <a:pt x="3061" y="565"/>
                </a:moveTo>
                <a:lnTo>
                  <a:pt x="3075" y="549"/>
                </a:lnTo>
                <a:lnTo>
                  <a:pt x="3084" y="539"/>
                </a:lnTo>
                <a:lnTo>
                  <a:pt x="3085" y="534"/>
                </a:lnTo>
                <a:lnTo>
                  <a:pt x="3086" y="528"/>
                </a:lnTo>
                <a:lnTo>
                  <a:pt x="3086" y="522"/>
                </a:lnTo>
                <a:lnTo>
                  <a:pt x="3086" y="512"/>
                </a:lnTo>
                <a:lnTo>
                  <a:pt x="3086" y="483"/>
                </a:lnTo>
                <a:lnTo>
                  <a:pt x="3086" y="467"/>
                </a:lnTo>
                <a:lnTo>
                  <a:pt x="3086" y="462"/>
                </a:lnTo>
                <a:lnTo>
                  <a:pt x="3086" y="461"/>
                </a:lnTo>
                <a:lnTo>
                  <a:pt x="3086" y="451"/>
                </a:lnTo>
                <a:lnTo>
                  <a:pt x="3083" y="441"/>
                </a:lnTo>
                <a:lnTo>
                  <a:pt x="3078" y="432"/>
                </a:lnTo>
                <a:lnTo>
                  <a:pt x="3071" y="425"/>
                </a:lnTo>
                <a:lnTo>
                  <a:pt x="3063" y="418"/>
                </a:lnTo>
                <a:lnTo>
                  <a:pt x="3054" y="413"/>
                </a:lnTo>
                <a:lnTo>
                  <a:pt x="3045" y="409"/>
                </a:lnTo>
                <a:lnTo>
                  <a:pt x="3035" y="408"/>
                </a:lnTo>
                <a:lnTo>
                  <a:pt x="2774" y="408"/>
                </a:lnTo>
                <a:lnTo>
                  <a:pt x="2546" y="408"/>
                </a:lnTo>
                <a:lnTo>
                  <a:pt x="2348" y="408"/>
                </a:lnTo>
                <a:lnTo>
                  <a:pt x="2178" y="408"/>
                </a:lnTo>
                <a:lnTo>
                  <a:pt x="2035" y="408"/>
                </a:lnTo>
                <a:lnTo>
                  <a:pt x="1915" y="408"/>
                </a:lnTo>
                <a:lnTo>
                  <a:pt x="1817" y="408"/>
                </a:lnTo>
                <a:lnTo>
                  <a:pt x="1739" y="408"/>
                </a:lnTo>
                <a:lnTo>
                  <a:pt x="1677" y="408"/>
                </a:lnTo>
                <a:lnTo>
                  <a:pt x="1631" y="408"/>
                </a:lnTo>
                <a:lnTo>
                  <a:pt x="1598" y="408"/>
                </a:lnTo>
                <a:lnTo>
                  <a:pt x="1576" y="408"/>
                </a:lnTo>
                <a:lnTo>
                  <a:pt x="1563" y="408"/>
                </a:lnTo>
                <a:lnTo>
                  <a:pt x="1557" y="408"/>
                </a:lnTo>
                <a:lnTo>
                  <a:pt x="1553" y="408"/>
                </a:lnTo>
                <a:lnTo>
                  <a:pt x="1553" y="408"/>
                </a:lnTo>
                <a:lnTo>
                  <a:pt x="1543" y="409"/>
                </a:lnTo>
                <a:lnTo>
                  <a:pt x="1534" y="413"/>
                </a:lnTo>
                <a:lnTo>
                  <a:pt x="1525" y="418"/>
                </a:lnTo>
                <a:lnTo>
                  <a:pt x="1518" y="425"/>
                </a:lnTo>
                <a:lnTo>
                  <a:pt x="1511" y="432"/>
                </a:lnTo>
                <a:lnTo>
                  <a:pt x="1506" y="441"/>
                </a:lnTo>
                <a:lnTo>
                  <a:pt x="1502" y="451"/>
                </a:lnTo>
                <a:lnTo>
                  <a:pt x="1501" y="461"/>
                </a:lnTo>
                <a:lnTo>
                  <a:pt x="1501" y="491"/>
                </a:lnTo>
                <a:lnTo>
                  <a:pt x="1501" y="506"/>
                </a:lnTo>
                <a:lnTo>
                  <a:pt x="1501" y="512"/>
                </a:lnTo>
                <a:lnTo>
                  <a:pt x="1501" y="512"/>
                </a:lnTo>
                <a:lnTo>
                  <a:pt x="1502" y="517"/>
                </a:lnTo>
                <a:lnTo>
                  <a:pt x="1505" y="529"/>
                </a:lnTo>
                <a:lnTo>
                  <a:pt x="1508" y="536"/>
                </a:lnTo>
                <a:lnTo>
                  <a:pt x="1512" y="545"/>
                </a:lnTo>
                <a:lnTo>
                  <a:pt x="1519" y="555"/>
                </a:lnTo>
                <a:lnTo>
                  <a:pt x="1528" y="565"/>
                </a:lnTo>
                <a:lnTo>
                  <a:pt x="1553" y="565"/>
                </a:lnTo>
                <a:lnTo>
                  <a:pt x="1553" y="778"/>
                </a:lnTo>
                <a:lnTo>
                  <a:pt x="1553" y="940"/>
                </a:lnTo>
                <a:lnTo>
                  <a:pt x="1553" y="1055"/>
                </a:lnTo>
                <a:lnTo>
                  <a:pt x="1553" y="1133"/>
                </a:lnTo>
                <a:lnTo>
                  <a:pt x="1553" y="1179"/>
                </a:lnTo>
                <a:lnTo>
                  <a:pt x="1553" y="1204"/>
                </a:lnTo>
                <a:lnTo>
                  <a:pt x="1553" y="1212"/>
                </a:lnTo>
                <a:lnTo>
                  <a:pt x="1553" y="1214"/>
                </a:lnTo>
                <a:lnTo>
                  <a:pt x="1598" y="1214"/>
                </a:lnTo>
                <a:lnTo>
                  <a:pt x="1621" y="1214"/>
                </a:lnTo>
                <a:lnTo>
                  <a:pt x="1630" y="1214"/>
                </a:lnTo>
                <a:lnTo>
                  <a:pt x="1631" y="1214"/>
                </a:lnTo>
                <a:lnTo>
                  <a:pt x="1631" y="1000"/>
                </a:lnTo>
                <a:lnTo>
                  <a:pt x="1631" y="838"/>
                </a:lnTo>
                <a:lnTo>
                  <a:pt x="1631" y="723"/>
                </a:lnTo>
                <a:lnTo>
                  <a:pt x="1631" y="645"/>
                </a:lnTo>
                <a:lnTo>
                  <a:pt x="1631" y="599"/>
                </a:lnTo>
                <a:lnTo>
                  <a:pt x="1631" y="574"/>
                </a:lnTo>
                <a:lnTo>
                  <a:pt x="1631" y="566"/>
                </a:lnTo>
                <a:lnTo>
                  <a:pt x="1631" y="565"/>
                </a:lnTo>
                <a:lnTo>
                  <a:pt x="1658" y="565"/>
                </a:lnTo>
                <a:lnTo>
                  <a:pt x="1881" y="565"/>
                </a:lnTo>
                <a:lnTo>
                  <a:pt x="2078" y="565"/>
                </a:lnTo>
                <a:lnTo>
                  <a:pt x="2248" y="565"/>
                </a:lnTo>
                <a:lnTo>
                  <a:pt x="2393" y="565"/>
                </a:lnTo>
                <a:lnTo>
                  <a:pt x="2517" y="565"/>
                </a:lnTo>
                <a:lnTo>
                  <a:pt x="2620" y="565"/>
                </a:lnTo>
                <a:lnTo>
                  <a:pt x="2704" y="565"/>
                </a:lnTo>
                <a:lnTo>
                  <a:pt x="2772" y="565"/>
                </a:lnTo>
                <a:lnTo>
                  <a:pt x="2824" y="565"/>
                </a:lnTo>
                <a:lnTo>
                  <a:pt x="2864" y="565"/>
                </a:lnTo>
                <a:lnTo>
                  <a:pt x="2892" y="565"/>
                </a:lnTo>
                <a:lnTo>
                  <a:pt x="2912" y="565"/>
                </a:lnTo>
                <a:lnTo>
                  <a:pt x="2923" y="565"/>
                </a:lnTo>
                <a:lnTo>
                  <a:pt x="2929" y="565"/>
                </a:lnTo>
                <a:lnTo>
                  <a:pt x="2931" y="565"/>
                </a:lnTo>
                <a:lnTo>
                  <a:pt x="2931" y="565"/>
                </a:lnTo>
                <a:lnTo>
                  <a:pt x="2957" y="565"/>
                </a:lnTo>
                <a:lnTo>
                  <a:pt x="2957" y="730"/>
                </a:lnTo>
                <a:lnTo>
                  <a:pt x="2957" y="873"/>
                </a:lnTo>
                <a:lnTo>
                  <a:pt x="2957" y="999"/>
                </a:lnTo>
                <a:lnTo>
                  <a:pt x="2957" y="1105"/>
                </a:lnTo>
                <a:lnTo>
                  <a:pt x="2957" y="1195"/>
                </a:lnTo>
                <a:lnTo>
                  <a:pt x="2957" y="1271"/>
                </a:lnTo>
                <a:lnTo>
                  <a:pt x="2957" y="1334"/>
                </a:lnTo>
                <a:lnTo>
                  <a:pt x="2957" y="1382"/>
                </a:lnTo>
                <a:lnTo>
                  <a:pt x="2957" y="1422"/>
                </a:lnTo>
                <a:lnTo>
                  <a:pt x="2957" y="1451"/>
                </a:lnTo>
                <a:lnTo>
                  <a:pt x="2957" y="1472"/>
                </a:lnTo>
                <a:lnTo>
                  <a:pt x="2957" y="1485"/>
                </a:lnTo>
                <a:lnTo>
                  <a:pt x="2957" y="1494"/>
                </a:lnTo>
                <a:lnTo>
                  <a:pt x="2957" y="1497"/>
                </a:lnTo>
                <a:lnTo>
                  <a:pt x="2957" y="1500"/>
                </a:lnTo>
                <a:lnTo>
                  <a:pt x="2957" y="1500"/>
                </a:lnTo>
                <a:lnTo>
                  <a:pt x="2957" y="1508"/>
                </a:lnTo>
                <a:lnTo>
                  <a:pt x="2953" y="1514"/>
                </a:lnTo>
                <a:lnTo>
                  <a:pt x="2949" y="1519"/>
                </a:lnTo>
                <a:lnTo>
                  <a:pt x="2944" y="1523"/>
                </a:lnTo>
                <a:lnTo>
                  <a:pt x="2935" y="1525"/>
                </a:lnTo>
                <a:lnTo>
                  <a:pt x="2931" y="1525"/>
                </a:lnTo>
                <a:lnTo>
                  <a:pt x="2734" y="1525"/>
                </a:lnTo>
                <a:lnTo>
                  <a:pt x="2562" y="1525"/>
                </a:lnTo>
                <a:lnTo>
                  <a:pt x="2413" y="1525"/>
                </a:lnTo>
                <a:lnTo>
                  <a:pt x="2285" y="1525"/>
                </a:lnTo>
                <a:lnTo>
                  <a:pt x="2176" y="1525"/>
                </a:lnTo>
                <a:lnTo>
                  <a:pt x="2086" y="1525"/>
                </a:lnTo>
                <a:lnTo>
                  <a:pt x="2012" y="1525"/>
                </a:lnTo>
                <a:lnTo>
                  <a:pt x="1953" y="1525"/>
                </a:lnTo>
                <a:lnTo>
                  <a:pt x="1906" y="1525"/>
                </a:lnTo>
                <a:lnTo>
                  <a:pt x="1872" y="1525"/>
                </a:lnTo>
                <a:lnTo>
                  <a:pt x="1847" y="1525"/>
                </a:lnTo>
                <a:lnTo>
                  <a:pt x="1831" y="1525"/>
                </a:lnTo>
                <a:lnTo>
                  <a:pt x="1820" y="1525"/>
                </a:lnTo>
                <a:lnTo>
                  <a:pt x="1815" y="1525"/>
                </a:lnTo>
                <a:lnTo>
                  <a:pt x="1813" y="1525"/>
                </a:lnTo>
                <a:lnTo>
                  <a:pt x="1813" y="1525"/>
                </a:lnTo>
                <a:lnTo>
                  <a:pt x="1778" y="1527"/>
                </a:lnTo>
                <a:lnTo>
                  <a:pt x="1732" y="1530"/>
                </a:lnTo>
                <a:lnTo>
                  <a:pt x="1681" y="1534"/>
                </a:lnTo>
                <a:lnTo>
                  <a:pt x="1628" y="1539"/>
                </a:lnTo>
                <a:lnTo>
                  <a:pt x="1580" y="1544"/>
                </a:lnTo>
                <a:lnTo>
                  <a:pt x="1539" y="1547"/>
                </a:lnTo>
                <a:lnTo>
                  <a:pt x="1512" y="1551"/>
                </a:lnTo>
                <a:lnTo>
                  <a:pt x="1501" y="1551"/>
                </a:lnTo>
                <a:lnTo>
                  <a:pt x="1501" y="1578"/>
                </a:lnTo>
                <a:lnTo>
                  <a:pt x="1501" y="1600"/>
                </a:lnTo>
                <a:lnTo>
                  <a:pt x="1501" y="1604"/>
                </a:lnTo>
                <a:lnTo>
                  <a:pt x="1502" y="1613"/>
                </a:lnTo>
                <a:lnTo>
                  <a:pt x="1502" y="1622"/>
                </a:lnTo>
                <a:lnTo>
                  <a:pt x="1503" y="1631"/>
                </a:lnTo>
                <a:lnTo>
                  <a:pt x="1506" y="1638"/>
                </a:lnTo>
                <a:lnTo>
                  <a:pt x="1508" y="1645"/>
                </a:lnTo>
                <a:lnTo>
                  <a:pt x="1511" y="1651"/>
                </a:lnTo>
                <a:lnTo>
                  <a:pt x="1514" y="1657"/>
                </a:lnTo>
                <a:lnTo>
                  <a:pt x="1518" y="1662"/>
                </a:lnTo>
                <a:lnTo>
                  <a:pt x="1522" y="1666"/>
                </a:lnTo>
                <a:lnTo>
                  <a:pt x="1525" y="1671"/>
                </a:lnTo>
                <a:lnTo>
                  <a:pt x="1530" y="1673"/>
                </a:lnTo>
                <a:lnTo>
                  <a:pt x="1534" y="1677"/>
                </a:lnTo>
                <a:lnTo>
                  <a:pt x="1539" y="1678"/>
                </a:lnTo>
                <a:lnTo>
                  <a:pt x="1543" y="1681"/>
                </a:lnTo>
                <a:lnTo>
                  <a:pt x="1548" y="1681"/>
                </a:lnTo>
                <a:lnTo>
                  <a:pt x="1553" y="1682"/>
                </a:lnTo>
                <a:lnTo>
                  <a:pt x="1814" y="1682"/>
                </a:lnTo>
                <a:lnTo>
                  <a:pt x="2042" y="1682"/>
                </a:lnTo>
                <a:lnTo>
                  <a:pt x="2240" y="1682"/>
                </a:lnTo>
                <a:lnTo>
                  <a:pt x="2410" y="1682"/>
                </a:lnTo>
                <a:lnTo>
                  <a:pt x="2553" y="1682"/>
                </a:lnTo>
                <a:lnTo>
                  <a:pt x="2674" y="1682"/>
                </a:lnTo>
                <a:lnTo>
                  <a:pt x="2771" y="1682"/>
                </a:lnTo>
                <a:lnTo>
                  <a:pt x="2850" y="1682"/>
                </a:lnTo>
                <a:lnTo>
                  <a:pt x="2910" y="1682"/>
                </a:lnTo>
                <a:lnTo>
                  <a:pt x="2957" y="1682"/>
                </a:lnTo>
                <a:lnTo>
                  <a:pt x="2989" y="1682"/>
                </a:lnTo>
                <a:lnTo>
                  <a:pt x="3012" y="1682"/>
                </a:lnTo>
                <a:lnTo>
                  <a:pt x="3026" y="1682"/>
                </a:lnTo>
                <a:lnTo>
                  <a:pt x="3032" y="1682"/>
                </a:lnTo>
                <a:lnTo>
                  <a:pt x="3034" y="1682"/>
                </a:lnTo>
                <a:lnTo>
                  <a:pt x="3035" y="1682"/>
                </a:lnTo>
                <a:lnTo>
                  <a:pt x="3040" y="1681"/>
                </a:lnTo>
                <a:lnTo>
                  <a:pt x="3045" y="1681"/>
                </a:lnTo>
                <a:lnTo>
                  <a:pt x="3050" y="1678"/>
                </a:lnTo>
                <a:lnTo>
                  <a:pt x="3054" y="1677"/>
                </a:lnTo>
                <a:lnTo>
                  <a:pt x="3058" y="1673"/>
                </a:lnTo>
                <a:lnTo>
                  <a:pt x="3063" y="1671"/>
                </a:lnTo>
                <a:lnTo>
                  <a:pt x="3067" y="1666"/>
                </a:lnTo>
                <a:lnTo>
                  <a:pt x="3071" y="1662"/>
                </a:lnTo>
                <a:lnTo>
                  <a:pt x="3074" y="1657"/>
                </a:lnTo>
                <a:lnTo>
                  <a:pt x="3078" y="1651"/>
                </a:lnTo>
                <a:lnTo>
                  <a:pt x="3080" y="1645"/>
                </a:lnTo>
                <a:lnTo>
                  <a:pt x="3083" y="1638"/>
                </a:lnTo>
                <a:lnTo>
                  <a:pt x="3086" y="1622"/>
                </a:lnTo>
                <a:lnTo>
                  <a:pt x="3086" y="1604"/>
                </a:lnTo>
                <a:lnTo>
                  <a:pt x="3086" y="1580"/>
                </a:lnTo>
                <a:lnTo>
                  <a:pt x="3086" y="1578"/>
                </a:lnTo>
                <a:lnTo>
                  <a:pt x="3086" y="1568"/>
                </a:lnTo>
                <a:lnTo>
                  <a:pt x="3086" y="1558"/>
                </a:lnTo>
                <a:lnTo>
                  <a:pt x="3085" y="1550"/>
                </a:lnTo>
                <a:lnTo>
                  <a:pt x="3084" y="1541"/>
                </a:lnTo>
                <a:lnTo>
                  <a:pt x="3080" y="1535"/>
                </a:lnTo>
                <a:lnTo>
                  <a:pt x="3075" y="1530"/>
                </a:lnTo>
                <a:lnTo>
                  <a:pt x="3073" y="1528"/>
                </a:lnTo>
                <a:lnTo>
                  <a:pt x="3069" y="1527"/>
                </a:lnTo>
                <a:lnTo>
                  <a:pt x="3066" y="1525"/>
                </a:lnTo>
                <a:lnTo>
                  <a:pt x="3061" y="1525"/>
                </a:lnTo>
                <a:lnTo>
                  <a:pt x="3035" y="1525"/>
                </a:lnTo>
                <a:lnTo>
                  <a:pt x="3035" y="1357"/>
                </a:lnTo>
                <a:lnTo>
                  <a:pt x="3035" y="1209"/>
                </a:lnTo>
                <a:lnTo>
                  <a:pt x="3035" y="1080"/>
                </a:lnTo>
                <a:lnTo>
                  <a:pt x="3035" y="970"/>
                </a:lnTo>
                <a:lnTo>
                  <a:pt x="3035" y="876"/>
                </a:lnTo>
                <a:lnTo>
                  <a:pt x="3035" y="799"/>
                </a:lnTo>
                <a:lnTo>
                  <a:pt x="3035" y="736"/>
                </a:lnTo>
                <a:lnTo>
                  <a:pt x="3035" y="684"/>
                </a:lnTo>
                <a:lnTo>
                  <a:pt x="3035" y="645"/>
                </a:lnTo>
                <a:lnTo>
                  <a:pt x="3035" y="615"/>
                </a:lnTo>
                <a:lnTo>
                  <a:pt x="3035" y="594"/>
                </a:lnTo>
                <a:lnTo>
                  <a:pt x="3035" y="579"/>
                </a:lnTo>
                <a:lnTo>
                  <a:pt x="3035" y="571"/>
                </a:lnTo>
                <a:lnTo>
                  <a:pt x="3035" y="567"/>
                </a:lnTo>
                <a:lnTo>
                  <a:pt x="3035" y="565"/>
                </a:lnTo>
                <a:lnTo>
                  <a:pt x="3035" y="565"/>
                </a:lnTo>
                <a:lnTo>
                  <a:pt x="3061" y="565"/>
                </a:lnTo>
                <a:close/>
                <a:moveTo>
                  <a:pt x="768" y="1261"/>
                </a:moveTo>
                <a:lnTo>
                  <a:pt x="708" y="1323"/>
                </a:lnTo>
                <a:lnTo>
                  <a:pt x="677" y="1353"/>
                </a:lnTo>
                <a:lnTo>
                  <a:pt x="666" y="1365"/>
                </a:lnTo>
                <a:lnTo>
                  <a:pt x="663" y="1367"/>
                </a:lnTo>
                <a:lnTo>
                  <a:pt x="638" y="1367"/>
                </a:lnTo>
                <a:lnTo>
                  <a:pt x="563" y="1305"/>
                </a:lnTo>
                <a:lnTo>
                  <a:pt x="524" y="1275"/>
                </a:lnTo>
                <a:lnTo>
                  <a:pt x="509" y="1263"/>
                </a:lnTo>
                <a:lnTo>
                  <a:pt x="507" y="1261"/>
                </a:lnTo>
                <a:lnTo>
                  <a:pt x="507" y="1256"/>
                </a:lnTo>
                <a:lnTo>
                  <a:pt x="507" y="1245"/>
                </a:lnTo>
                <a:lnTo>
                  <a:pt x="507" y="1228"/>
                </a:lnTo>
                <a:lnTo>
                  <a:pt x="507" y="1209"/>
                </a:lnTo>
                <a:lnTo>
                  <a:pt x="525" y="1122"/>
                </a:lnTo>
                <a:lnTo>
                  <a:pt x="537" y="1057"/>
                </a:lnTo>
                <a:lnTo>
                  <a:pt x="547" y="1011"/>
                </a:lnTo>
                <a:lnTo>
                  <a:pt x="553" y="979"/>
                </a:lnTo>
                <a:lnTo>
                  <a:pt x="556" y="959"/>
                </a:lnTo>
                <a:lnTo>
                  <a:pt x="559" y="950"/>
                </a:lnTo>
                <a:lnTo>
                  <a:pt x="559" y="947"/>
                </a:lnTo>
                <a:lnTo>
                  <a:pt x="559" y="946"/>
                </a:lnTo>
                <a:lnTo>
                  <a:pt x="559" y="926"/>
                </a:lnTo>
                <a:lnTo>
                  <a:pt x="559" y="910"/>
                </a:lnTo>
                <a:lnTo>
                  <a:pt x="559" y="898"/>
                </a:lnTo>
                <a:lnTo>
                  <a:pt x="559" y="893"/>
                </a:lnTo>
                <a:lnTo>
                  <a:pt x="559" y="885"/>
                </a:lnTo>
                <a:lnTo>
                  <a:pt x="560" y="879"/>
                </a:lnTo>
                <a:lnTo>
                  <a:pt x="561" y="874"/>
                </a:lnTo>
                <a:lnTo>
                  <a:pt x="563" y="870"/>
                </a:lnTo>
                <a:lnTo>
                  <a:pt x="566" y="869"/>
                </a:lnTo>
                <a:lnTo>
                  <a:pt x="570" y="868"/>
                </a:lnTo>
                <a:lnTo>
                  <a:pt x="577" y="868"/>
                </a:lnTo>
                <a:lnTo>
                  <a:pt x="586" y="868"/>
                </a:lnTo>
                <a:lnTo>
                  <a:pt x="661" y="868"/>
                </a:lnTo>
                <a:lnTo>
                  <a:pt x="700" y="868"/>
                </a:lnTo>
                <a:lnTo>
                  <a:pt x="714" y="868"/>
                </a:lnTo>
                <a:lnTo>
                  <a:pt x="715" y="868"/>
                </a:lnTo>
                <a:lnTo>
                  <a:pt x="715" y="870"/>
                </a:lnTo>
                <a:lnTo>
                  <a:pt x="715" y="893"/>
                </a:lnTo>
                <a:lnTo>
                  <a:pt x="715" y="898"/>
                </a:lnTo>
                <a:lnTo>
                  <a:pt x="715" y="910"/>
                </a:lnTo>
                <a:lnTo>
                  <a:pt x="715" y="926"/>
                </a:lnTo>
                <a:lnTo>
                  <a:pt x="715" y="946"/>
                </a:lnTo>
                <a:lnTo>
                  <a:pt x="734" y="1033"/>
                </a:lnTo>
                <a:lnTo>
                  <a:pt x="746" y="1098"/>
                </a:lnTo>
                <a:lnTo>
                  <a:pt x="756" y="1145"/>
                </a:lnTo>
                <a:lnTo>
                  <a:pt x="762" y="1176"/>
                </a:lnTo>
                <a:lnTo>
                  <a:pt x="765" y="1195"/>
                </a:lnTo>
                <a:lnTo>
                  <a:pt x="768" y="1205"/>
                </a:lnTo>
                <a:lnTo>
                  <a:pt x="768" y="1209"/>
                </a:lnTo>
                <a:lnTo>
                  <a:pt x="768" y="1209"/>
                </a:lnTo>
                <a:lnTo>
                  <a:pt x="773" y="1214"/>
                </a:lnTo>
                <a:lnTo>
                  <a:pt x="776" y="1219"/>
                </a:lnTo>
                <a:lnTo>
                  <a:pt x="777" y="1223"/>
                </a:lnTo>
                <a:lnTo>
                  <a:pt x="779" y="1228"/>
                </a:lnTo>
                <a:lnTo>
                  <a:pt x="780" y="1237"/>
                </a:lnTo>
                <a:lnTo>
                  <a:pt x="777" y="1245"/>
                </a:lnTo>
                <a:lnTo>
                  <a:pt x="771" y="1256"/>
                </a:lnTo>
                <a:lnTo>
                  <a:pt x="768" y="1261"/>
                </a:lnTo>
                <a:close/>
                <a:moveTo>
                  <a:pt x="365" y="364"/>
                </a:moveTo>
                <a:lnTo>
                  <a:pt x="366" y="349"/>
                </a:lnTo>
                <a:lnTo>
                  <a:pt x="367" y="333"/>
                </a:lnTo>
                <a:lnTo>
                  <a:pt x="368" y="319"/>
                </a:lnTo>
                <a:lnTo>
                  <a:pt x="371" y="304"/>
                </a:lnTo>
                <a:lnTo>
                  <a:pt x="374" y="289"/>
                </a:lnTo>
                <a:lnTo>
                  <a:pt x="378" y="276"/>
                </a:lnTo>
                <a:lnTo>
                  <a:pt x="383" y="263"/>
                </a:lnTo>
                <a:lnTo>
                  <a:pt x="389" y="248"/>
                </a:lnTo>
                <a:lnTo>
                  <a:pt x="395" y="236"/>
                </a:lnTo>
                <a:lnTo>
                  <a:pt x="401" y="222"/>
                </a:lnTo>
                <a:lnTo>
                  <a:pt x="408" y="210"/>
                </a:lnTo>
                <a:lnTo>
                  <a:pt x="416" y="198"/>
                </a:lnTo>
                <a:lnTo>
                  <a:pt x="424" y="187"/>
                </a:lnTo>
                <a:lnTo>
                  <a:pt x="433" y="175"/>
                </a:lnTo>
                <a:lnTo>
                  <a:pt x="442" y="163"/>
                </a:lnTo>
                <a:lnTo>
                  <a:pt x="452" y="154"/>
                </a:lnTo>
                <a:lnTo>
                  <a:pt x="463" y="144"/>
                </a:lnTo>
                <a:lnTo>
                  <a:pt x="474" y="134"/>
                </a:lnTo>
                <a:lnTo>
                  <a:pt x="485" y="126"/>
                </a:lnTo>
                <a:lnTo>
                  <a:pt x="496" y="117"/>
                </a:lnTo>
                <a:lnTo>
                  <a:pt x="508" y="110"/>
                </a:lnTo>
                <a:lnTo>
                  <a:pt x="521" y="102"/>
                </a:lnTo>
                <a:lnTo>
                  <a:pt x="533" y="96"/>
                </a:lnTo>
                <a:lnTo>
                  <a:pt x="547" y="90"/>
                </a:lnTo>
                <a:lnTo>
                  <a:pt x="560" y="84"/>
                </a:lnTo>
                <a:lnTo>
                  <a:pt x="575" y="80"/>
                </a:lnTo>
                <a:lnTo>
                  <a:pt x="588" y="75"/>
                </a:lnTo>
                <a:lnTo>
                  <a:pt x="603" y="73"/>
                </a:lnTo>
                <a:lnTo>
                  <a:pt x="617" y="69"/>
                </a:lnTo>
                <a:lnTo>
                  <a:pt x="633" y="68"/>
                </a:lnTo>
                <a:lnTo>
                  <a:pt x="647" y="67"/>
                </a:lnTo>
                <a:lnTo>
                  <a:pt x="663" y="67"/>
                </a:lnTo>
                <a:lnTo>
                  <a:pt x="678" y="67"/>
                </a:lnTo>
                <a:lnTo>
                  <a:pt x="694" y="68"/>
                </a:lnTo>
                <a:lnTo>
                  <a:pt x="708" y="69"/>
                </a:lnTo>
                <a:lnTo>
                  <a:pt x="723" y="73"/>
                </a:lnTo>
                <a:lnTo>
                  <a:pt x="737" y="75"/>
                </a:lnTo>
                <a:lnTo>
                  <a:pt x="752" y="80"/>
                </a:lnTo>
                <a:lnTo>
                  <a:pt x="765" y="84"/>
                </a:lnTo>
                <a:lnTo>
                  <a:pt x="779" y="90"/>
                </a:lnTo>
                <a:lnTo>
                  <a:pt x="792" y="96"/>
                </a:lnTo>
                <a:lnTo>
                  <a:pt x="805" y="102"/>
                </a:lnTo>
                <a:lnTo>
                  <a:pt x="817" y="110"/>
                </a:lnTo>
                <a:lnTo>
                  <a:pt x="830" y="117"/>
                </a:lnTo>
                <a:lnTo>
                  <a:pt x="841" y="126"/>
                </a:lnTo>
                <a:lnTo>
                  <a:pt x="853" y="134"/>
                </a:lnTo>
                <a:lnTo>
                  <a:pt x="864" y="144"/>
                </a:lnTo>
                <a:lnTo>
                  <a:pt x="873" y="154"/>
                </a:lnTo>
                <a:lnTo>
                  <a:pt x="883" y="163"/>
                </a:lnTo>
                <a:lnTo>
                  <a:pt x="893" y="175"/>
                </a:lnTo>
                <a:lnTo>
                  <a:pt x="901" y="187"/>
                </a:lnTo>
                <a:lnTo>
                  <a:pt x="910" y="198"/>
                </a:lnTo>
                <a:lnTo>
                  <a:pt x="917" y="210"/>
                </a:lnTo>
                <a:lnTo>
                  <a:pt x="924" y="222"/>
                </a:lnTo>
                <a:lnTo>
                  <a:pt x="932" y="236"/>
                </a:lnTo>
                <a:lnTo>
                  <a:pt x="938" y="248"/>
                </a:lnTo>
                <a:lnTo>
                  <a:pt x="942" y="263"/>
                </a:lnTo>
                <a:lnTo>
                  <a:pt x="947" y="276"/>
                </a:lnTo>
                <a:lnTo>
                  <a:pt x="951" y="289"/>
                </a:lnTo>
                <a:lnTo>
                  <a:pt x="955" y="304"/>
                </a:lnTo>
                <a:lnTo>
                  <a:pt x="957" y="319"/>
                </a:lnTo>
                <a:lnTo>
                  <a:pt x="959" y="333"/>
                </a:lnTo>
                <a:lnTo>
                  <a:pt x="961" y="349"/>
                </a:lnTo>
                <a:lnTo>
                  <a:pt x="961" y="364"/>
                </a:lnTo>
                <a:lnTo>
                  <a:pt x="961" y="380"/>
                </a:lnTo>
                <a:lnTo>
                  <a:pt x="959" y="395"/>
                </a:lnTo>
                <a:lnTo>
                  <a:pt x="957" y="409"/>
                </a:lnTo>
                <a:lnTo>
                  <a:pt x="955" y="424"/>
                </a:lnTo>
                <a:lnTo>
                  <a:pt x="951" y="439"/>
                </a:lnTo>
                <a:lnTo>
                  <a:pt x="947" y="453"/>
                </a:lnTo>
                <a:lnTo>
                  <a:pt x="942" y="467"/>
                </a:lnTo>
                <a:lnTo>
                  <a:pt x="938" y="480"/>
                </a:lnTo>
                <a:lnTo>
                  <a:pt x="932" y="494"/>
                </a:lnTo>
                <a:lnTo>
                  <a:pt x="924" y="507"/>
                </a:lnTo>
                <a:lnTo>
                  <a:pt x="917" y="519"/>
                </a:lnTo>
                <a:lnTo>
                  <a:pt x="910" y="531"/>
                </a:lnTo>
                <a:lnTo>
                  <a:pt x="901" y="542"/>
                </a:lnTo>
                <a:lnTo>
                  <a:pt x="893" y="554"/>
                </a:lnTo>
                <a:lnTo>
                  <a:pt x="883" y="565"/>
                </a:lnTo>
                <a:lnTo>
                  <a:pt x="873" y="576"/>
                </a:lnTo>
                <a:lnTo>
                  <a:pt x="864" y="585"/>
                </a:lnTo>
                <a:lnTo>
                  <a:pt x="853" y="594"/>
                </a:lnTo>
                <a:lnTo>
                  <a:pt x="841" y="604"/>
                </a:lnTo>
                <a:lnTo>
                  <a:pt x="830" y="611"/>
                </a:lnTo>
                <a:lnTo>
                  <a:pt x="817" y="620"/>
                </a:lnTo>
                <a:lnTo>
                  <a:pt x="805" y="627"/>
                </a:lnTo>
                <a:lnTo>
                  <a:pt x="792" y="633"/>
                </a:lnTo>
                <a:lnTo>
                  <a:pt x="779" y="639"/>
                </a:lnTo>
                <a:lnTo>
                  <a:pt x="765" y="644"/>
                </a:lnTo>
                <a:lnTo>
                  <a:pt x="752" y="649"/>
                </a:lnTo>
                <a:lnTo>
                  <a:pt x="737" y="653"/>
                </a:lnTo>
                <a:lnTo>
                  <a:pt x="723" y="656"/>
                </a:lnTo>
                <a:lnTo>
                  <a:pt x="708" y="659"/>
                </a:lnTo>
                <a:lnTo>
                  <a:pt x="694" y="661"/>
                </a:lnTo>
                <a:lnTo>
                  <a:pt x="678" y="662"/>
                </a:lnTo>
                <a:lnTo>
                  <a:pt x="663" y="662"/>
                </a:lnTo>
                <a:lnTo>
                  <a:pt x="647" y="662"/>
                </a:lnTo>
                <a:lnTo>
                  <a:pt x="633" y="661"/>
                </a:lnTo>
                <a:lnTo>
                  <a:pt x="617" y="659"/>
                </a:lnTo>
                <a:lnTo>
                  <a:pt x="603" y="656"/>
                </a:lnTo>
                <a:lnTo>
                  <a:pt x="588" y="653"/>
                </a:lnTo>
                <a:lnTo>
                  <a:pt x="575" y="649"/>
                </a:lnTo>
                <a:lnTo>
                  <a:pt x="560" y="644"/>
                </a:lnTo>
                <a:lnTo>
                  <a:pt x="547" y="639"/>
                </a:lnTo>
                <a:lnTo>
                  <a:pt x="533" y="633"/>
                </a:lnTo>
                <a:lnTo>
                  <a:pt x="521" y="627"/>
                </a:lnTo>
                <a:lnTo>
                  <a:pt x="508" y="620"/>
                </a:lnTo>
                <a:lnTo>
                  <a:pt x="496" y="611"/>
                </a:lnTo>
                <a:lnTo>
                  <a:pt x="485" y="604"/>
                </a:lnTo>
                <a:lnTo>
                  <a:pt x="474" y="594"/>
                </a:lnTo>
                <a:lnTo>
                  <a:pt x="463" y="585"/>
                </a:lnTo>
                <a:lnTo>
                  <a:pt x="452" y="576"/>
                </a:lnTo>
                <a:lnTo>
                  <a:pt x="442" y="565"/>
                </a:lnTo>
                <a:lnTo>
                  <a:pt x="433" y="554"/>
                </a:lnTo>
                <a:lnTo>
                  <a:pt x="424" y="542"/>
                </a:lnTo>
                <a:lnTo>
                  <a:pt x="416" y="531"/>
                </a:lnTo>
                <a:lnTo>
                  <a:pt x="408" y="519"/>
                </a:lnTo>
                <a:lnTo>
                  <a:pt x="401" y="507"/>
                </a:lnTo>
                <a:lnTo>
                  <a:pt x="395" y="494"/>
                </a:lnTo>
                <a:lnTo>
                  <a:pt x="389" y="480"/>
                </a:lnTo>
                <a:lnTo>
                  <a:pt x="383" y="467"/>
                </a:lnTo>
                <a:lnTo>
                  <a:pt x="378" y="453"/>
                </a:lnTo>
                <a:lnTo>
                  <a:pt x="374" y="439"/>
                </a:lnTo>
                <a:lnTo>
                  <a:pt x="371" y="424"/>
                </a:lnTo>
                <a:lnTo>
                  <a:pt x="368" y="409"/>
                </a:lnTo>
                <a:lnTo>
                  <a:pt x="367" y="395"/>
                </a:lnTo>
                <a:lnTo>
                  <a:pt x="366" y="380"/>
                </a:lnTo>
                <a:lnTo>
                  <a:pt x="365" y="364"/>
                </a:lnTo>
                <a:close/>
              </a:path>
            </a:pathLst>
          </a:custGeom>
          <a:solidFill>
            <a:schemeClr val="accent2"/>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19" name="Freeform 10"/>
          <p:cNvSpPr>
            <a:spLocks noEditPoints="1"/>
          </p:cNvSpPr>
          <p:nvPr/>
        </p:nvSpPr>
        <p:spPr bwMode="auto">
          <a:xfrm>
            <a:off x="4976908" y="2063432"/>
            <a:ext cx="1236472" cy="1030922"/>
          </a:xfrm>
          <a:custGeom>
            <a:avLst/>
            <a:gdLst>
              <a:gd name="T0" fmla="*/ 439 w 3115"/>
              <a:gd name="T1" fmla="*/ 998 h 2598"/>
              <a:gd name="T2" fmla="*/ 439 w 3115"/>
              <a:gd name="T3" fmla="*/ 527 h 2598"/>
              <a:gd name="T4" fmla="*/ 1543 w 3115"/>
              <a:gd name="T5" fmla="*/ 786 h 2598"/>
              <a:gd name="T6" fmla="*/ 1511 w 3115"/>
              <a:gd name="T7" fmla="*/ 912 h 2598"/>
              <a:gd name="T8" fmla="*/ 1793 w 3115"/>
              <a:gd name="T9" fmla="*/ 806 h 2598"/>
              <a:gd name="T10" fmla="*/ 1688 w 3115"/>
              <a:gd name="T11" fmla="*/ 869 h 2598"/>
              <a:gd name="T12" fmla="*/ 2017 w 3115"/>
              <a:gd name="T13" fmla="*/ 839 h 2598"/>
              <a:gd name="T14" fmla="*/ 1889 w 3115"/>
              <a:gd name="T15" fmla="*/ 839 h 2598"/>
              <a:gd name="T16" fmla="*/ 1258 w 3115"/>
              <a:gd name="T17" fmla="*/ 1164 h 2598"/>
              <a:gd name="T18" fmla="*/ 2216 w 3115"/>
              <a:gd name="T19" fmla="*/ 1174 h 2598"/>
              <a:gd name="T20" fmla="*/ 2233 w 3115"/>
              <a:gd name="T21" fmla="*/ 568 h 2598"/>
              <a:gd name="T22" fmla="*/ 1288 w 3115"/>
              <a:gd name="T23" fmla="*/ 550 h 2598"/>
              <a:gd name="T24" fmla="*/ 1212 w 3115"/>
              <a:gd name="T25" fmla="*/ 299 h 2598"/>
              <a:gd name="T26" fmla="*/ 1089 w 3115"/>
              <a:gd name="T27" fmla="*/ 262 h 2598"/>
              <a:gd name="T28" fmla="*/ 1407 w 3115"/>
              <a:gd name="T29" fmla="*/ 334 h 2598"/>
              <a:gd name="T30" fmla="*/ 1342 w 3115"/>
              <a:gd name="T31" fmla="*/ 224 h 2598"/>
              <a:gd name="T32" fmla="*/ 1577 w 3115"/>
              <a:gd name="T33" fmla="*/ 350 h 2598"/>
              <a:gd name="T34" fmla="*/ 942 w 3115"/>
              <a:gd name="T35" fmla="*/ 627 h 2598"/>
              <a:gd name="T36" fmla="*/ 1222 w 3115"/>
              <a:gd name="T37" fmla="*/ 510 h 2598"/>
              <a:gd name="T38" fmla="*/ 1852 w 3115"/>
              <a:gd name="T39" fmla="*/ 30 h 2598"/>
              <a:gd name="T40" fmla="*/ 894 w 3115"/>
              <a:gd name="T41" fmla="*/ 6 h 2598"/>
              <a:gd name="T42" fmla="*/ 913 w 3115"/>
              <a:gd name="T43" fmla="*/ 627 h 2598"/>
              <a:gd name="T44" fmla="*/ 1107 w 3115"/>
              <a:gd name="T45" fmla="*/ 1555 h 2598"/>
              <a:gd name="T46" fmla="*/ 939 w 3115"/>
              <a:gd name="T47" fmla="*/ 1681 h 2598"/>
              <a:gd name="T48" fmla="*/ 1740 w 3115"/>
              <a:gd name="T49" fmla="*/ 2543 h 2598"/>
              <a:gd name="T50" fmla="*/ 2128 w 3115"/>
              <a:gd name="T51" fmla="*/ 1696 h 2598"/>
              <a:gd name="T52" fmla="*/ 3057 w 3115"/>
              <a:gd name="T53" fmla="*/ 1127 h 2598"/>
              <a:gd name="T54" fmla="*/ 2930 w 3115"/>
              <a:gd name="T55" fmla="*/ 1965 h 2598"/>
              <a:gd name="T56" fmla="*/ 2374 w 3115"/>
              <a:gd name="T57" fmla="*/ 2086 h 2598"/>
              <a:gd name="T58" fmla="*/ 2403 w 3115"/>
              <a:gd name="T59" fmla="*/ 2554 h 2598"/>
              <a:gd name="T60" fmla="*/ 2548 w 3115"/>
              <a:gd name="T61" fmla="*/ 2516 h 2598"/>
              <a:gd name="T62" fmla="*/ 2871 w 3115"/>
              <a:gd name="T63" fmla="*/ 2187 h 2598"/>
              <a:gd name="T64" fmla="*/ 2953 w 3115"/>
              <a:gd name="T65" fmla="*/ 2560 h 2598"/>
              <a:gd name="T66" fmla="*/ 3100 w 3115"/>
              <a:gd name="T67" fmla="*/ 2429 h 2598"/>
              <a:gd name="T68" fmla="*/ 2754 w 3115"/>
              <a:gd name="T69" fmla="*/ 1912 h 2598"/>
              <a:gd name="T70" fmla="*/ 2867 w 3115"/>
              <a:gd name="T71" fmla="*/ 1137 h 2598"/>
              <a:gd name="T72" fmla="*/ 2480 w 3115"/>
              <a:gd name="T73" fmla="*/ 1088 h 2598"/>
              <a:gd name="T74" fmla="*/ 2134 w 3115"/>
              <a:gd name="T75" fmla="*/ 1341 h 2598"/>
              <a:gd name="T76" fmla="*/ 1958 w 3115"/>
              <a:gd name="T77" fmla="*/ 1450 h 2598"/>
              <a:gd name="T78" fmla="*/ 2386 w 3115"/>
              <a:gd name="T79" fmla="*/ 1480 h 2598"/>
              <a:gd name="T80" fmla="*/ 2164 w 3115"/>
              <a:gd name="T81" fmla="*/ 1746 h 2598"/>
              <a:gd name="T82" fmla="*/ 2118 w 3115"/>
              <a:gd name="T83" fmla="*/ 2566 h 2598"/>
              <a:gd name="T84" fmla="*/ 2346 w 3115"/>
              <a:gd name="T85" fmla="*/ 1941 h 2598"/>
              <a:gd name="T86" fmla="*/ 2654 w 3115"/>
              <a:gd name="T87" fmla="*/ 1004 h 2598"/>
              <a:gd name="T88" fmla="*/ 2360 w 3115"/>
              <a:gd name="T89" fmla="*/ 751 h 2598"/>
              <a:gd name="T90" fmla="*/ 2699 w 3115"/>
              <a:gd name="T91" fmla="*/ 535 h 2598"/>
              <a:gd name="T92" fmla="*/ 669 w 3115"/>
              <a:gd name="T93" fmla="*/ 1967 h 2598"/>
              <a:gd name="T94" fmla="*/ 153 w 3115"/>
              <a:gd name="T95" fmla="*/ 1141 h 2598"/>
              <a:gd name="T96" fmla="*/ 0 w 3115"/>
              <a:gd name="T97" fmla="*/ 1950 h 2598"/>
              <a:gd name="T98" fmla="*/ 16 w 3115"/>
              <a:gd name="T99" fmla="*/ 2523 h 2598"/>
              <a:gd name="T100" fmla="*/ 171 w 3115"/>
              <a:gd name="T101" fmla="*/ 2547 h 2598"/>
              <a:gd name="T102" fmla="*/ 440 w 3115"/>
              <a:gd name="T103" fmla="*/ 2187 h 2598"/>
              <a:gd name="T104" fmla="*/ 568 w 3115"/>
              <a:gd name="T105" fmla="*/ 2532 h 2598"/>
              <a:gd name="T106" fmla="*/ 718 w 3115"/>
              <a:gd name="T107" fmla="*/ 2539 h 2598"/>
              <a:gd name="T108" fmla="*/ 746 w 3115"/>
              <a:gd name="T109" fmla="*/ 2056 h 2598"/>
              <a:gd name="T110" fmla="*/ 680 w 3115"/>
              <a:gd name="T111" fmla="*/ 1555 h 2598"/>
              <a:gd name="T112" fmla="*/ 1082 w 3115"/>
              <a:gd name="T113" fmla="*/ 1502 h 2598"/>
              <a:gd name="T114" fmla="*/ 1099 w 3115"/>
              <a:gd name="T115" fmla="*/ 1311 h 2598"/>
              <a:gd name="T116" fmla="*/ 735 w 3115"/>
              <a:gd name="T117" fmla="*/ 1231 h 2598"/>
              <a:gd name="T118" fmla="*/ 344 w 3115"/>
              <a:gd name="T119" fmla="*/ 1045 h 2598"/>
              <a:gd name="T120" fmla="*/ 250 w 3115"/>
              <a:gd name="T121" fmla="*/ 1813 h 2598"/>
              <a:gd name="T122" fmla="*/ 826 w 3115"/>
              <a:gd name="T123" fmla="*/ 2413 h 2598"/>
              <a:gd name="T124" fmla="*/ 1016 w 3115"/>
              <a:gd name="T125" fmla="*/ 2555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5" h="2598">
                <a:moveTo>
                  <a:pt x="755" y="763"/>
                </a:moveTo>
                <a:lnTo>
                  <a:pt x="754" y="787"/>
                </a:lnTo>
                <a:lnTo>
                  <a:pt x="751" y="810"/>
                </a:lnTo>
                <a:lnTo>
                  <a:pt x="744" y="834"/>
                </a:lnTo>
                <a:lnTo>
                  <a:pt x="736" y="857"/>
                </a:lnTo>
                <a:lnTo>
                  <a:pt x="726" y="878"/>
                </a:lnTo>
                <a:lnTo>
                  <a:pt x="714" y="898"/>
                </a:lnTo>
                <a:lnTo>
                  <a:pt x="700" y="918"/>
                </a:lnTo>
                <a:lnTo>
                  <a:pt x="684" y="935"/>
                </a:lnTo>
                <a:lnTo>
                  <a:pt x="667" y="951"/>
                </a:lnTo>
                <a:lnTo>
                  <a:pt x="649" y="966"/>
                </a:lnTo>
                <a:lnTo>
                  <a:pt x="628" y="979"/>
                </a:lnTo>
                <a:lnTo>
                  <a:pt x="606" y="989"/>
                </a:lnTo>
                <a:lnTo>
                  <a:pt x="595" y="994"/>
                </a:lnTo>
                <a:lnTo>
                  <a:pt x="583" y="998"/>
                </a:lnTo>
                <a:lnTo>
                  <a:pt x="572" y="1001"/>
                </a:lnTo>
                <a:lnTo>
                  <a:pt x="560" y="1004"/>
                </a:lnTo>
                <a:lnTo>
                  <a:pt x="547" y="1006"/>
                </a:lnTo>
                <a:lnTo>
                  <a:pt x="534" y="1009"/>
                </a:lnTo>
                <a:lnTo>
                  <a:pt x="522" y="1009"/>
                </a:lnTo>
                <a:lnTo>
                  <a:pt x="509" y="1010"/>
                </a:lnTo>
                <a:lnTo>
                  <a:pt x="497" y="1009"/>
                </a:lnTo>
                <a:lnTo>
                  <a:pt x="485" y="1009"/>
                </a:lnTo>
                <a:lnTo>
                  <a:pt x="473" y="1006"/>
                </a:lnTo>
                <a:lnTo>
                  <a:pt x="460" y="1004"/>
                </a:lnTo>
                <a:lnTo>
                  <a:pt x="449" y="1001"/>
                </a:lnTo>
                <a:lnTo>
                  <a:pt x="439" y="998"/>
                </a:lnTo>
                <a:lnTo>
                  <a:pt x="428" y="994"/>
                </a:lnTo>
                <a:lnTo>
                  <a:pt x="417" y="989"/>
                </a:lnTo>
                <a:lnTo>
                  <a:pt x="396" y="979"/>
                </a:lnTo>
                <a:lnTo>
                  <a:pt x="375" y="966"/>
                </a:lnTo>
                <a:lnTo>
                  <a:pt x="357" y="951"/>
                </a:lnTo>
                <a:lnTo>
                  <a:pt x="340" y="935"/>
                </a:lnTo>
                <a:lnTo>
                  <a:pt x="326" y="918"/>
                </a:lnTo>
                <a:lnTo>
                  <a:pt x="311" y="898"/>
                </a:lnTo>
                <a:lnTo>
                  <a:pt x="300" y="878"/>
                </a:lnTo>
                <a:lnTo>
                  <a:pt x="289" y="857"/>
                </a:lnTo>
                <a:lnTo>
                  <a:pt x="282" y="834"/>
                </a:lnTo>
                <a:lnTo>
                  <a:pt x="276" y="810"/>
                </a:lnTo>
                <a:lnTo>
                  <a:pt x="272" y="787"/>
                </a:lnTo>
                <a:lnTo>
                  <a:pt x="271" y="763"/>
                </a:lnTo>
                <a:lnTo>
                  <a:pt x="272" y="738"/>
                </a:lnTo>
                <a:lnTo>
                  <a:pt x="276" y="714"/>
                </a:lnTo>
                <a:lnTo>
                  <a:pt x="282" y="691"/>
                </a:lnTo>
                <a:lnTo>
                  <a:pt x="289" y="669"/>
                </a:lnTo>
                <a:lnTo>
                  <a:pt x="300" y="647"/>
                </a:lnTo>
                <a:lnTo>
                  <a:pt x="311" y="627"/>
                </a:lnTo>
                <a:lnTo>
                  <a:pt x="326" y="608"/>
                </a:lnTo>
                <a:lnTo>
                  <a:pt x="340" y="589"/>
                </a:lnTo>
                <a:lnTo>
                  <a:pt x="357" y="573"/>
                </a:lnTo>
                <a:lnTo>
                  <a:pt x="375" y="559"/>
                </a:lnTo>
                <a:lnTo>
                  <a:pt x="396" y="546"/>
                </a:lnTo>
                <a:lnTo>
                  <a:pt x="417" y="535"/>
                </a:lnTo>
                <a:lnTo>
                  <a:pt x="439" y="527"/>
                </a:lnTo>
                <a:lnTo>
                  <a:pt x="460" y="521"/>
                </a:lnTo>
                <a:lnTo>
                  <a:pt x="473" y="518"/>
                </a:lnTo>
                <a:lnTo>
                  <a:pt x="485" y="517"/>
                </a:lnTo>
                <a:lnTo>
                  <a:pt x="497" y="516"/>
                </a:lnTo>
                <a:lnTo>
                  <a:pt x="509" y="516"/>
                </a:lnTo>
                <a:lnTo>
                  <a:pt x="522" y="516"/>
                </a:lnTo>
                <a:lnTo>
                  <a:pt x="534" y="517"/>
                </a:lnTo>
                <a:lnTo>
                  <a:pt x="547" y="518"/>
                </a:lnTo>
                <a:lnTo>
                  <a:pt x="560" y="521"/>
                </a:lnTo>
                <a:lnTo>
                  <a:pt x="572" y="523"/>
                </a:lnTo>
                <a:lnTo>
                  <a:pt x="583" y="527"/>
                </a:lnTo>
                <a:lnTo>
                  <a:pt x="595" y="530"/>
                </a:lnTo>
                <a:lnTo>
                  <a:pt x="606" y="535"/>
                </a:lnTo>
                <a:lnTo>
                  <a:pt x="628" y="546"/>
                </a:lnTo>
                <a:lnTo>
                  <a:pt x="649" y="559"/>
                </a:lnTo>
                <a:lnTo>
                  <a:pt x="667" y="573"/>
                </a:lnTo>
                <a:lnTo>
                  <a:pt x="684" y="589"/>
                </a:lnTo>
                <a:lnTo>
                  <a:pt x="700" y="608"/>
                </a:lnTo>
                <a:lnTo>
                  <a:pt x="714" y="627"/>
                </a:lnTo>
                <a:lnTo>
                  <a:pt x="726" y="647"/>
                </a:lnTo>
                <a:lnTo>
                  <a:pt x="736" y="669"/>
                </a:lnTo>
                <a:lnTo>
                  <a:pt x="744" y="691"/>
                </a:lnTo>
                <a:lnTo>
                  <a:pt x="751" y="714"/>
                </a:lnTo>
                <a:lnTo>
                  <a:pt x="754" y="738"/>
                </a:lnTo>
                <a:lnTo>
                  <a:pt x="755" y="763"/>
                </a:lnTo>
                <a:close/>
                <a:moveTo>
                  <a:pt x="1537" y="785"/>
                </a:moveTo>
                <a:lnTo>
                  <a:pt x="1543" y="786"/>
                </a:lnTo>
                <a:lnTo>
                  <a:pt x="1549" y="787"/>
                </a:lnTo>
                <a:lnTo>
                  <a:pt x="1555" y="788"/>
                </a:lnTo>
                <a:lnTo>
                  <a:pt x="1561" y="791"/>
                </a:lnTo>
                <a:lnTo>
                  <a:pt x="1572" y="797"/>
                </a:lnTo>
                <a:lnTo>
                  <a:pt x="1582" y="806"/>
                </a:lnTo>
                <a:lnTo>
                  <a:pt x="1591" y="817"/>
                </a:lnTo>
                <a:lnTo>
                  <a:pt x="1597" y="828"/>
                </a:lnTo>
                <a:lnTo>
                  <a:pt x="1599" y="832"/>
                </a:lnTo>
                <a:lnTo>
                  <a:pt x="1602" y="839"/>
                </a:lnTo>
                <a:lnTo>
                  <a:pt x="1603" y="845"/>
                </a:lnTo>
                <a:lnTo>
                  <a:pt x="1603" y="851"/>
                </a:lnTo>
                <a:lnTo>
                  <a:pt x="1603" y="857"/>
                </a:lnTo>
                <a:lnTo>
                  <a:pt x="1602" y="863"/>
                </a:lnTo>
                <a:lnTo>
                  <a:pt x="1599" y="869"/>
                </a:lnTo>
                <a:lnTo>
                  <a:pt x="1597" y="875"/>
                </a:lnTo>
                <a:lnTo>
                  <a:pt x="1591" y="886"/>
                </a:lnTo>
                <a:lnTo>
                  <a:pt x="1582" y="896"/>
                </a:lnTo>
                <a:lnTo>
                  <a:pt x="1572" y="905"/>
                </a:lnTo>
                <a:lnTo>
                  <a:pt x="1561" y="912"/>
                </a:lnTo>
                <a:lnTo>
                  <a:pt x="1555" y="914"/>
                </a:lnTo>
                <a:lnTo>
                  <a:pt x="1549" y="916"/>
                </a:lnTo>
                <a:lnTo>
                  <a:pt x="1543" y="917"/>
                </a:lnTo>
                <a:lnTo>
                  <a:pt x="1537" y="917"/>
                </a:lnTo>
                <a:lnTo>
                  <a:pt x="1530" y="917"/>
                </a:lnTo>
                <a:lnTo>
                  <a:pt x="1523" y="916"/>
                </a:lnTo>
                <a:lnTo>
                  <a:pt x="1517" y="914"/>
                </a:lnTo>
                <a:lnTo>
                  <a:pt x="1511" y="912"/>
                </a:lnTo>
                <a:lnTo>
                  <a:pt x="1504" y="908"/>
                </a:lnTo>
                <a:lnTo>
                  <a:pt x="1500" y="905"/>
                </a:lnTo>
                <a:lnTo>
                  <a:pt x="1495" y="901"/>
                </a:lnTo>
                <a:lnTo>
                  <a:pt x="1490" y="896"/>
                </a:lnTo>
                <a:lnTo>
                  <a:pt x="1483" y="886"/>
                </a:lnTo>
                <a:lnTo>
                  <a:pt x="1477" y="875"/>
                </a:lnTo>
                <a:lnTo>
                  <a:pt x="1474" y="863"/>
                </a:lnTo>
                <a:lnTo>
                  <a:pt x="1473" y="851"/>
                </a:lnTo>
                <a:lnTo>
                  <a:pt x="1474" y="839"/>
                </a:lnTo>
                <a:lnTo>
                  <a:pt x="1477" y="828"/>
                </a:lnTo>
                <a:lnTo>
                  <a:pt x="1483" y="817"/>
                </a:lnTo>
                <a:lnTo>
                  <a:pt x="1490" y="806"/>
                </a:lnTo>
                <a:lnTo>
                  <a:pt x="1495" y="802"/>
                </a:lnTo>
                <a:lnTo>
                  <a:pt x="1500" y="797"/>
                </a:lnTo>
                <a:lnTo>
                  <a:pt x="1504" y="795"/>
                </a:lnTo>
                <a:lnTo>
                  <a:pt x="1511" y="791"/>
                </a:lnTo>
                <a:lnTo>
                  <a:pt x="1517" y="788"/>
                </a:lnTo>
                <a:lnTo>
                  <a:pt x="1523" y="787"/>
                </a:lnTo>
                <a:lnTo>
                  <a:pt x="1530" y="786"/>
                </a:lnTo>
                <a:lnTo>
                  <a:pt x="1537" y="785"/>
                </a:lnTo>
                <a:close/>
                <a:moveTo>
                  <a:pt x="1750" y="785"/>
                </a:moveTo>
                <a:lnTo>
                  <a:pt x="1756" y="786"/>
                </a:lnTo>
                <a:lnTo>
                  <a:pt x="1762" y="787"/>
                </a:lnTo>
                <a:lnTo>
                  <a:pt x="1767" y="788"/>
                </a:lnTo>
                <a:lnTo>
                  <a:pt x="1773" y="791"/>
                </a:lnTo>
                <a:lnTo>
                  <a:pt x="1784" y="797"/>
                </a:lnTo>
                <a:lnTo>
                  <a:pt x="1793" y="806"/>
                </a:lnTo>
                <a:lnTo>
                  <a:pt x="1802" y="817"/>
                </a:lnTo>
                <a:lnTo>
                  <a:pt x="1809" y="828"/>
                </a:lnTo>
                <a:lnTo>
                  <a:pt x="1812" y="832"/>
                </a:lnTo>
                <a:lnTo>
                  <a:pt x="1813" y="839"/>
                </a:lnTo>
                <a:lnTo>
                  <a:pt x="1814" y="845"/>
                </a:lnTo>
                <a:lnTo>
                  <a:pt x="1814" y="851"/>
                </a:lnTo>
                <a:lnTo>
                  <a:pt x="1814" y="857"/>
                </a:lnTo>
                <a:lnTo>
                  <a:pt x="1813" y="863"/>
                </a:lnTo>
                <a:lnTo>
                  <a:pt x="1812" y="869"/>
                </a:lnTo>
                <a:lnTo>
                  <a:pt x="1809" y="875"/>
                </a:lnTo>
                <a:lnTo>
                  <a:pt x="1802" y="886"/>
                </a:lnTo>
                <a:lnTo>
                  <a:pt x="1793" y="896"/>
                </a:lnTo>
                <a:lnTo>
                  <a:pt x="1784" y="905"/>
                </a:lnTo>
                <a:lnTo>
                  <a:pt x="1773" y="912"/>
                </a:lnTo>
                <a:lnTo>
                  <a:pt x="1767" y="914"/>
                </a:lnTo>
                <a:lnTo>
                  <a:pt x="1762" y="916"/>
                </a:lnTo>
                <a:lnTo>
                  <a:pt x="1756" y="917"/>
                </a:lnTo>
                <a:lnTo>
                  <a:pt x="1750" y="917"/>
                </a:lnTo>
                <a:lnTo>
                  <a:pt x="1744" y="917"/>
                </a:lnTo>
                <a:lnTo>
                  <a:pt x="1738" y="916"/>
                </a:lnTo>
                <a:lnTo>
                  <a:pt x="1731" y="914"/>
                </a:lnTo>
                <a:lnTo>
                  <a:pt x="1725" y="912"/>
                </a:lnTo>
                <a:lnTo>
                  <a:pt x="1714" y="905"/>
                </a:lnTo>
                <a:lnTo>
                  <a:pt x="1705" y="896"/>
                </a:lnTo>
                <a:lnTo>
                  <a:pt x="1696" y="886"/>
                </a:lnTo>
                <a:lnTo>
                  <a:pt x="1690" y="875"/>
                </a:lnTo>
                <a:lnTo>
                  <a:pt x="1688" y="869"/>
                </a:lnTo>
                <a:lnTo>
                  <a:pt x="1685" y="863"/>
                </a:lnTo>
                <a:lnTo>
                  <a:pt x="1684" y="857"/>
                </a:lnTo>
                <a:lnTo>
                  <a:pt x="1684" y="851"/>
                </a:lnTo>
                <a:lnTo>
                  <a:pt x="1684" y="845"/>
                </a:lnTo>
                <a:lnTo>
                  <a:pt x="1685" y="839"/>
                </a:lnTo>
                <a:lnTo>
                  <a:pt x="1688" y="832"/>
                </a:lnTo>
                <a:lnTo>
                  <a:pt x="1690" y="828"/>
                </a:lnTo>
                <a:lnTo>
                  <a:pt x="1696" y="817"/>
                </a:lnTo>
                <a:lnTo>
                  <a:pt x="1705" y="806"/>
                </a:lnTo>
                <a:lnTo>
                  <a:pt x="1714" y="797"/>
                </a:lnTo>
                <a:lnTo>
                  <a:pt x="1725" y="791"/>
                </a:lnTo>
                <a:lnTo>
                  <a:pt x="1731" y="788"/>
                </a:lnTo>
                <a:lnTo>
                  <a:pt x="1738" y="787"/>
                </a:lnTo>
                <a:lnTo>
                  <a:pt x="1744" y="786"/>
                </a:lnTo>
                <a:lnTo>
                  <a:pt x="1750" y="785"/>
                </a:lnTo>
                <a:close/>
                <a:moveTo>
                  <a:pt x="1952" y="785"/>
                </a:moveTo>
                <a:lnTo>
                  <a:pt x="1960" y="786"/>
                </a:lnTo>
                <a:lnTo>
                  <a:pt x="1967" y="787"/>
                </a:lnTo>
                <a:lnTo>
                  <a:pt x="1974" y="788"/>
                </a:lnTo>
                <a:lnTo>
                  <a:pt x="1980" y="791"/>
                </a:lnTo>
                <a:lnTo>
                  <a:pt x="1985" y="795"/>
                </a:lnTo>
                <a:lnTo>
                  <a:pt x="1991" y="797"/>
                </a:lnTo>
                <a:lnTo>
                  <a:pt x="1996" y="802"/>
                </a:lnTo>
                <a:lnTo>
                  <a:pt x="2001" y="806"/>
                </a:lnTo>
                <a:lnTo>
                  <a:pt x="2008" y="817"/>
                </a:lnTo>
                <a:lnTo>
                  <a:pt x="2013" y="828"/>
                </a:lnTo>
                <a:lnTo>
                  <a:pt x="2017" y="839"/>
                </a:lnTo>
                <a:lnTo>
                  <a:pt x="2018" y="851"/>
                </a:lnTo>
                <a:lnTo>
                  <a:pt x="2017" y="863"/>
                </a:lnTo>
                <a:lnTo>
                  <a:pt x="2013" y="875"/>
                </a:lnTo>
                <a:lnTo>
                  <a:pt x="2008" y="886"/>
                </a:lnTo>
                <a:lnTo>
                  <a:pt x="2001" y="896"/>
                </a:lnTo>
                <a:lnTo>
                  <a:pt x="1996" y="901"/>
                </a:lnTo>
                <a:lnTo>
                  <a:pt x="1991" y="905"/>
                </a:lnTo>
                <a:lnTo>
                  <a:pt x="1985" y="908"/>
                </a:lnTo>
                <a:lnTo>
                  <a:pt x="1980" y="912"/>
                </a:lnTo>
                <a:lnTo>
                  <a:pt x="1974" y="914"/>
                </a:lnTo>
                <a:lnTo>
                  <a:pt x="1967" y="916"/>
                </a:lnTo>
                <a:lnTo>
                  <a:pt x="1960" y="917"/>
                </a:lnTo>
                <a:lnTo>
                  <a:pt x="1952" y="917"/>
                </a:lnTo>
                <a:lnTo>
                  <a:pt x="1946" y="917"/>
                </a:lnTo>
                <a:lnTo>
                  <a:pt x="1940" y="916"/>
                </a:lnTo>
                <a:lnTo>
                  <a:pt x="1934" y="914"/>
                </a:lnTo>
                <a:lnTo>
                  <a:pt x="1928" y="912"/>
                </a:lnTo>
                <a:lnTo>
                  <a:pt x="1917" y="905"/>
                </a:lnTo>
                <a:lnTo>
                  <a:pt x="1907" y="896"/>
                </a:lnTo>
                <a:lnTo>
                  <a:pt x="1899" y="886"/>
                </a:lnTo>
                <a:lnTo>
                  <a:pt x="1893" y="875"/>
                </a:lnTo>
                <a:lnTo>
                  <a:pt x="1890" y="869"/>
                </a:lnTo>
                <a:lnTo>
                  <a:pt x="1889" y="863"/>
                </a:lnTo>
                <a:lnTo>
                  <a:pt x="1888" y="857"/>
                </a:lnTo>
                <a:lnTo>
                  <a:pt x="1888" y="851"/>
                </a:lnTo>
                <a:lnTo>
                  <a:pt x="1888" y="845"/>
                </a:lnTo>
                <a:lnTo>
                  <a:pt x="1889" y="839"/>
                </a:lnTo>
                <a:lnTo>
                  <a:pt x="1890" y="832"/>
                </a:lnTo>
                <a:lnTo>
                  <a:pt x="1893" y="828"/>
                </a:lnTo>
                <a:lnTo>
                  <a:pt x="1899" y="817"/>
                </a:lnTo>
                <a:lnTo>
                  <a:pt x="1907" y="806"/>
                </a:lnTo>
                <a:lnTo>
                  <a:pt x="1917" y="797"/>
                </a:lnTo>
                <a:lnTo>
                  <a:pt x="1928" y="791"/>
                </a:lnTo>
                <a:lnTo>
                  <a:pt x="1934" y="788"/>
                </a:lnTo>
                <a:lnTo>
                  <a:pt x="1940" y="787"/>
                </a:lnTo>
                <a:lnTo>
                  <a:pt x="1946" y="786"/>
                </a:lnTo>
                <a:lnTo>
                  <a:pt x="1952" y="785"/>
                </a:lnTo>
                <a:close/>
                <a:moveTo>
                  <a:pt x="1236" y="621"/>
                </a:moveTo>
                <a:lnTo>
                  <a:pt x="1236" y="784"/>
                </a:lnTo>
                <a:lnTo>
                  <a:pt x="1236" y="907"/>
                </a:lnTo>
                <a:lnTo>
                  <a:pt x="1236" y="994"/>
                </a:lnTo>
                <a:lnTo>
                  <a:pt x="1236" y="1054"/>
                </a:lnTo>
                <a:lnTo>
                  <a:pt x="1236" y="1089"/>
                </a:lnTo>
                <a:lnTo>
                  <a:pt x="1236" y="1108"/>
                </a:lnTo>
                <a:lnTo>
                  <a:pt x="1236" y="1114"/>
                </a:lnTo>
                <a:lnTo>
                  <a:pt x="1236" y="1115"/>
                </a:lnTo>
                <a:lnTo>
                  <a:pt x="1237" y="1122"/>
                </a:lnTo>
                <a:lnTo>
                  <a:pt x="1237" y="1130"/>
                </a:lnTo>
                <a:lnTo>
                  <a:pt x="1240" y="1137"/>
                </a:lnTo>
                <a:lnTo>
                  <a:pt x="1242" y="1143"/>
                </a:lnTo>
                <a:lnTo>
                  <a:pt x="1245" y="1149"/>
                </a:lnTo>
                <a:lnTo>
                  <a:pt x="1248" y="1154"/>
                </a:lnTo>
                <a:lnTo>
                  <a:pt x="1253" y="1159"/>
                </a:lnTo>
                <a:lnTo>
                  <a:pt x="1258" y="1164"/>
                </a:lnTo>
                <a:lnTo>
                  <a:pt x="1263" y="1167"/>
                </a:lnTo>
                <a:lnTo>
                  <a:pt x="1269" y="1171"/>
                </a:lnTo>
                <a:lnTo>
                  <a:pt x="1275" y="1174"/>
                </a:lnTo>
                <a:lnTo>
                  <a:pt x="1281" y="1176"/>
                </a:lnTo>
                <a:lnTo>
                  <a:pt x="1294" y="1180"/>
                </a:lnTo>
                <a:lnTo>
                  <a:pt x="1310" y="1181"/>
                </a:lnTo>
                <a:lnTo>
                  <a:pt x="1559" y="1181"/>
                </a:lnTo>
                <a:lnTo>
                  <a:pt x="1747" y="1181"/>
                </a:lnTo>
                <a:lnTo>
                  <a:pt x="1882" y="1181"/>
                </a:lnTo>
                <a:lnTo>
                  <a:pt x="1972" y="1181"/>
                </a:lnTo>
                <a:lnTo>
                  <a:pt x="2026" y="1181"/>
                </a:lnTo>
                <a:lnTo>
                  <a:pt x="2054" y="1181"/>
                </a:lnTo>
                <a:lnTo>
                  <a:pt x="2065" y="1181"/>
                </a:lnTo>
                <a:lnTo>
                  <a:pt x="2067" y="1181"/>
                </a:lnTo>
                <a:lnTo>
                  <a:pt x="2151" y="1258"/>
                </a:lnTo>
                <a:lnTo>
                  <a:pt x="2195" y="1297"/>
                </a:lnTo>
                <a:lnTo>
                  <a:pt x="2211" y="1311"/>
                </a:lnTo>
                <a:lnTo>
                  <a:pt x="2213" y="1313"/>
                </a:lnTo>
                <a:lnTo>
                  <a:pt x="2184" y="1237"/>
                </a:lnTo>
                <a:lnTo>
                  <a:pt x="2170" y="1198"/>
                </a:lnTo>
                <a:lnTo>
                  <a:pt x="2165" y="1183"/>
                </a:lnTo>
                <a:lnTo>
                  <a:pt x="2164" y="1181"/>
                </a:lnTo>
                <a:lnTo>
                  <a:pt x="2178" y="1181"/>
                </a:lnTo>
                <a:lnTo>
                  <a:pt x="2181" y="1181"/>
                </a:lnTo>
                <a:lnTo>
                  <a:pt x="2195" y="1180"/>
                </a:lnTo>
                <a:lnTo>
                  <a:pt x="2209" y="1176"/>
                </a:lnTo>
                <a:lnTo>
                  <a:pt x="2216" y="1174"/>
                </a:lnTo>
                <a:lnTo>
                  <a:pt x="2222" y="1171"/>
                </a:lnTo>
                <a:lnTo>
                  <a:pt x="2227" y="1167"/>
                </a:lnTo>
                <a:lnTo>
                  <a:pt x="2233" y="1164"/>
                </a:lnTo>
                <a:lnTo>
                  <a:pt x="2236" y="1159"/>
                </a:lnTo>
                <a:lnTo>
                  <a:pt x="2241" y="1154"/>
                </a:lnTo>
                <a:lnTo>
                  <a:pt x="2245" y="1149"/>
                </a:lnTo>
                <a:lnTo>
                  <a:pt x="2247" y="1143"/>
                </a:lnTo>
                <a:lnTo>
                  <a:pt x="2251" y="1137"/>
                </a:lnTo>
                <a:lnTo>
                  <a:pt x="2252" y="1130"/>
                </a:lnTo>
                <a:lnTo>
                  <a:pt x="2253" y="1122"/>
                </a:lnTo>
                <a:lnTo>
                  <a:pt x="2253" y="1115"/>
                </a:lnTo>
                <a:lnTo>
                  <a:pt x="2253" y="952"/>
                </a:lnTo>
                <a:lnTo>
                  <a:pt x="2253" y="829"/>
                </a:lnTo>
                <a:lnTo>
                  <a:pt x="2253" y="741"/>
                </a:lnTo>
                <a:lnTo>
                  <a:pt x="2253" y="682"/>
                </a:lnTo>
                <a:lnTo>
                  <a:pt x="2253" y="647"/>
                </a:lnTo>
                <a:lnTo>
                  <a:pt x="2253" y="628"/>
                </a:lnTo>
                <a:lnTo>
                  <a:pt x="2253" y="621"/>
                </a:lnTo>
                <a:lnTo>
                  <a:pt x="2253" y="621"/>
                </a:lnTo>
                <a:lnTo>
                  <a:pt x="2253" y="612"/>
                </a:lnTo>
                <a:lnTo>
                  <a:pt x="2252" y="605"/>
                </a:lnTo>
                <a:lnTo>
                  <a:pt x="2251" y="598"/>
                </a:lnTo>
                <a:lnTo>
                  <a:pt x="2247" y="592"/>
                </a:lnTo>
                <a:lnTo>
                  <a:pt x="2245" y="586"/>
                </a:lnTo>
                <a:lnTo>
                  <a:pt x="2241" y="579"/>
                </a:lnTo>
                <a:lnTo>
                  <a:pt x="2236" y="573"/>
                </a:lnTo>
                <a:lnTo>
                  <a:pt x="2233" y="568"/>
                </a:lnTo>
                <a:lnTo>
                  <a:pt x="2227" y="564"/>
                </a:lnTo>
                <a:lnTo>
                  <a:pt x="2222" y="559"/>
                </a:lnTo>
                <a:lnTo>
                  <a:pt x="2216" y="555"/>
                </a:lnTo>
                <a:lnTo>
                  <a:pt x="2209" y="553"/>
                </a:lnTo>
                <a:lnTo>
                  <a:pt x="2202" y="550"/>
                </a:lnTo>
                <a:lnTo>
                  <a:pt x="2195" y="548"/>
                </a:lnTo>
                <a:lnTo>
                  <a:pt x="2188" y="546"/>
                </a:lnTo>
                <a:lnTo>
                  <a:pt x="2181" y="546"/>
                </a:lnTo>
                <a:lnTo>
                  <a:pt x="2028" y="546"/>
                </a:lnTo>
                <a:lnTo>
                  <a:pt x="1893" y="546"/>
                </a:lnTo>
                <a:lnTo>
                  <a:pt x="1776" y="546"/>
                </a:lnTo>
                <a:lnTo>
                  <a:pt x="1677" y="546"/>
                </a:lnTo>
                <a:lnTo>
                  <a:pt x="1593" y="546"/>
                </a:lnTo>
                <a:lnTo>
                  <a:pt x="1523" y="546"/>
                </a:lnTo>
                <a:lnTo>
                  <a:pt x="1464" y="546"/>
                </a:lnTo>
                <a:lnTo>
                  <a:pt x="1418" y="546"/>
                </a:lnTo>
                <a:lnTo>
                  <a:pt x="1383" y="546"/>
                </a:lnTo>
                <a:lnTo>
                  <a:pt x="1355" y="546"/>
                </a:lnTo>
                <a:lnTo>
                  <a:pt x="1336" y="546"/>
                </a:lnTo>
                <a:lnTo>
                  <a:pt x="1324" y="546"/>
                </a:lnTo>
                <a:lnTo>
                  <a:pt x="1315" y="546"/>
                </a:lnTo>
                <a:lnTo>
                  <a:pt x="1311" y="546"/>
                </a:lnTo>
                <a:lnTo>
                  <a:pt x="1310" y="546"/>
                </a:lnTo>
                <a:lnTo>
                  <a:pt x="1310" y="546"/>
                </a:lnTo>
                <a:lnTo>
                  <a:pt x="1302" y="546"/>
                </a:lnTo>
                <a:lnTo>
                  <a:pt x="1294" y="548"/>
                </a:lnTo>
                <a:lnTo>
                  <a:pt x="1288" y="550"/>
                </a:lnTo>
                <a:lnTo>
                  <a:pt x="1281" y="553"/>
                </a:lnTo>
                <a:lnTo>
                  <a:pt x="1275" y="555"/>
                </a:lnTo>
                <a:lnTo>
                  <a:pt x="1269" y="559"/>
                </a:lnTo>
                <a:lnTo>
                  <a:pt x="1263" y="564"/>
                </a:lnTo>
                <a:lnTo>
                  <a:pt x="1258" y="568"/>
                </a:lnTo>
                <a:lnTo>
                  <a:pt x="1253" y="573"/>
                </a:lnTo>
                <a:lnTo>
                  <a:pt x="1248" y="579"/>
                </a:lnTo>
                <a:lnTo>
                  <a:pt x="1245" y="586"/>
                </a:lnTo>
                <a:lnTo>
                  <a:pt x="1242" y="592"/>
                </a:lnTo>
                <a:lnTo>
                  <a:pt x="1240" y="598"/>
                </a:lnTo>
                <a:lnTo>
                  <a:pt x="1237" y="605"/>
                </a:lnTo>
                <a:lnTo>
                  <a:pt x="1237" y="612"/>
                </a:lnTo>
                <a:lnTo>
                  <a:pt x="1236" y="621"/>
                </a:lnTo>
                <a:close/>
                <a:moveTo>
                  <a:pt x="1149" y="220"/>
                </a:moveTo>
                <a:lnTo>
                  <a:pt x="1156" y="221"/>
                </a:lnTo>
                <a:lnTo>
                  <a:pt x="1163" y="221"/>
                </a:lnTo>
                <a:lnTo>
                  <a:pt x="1169" y="224"/>
                </a:lnTo>
                <a:lnTo>
                  <a:pt x="1175" y="226"/>
                </a:lnTo>
                <a:lnTo>
                  <a:pt x="1182" y="229"/>
                </a:lnTo>
                <a:lnTo>
                  <a:pt x="1186" y="232"/>
                </a:lnTo>
                <a:lnTo>
                  <a:pt x="1191" y="236"/>
                </a:lnTo>
                <a:lnTo>
                  <a:pt x="1196" y="241"/>
                </a:lnTo>
                <a:lnTo>
                  <a:pt x="1203" y="251"/>
                </a:lnTo>
                <a:lnTo>
                  <a:pt x="1209" y="262"/>
                </a:lnTo>
                <a:lnTo>
                  <a:pt x="1212" y="274"/>
                </a:lnTo>
                <a:lnTo>
                  <a:pt x="1213" y="286"/>
                </a:lnTo>
                <a:lnTo>
                  <a:pt x="1212" y="299"/>
                </a:lnTo>
                <a:lnTo>
                  <a:pt x="1209" y="313"/>
                </a:lnTo>
                <a:lnTo>
                  <a:pt x="1207" y="319"/>
                </a:lnTo>
                <a:lnTo>
                  <a:pt x="1203" y="324"/>
                </a:lnTo>
                <a:lnTo>
                  <a:pt x="1200" y="329"/>
                </a:lnTo>
                <a:lnTo>
                  <a:pt x="1196" y="334"/>
                </a:lnTo>
                <a:lnTo>
                  <a:pt x="1191" y="337"/>
                </a:lnTo>
                <a:lnTo>
                  <a:pt x="1186" y="341"/>
                </a:lnTo>
                <a:lnTo>
                  <a:pt x="1182" y="343"/>
                </a:lnTo>
                <a:lnTo>
                  <a:pt x="1175" y="346"/>
                </a:lnTo>
                <a:lnTo>
                  <a:pt x="1163" y="350"/>
                </a:lnTo>
                <a:lnTo>
                  <a:pt x="1149" y="351"/>
                </a:lnTo>
                <a:lnTo>
                  <a:pt x="1137" y="350"/>
                </a:lnTo>
                <a:lnTo>
                  <a:pt x="1124" y="346"/>
                </a:lnTo>
                <a:lnTo>
                  <a:pt x="1114" y="341"/>
                </a:lnTo>
                <a:lnTo>
                  <a:pt x="1104" y="334"/>
                </a:lnTo>
                <a:lnTo>
                  <a:pt x="1099" y="329"/>
                </a:lnTo>
                <a:lnTo>
                  <a:pt x="1095" y="324"/>
                </a:lnTo>
                <a:lnTo>
                  <a:pt x="1092" y="319"/>
                </a:lnTo>
                <a:lnTo>
                  <a:pt x="1089" y="313"/>
                </a:lnTo>
                <a:lnTo>
                  <a:pt x="1087" y="307"/>
                </a:lnTo>
                <a:lnTo>
                  <a:pt x="1084" y="299"/>
                </a:lnTo>
                <a:lnTo>
                  <a:pt x="1083" y="293"/>
                </a:lnTo>
                <a:lnTo>
                  <a:pt x="1083" y="286"/>
                </a:lnTo>
                <a:lnTo>
                  <a:pt x="1083" y="280"/>
                </a:lnTo>
                <a:lnTo>
                  <a:pt x="1084" y="274"/>
                </a:lnTo>
                <a:lnTo>
                  <a:pt x="1087" y="268"/>
                </a:lnTo>
                <a:lnTo>
                  <a:pt x="1089" y="262"/>
                </a:lnTo>
                <a:lnTo>
                  <a:pt x="1095" y="251"/>
                </a:lnTo>
                <a:lnTo>
                  <a:pt x="1104" y="241"/>
                </a:lnTo>
                <a:lnTo>
                  <a:pt x="1114" y="232"/>
                </a:lnTo>
                <a:lnTo>
                  <a:pt x="1124" y="226"/>
                </a:lnTo>
                <a:lnTo>
                  <a:pt x="1131" y="224"/>
                </a:lnTo>
                <a:lnTo>
                  <a:pt x="1137" y="221"/>
                </a:lnTo>
                <a:lnTo>
                  <a:pt x="1143" y="221"/>
                </a:lnTo>
                <a:lnTo>
                  <a:pt x="1149" y="220"/>
                </a:lnTo>
                <a:close/>
                <a:moveTo>
                  <a:pt x="1360" y="220"/>
                </a:moveTo>
                <a:lnTo>
                  <a:pt x="1367" y="221"/>
                </a:lnTo>
                <a:lnTo>
                  <a:pt x="1375" y="221"/>
                </a:lnTo>
                <a:lnTo>
                  <a:pt x="1381" y="224"/>
                </a:lnTo>
                <a:lnTo>
                  <a:pt x="1387" y="226"/>
                </a:lnTo>
                <a:lnTo>
                  <a:pt x="1393" y="229"/>
                </a:lnTo>
                <a:lnTo>
                  <a:pt x="1398" y="232"/>
                </a:lnTo>
                <a:lnTo>
                  <a:pt x="1402" y="236"/>
                </a:lnTo>
                <a:lnTo>
                  <a:pt x="1407" y="241"/>
                </a:lnTo>
                <a:lnTo>
                  <a:pt x="1415" y="251"/>
                </a:lnTo>
                <a:lnTo>
                  <a:pt x="1421" y="262"/>
                </a:lnTo>
                <a:lnTo>
                  <a:pt x="1423" y="274"/>
                </a:lnTo>
                <a:lnTo>
                  <a:pt x="1424" y="286"/>
                </a:lnTo>
                <a:lnTo>
                  <a:pt x="1423" y="299"/>
                </a:lnTo>
                <a:lnTo>
                  <a:pt x="1421" y="313"/>
                </a:lnTo>
                <a:lnTo>
                  <a:pt x="1418" y="319"/>
                </a:lnTo>
                <a:lnTo>
                  <a:pt x="1415" y="324"/>
                </a:lnTo>
                <a:lnTo>
                  <a:pt x="1411" y="329"/>
                </a:lnTo>
                <a:lnTo>
                  <a:pt x="1407" y="334"/>
                </a:lnTo>
                <a:lnTo>
                  <a:pt x="1402" y="337"/>
                </a:lnTo>
                <a:lnTo>
                  <a:pt x="1398" y="341"/>
                </a:lnTo>
                <a:lnTo>
                  <a:pt x="1393" y="343"/>
                </a:lnTo>
                <a:lnTo>
                  <a:pt x="1387" y="346"/>
                </a:lnTo>
                <a:lnTo>
                  <a:pt x="1375" y="350"/>
                </a:lnTo>
                <a:lnTo>
                  <a:pt x="1360" y="351"/>
                </a:lnTo>
                <a:lnTo>
                  <a:pt x="1348" y="350"/>
                </a:lnTo>
                <a:lnTo>
                  <a:pt x="1336" y="346"/>
                </a:lnTo>
                <a:lnTo>
                  <a:pt x="1325" y="341"/>
                </a:lnTo>
                <a:lnTo>
                  <a:pt x="1315" y="334"/>
                </a:lnTo>
                <a:lnTo>
                  <a:pt x="1310" y="329"/>
                </a:lnTo>
                <a:lnTo>
                  <a:pt x="1307" y="324"/>
                </a:lnTo>
                <a:lnTo>
                  <a:pt x="1303" y="319"/>
                </a:lnTo>
                <a:lnTo>
                  <a:pt x="1300" y="313"/>
                </a:lnTo>
                <a:lnTo>
                  <a:pt x="1298" y="307"/>
                </a:lnTo>
                <a:lnTo>
                  <a:pt x="1296" y="299"/>
                </a:lnTo>
                <a:lnTo>
                  <a:pt x="1296" y="293"/>
                </a:lnTo>
                <a:lnTo>
                  <a:pt x="1294" y="286"/>
                </a:lnTo>
                <a:lnTo>
                  <a:pt x="1296" y="280"/>
                </a:lnTo>
                <a:lnTo>
                  <a:pt x="1296" y="274"/>
                </a:lnTo>
                <a:lnTo>
                  <a:pt x="1298" y="268"/>
                </a:lnTo>
                <a:lnTo>
                  <a:pt x="1300" y="262"/>
                </a:lnTo>
                <a:lnTo>
                  <a:pt x="1307" y="251"/>
                </a:lnTo>
                <a:lnTo>
                  <a:pt x="1315" y="241"/>
                </a:lnTo>
                <a:lnTo>
                  <a:pt x="1325" y="232"/>
                </a:lnTo>
                <a:lnTo>
                  <a:pt x="1336" y="226"/>
                </a:lnTo>
                <a:lnTo>
                  <a:pt x="1342" y="224"/>
                </a:lnTo>
                <a:lnTo>
                  <a:pt x="1348" y="221"/>
                </a:lnTo>
                <a:lnTo>
                  <a:pt x="1354" y="221"/>
                </a:lnTo>
                <a:lnTo>
                  <a:pt x="1360" y="220"/>
                </a:lnTo>
                <a:close/>
                <a:moveTo>
                  <a:pt x="1563" y="220"/>
                </a:moveTo>
                <a:lnTo>
                  <a:pt x="1570" y="221"/>
                </a:lnTo>
                <a:lnTo>
                  <a:pt x="1577" y="221"/>
                </a:lnTo>
                <a:lnTo>
                  <a:pt x="1585" y="224"/>
                </a:lnTo>
                <a:lnTo>
                  <a:pt x="1591" y="226"/>
                </a:lnTo>
                <a:lnTo>
                  <a:pt x="1597" y="229"/>
                </a:lnTo>
                <a:lnTo>
                  <a:pt x="1602" y="232"/>
                </a:lnTo>
                <a:lnTo>
                  <a:pt x="1606" y="236"/>
                </a:lnTo>
                <a:lnTo>
                  <a:pt x="1611" y="241"/>
                </a:lnTo>
                <a:lnTo>
                  <a:pt x="1619" y="251"/>
                </a:lnTo>
                <a:lnTo>
                  <a:pt x="1623" y="262"/>
                </a:lnTo>
                <a:lnTo>
                  <a:pt x="1627" y="274"/>
                </a:lnTo>
                <a:lnTo>
                  <a:pt x="1628" y="286"/>
                </a:lnTo>
                <a:lnTo>
                  <a:pt x="1627" y="299"/>
                </a:lnTo>
                <a:lnTo>
                  <a:pt x="1623" y="313"/>
                </a:lnTo>
                <a:lnTo>
                  <a:pt x="1621" y="319"/>
                </a:lnTo>
                <a:lnTo>
                  <a:pt x="1619" y="324"/>
                </a:lnTo>
                <a:lnTo>
                  <a:pt x="1615" y="329"/>
                </a:lnTo>
                <a:lnTo>
                  <a:pt x="1611" y="334"/>
                </a:lnTo>
                <a:lnTo>
                  <a:pt x="1606" y="337"/>
                </a:lnTo>
                <a:lnTo>
                  <a:pt x="1602" y="341"/>
                </a:lnTo>
                <a:lnTo>
                  <a:pt x="1595" y="343"/>
                </a:lnTo>
                <a:lnTo>
                  <a:pt x="1591" y="346"/>
                </a:lnTo>
                <a:lnTo>
                  <a:pt x="1577" y="350"/>
                </a:lnTo>
                <a:lnTo>
                  <a:pt x="1563" y="351"/>
                </a:lnTo>
                <a:lnTo>
                  <a:pt x="1551" y="350"/>
                </a:lnTo>
                <a:lnTo>
                  <a:pt x="1540" y="346"/>
                </a:lnTo>
                <a:lnTo>
                  <a:pt x="1529" y="341"/>
                </a:lnTo>
                <a:lnTo>
                  <a:pt x="1518" y="334"/>
                </a:lnTo>
                <a:lnTo>
                  <a:pt x="1514" y="329"/>
                </a:lnTo>
                <a:lnTo>
                  <a:pt x="1511" y="324"/>
                </a:lnTo>
                <a:lnTo>
                  <a:pt x="1507" y="319"/>
                </a:lnTo>
                <a:lnTo>
                  <a:pt x="1503" y="313"/>
                </a:lnTo>
                <a:lnTo>
                  <a:pt x="1501" y="307"/>
                </a:lnTo>
                <a:lnTo>
                  <a:pt x="1500" y="299"/>
                </a:lnTo>
                <a:lnTo>
                  <a:pt x="1498" y="293"/>
                </a:lnTo>
                <a:lnTo>
                  <a:pt x="1498" y="286"/>
                </a:lnTo>
                <a:lnTo>
                  <a:pt x="1498" y="280"/>
                </a:lnTo>
                <a:lnTo>
                  <a:pt x="1500" y="274"/>
                </a:lnTo>
                <a:lnTo>
                  <a:pt x="1501" y="268"/>
                </a:lnTo>
                <a:lnTo>
                  <a:pt x="1503" y="262"/>
                </a:lnTo>
                <a:lnTo>
                  <a:pt x="1511" y="251"/>
                </a:lnTo>
                <a:lnTo>
                  <a:pt x="1518" y="241"/>
                </a:lnTo>
                <a:lnTo>
                  <a:pt x="1529" y="232"/>
                </a:lnTo>
                <a:lnTo>
                  <a:pt x="1540" y="226"/>
                </a:lnTo>
                <a:lnTo>
                  <a:pt x="1544" y="224"/>
                </a:lnTo>
                <a:lnTo>
                  <a:pt x="1551" y="221"/>
                </a:lnTo>
                <a:lnTo>
                  <a:pt x="1557" y="221"/>
                </a:lnTo>
                <a:lnTo>
                  <a:pt x="1563" y="220"/>
                </a:lnTo>
                <a:close/>
                <a:moveTo>
                  <a:pt x="920" y="627"/>
                </a:moveTo>
                <a:lnTo>
                  <a:pt x="942" y="627"/>
                </a:lnTo>
                <a:lnTo>
                  <a:pt x="945" y="627"/>
                </a:lnTo>
                <a:lnTo>
                  <a:pt x="912" y="703"/>
                </a:lnTo>
                <a:lnTo>
                  <a:pt x="895" y="742"/>
                </a:lnTo>
                <a:lnTo>
                  <a:pt x="889" y="755"/>
                </a:lnTo>
                <a:lnTo>
                  <a:pt x="888" y="758"/>
                </a:lnTo>
                <a:lnTo>
                  <a:pt x="978" y="682"/>
                </a:lnTo>
                <a:lnTo>
                  <a:pt x="1024" y="644"/>
                </a:lnTo>
                <a:lnTo>
                  <a:pt x="1041" y="630"/>
                </a:lnTo>
                <a:lnTo>
                  <a:pt x="1043" y="627"/>
                </a:lnTo>
                <a:lnTo>
                  <a:pt x="1127" y="627"/>
                </a:lnTo>
                <a:lnTo>
                  <a:pt x="1171" y="627"/>
                </a:lnTo>
                <a:lnTo>
                  <a:pt x="1186" y="627"/>
                </a:lnTo>
                <a:lnTo>
                  <a:pt x="1189" y="627"/>
                </a:lnTo>
                <a:lnTo>
                  <a:pt x="1189" y="590"/>
                </a:lnTo>
                <a:lnTo>
                  <a:pt x="1189" y="571"/>
                </a:lnTo>
                <a:lnTo>
                  <a:pt x="1189" y="564"/>
                </a:lnTo>
                <a:lnTo>
                  <a:pt x="1189" y="562"/>
                </a:lnTo>
                <a:lnTo>
                  <a:pt x="1189" y="556"/>
                </a:lnTo>
                <a:lnTo>
                  <a:pt x="1190" y="550"/>
                </a:lnTo>
                <a:lnTo>
                  <a:pt x="1192" y="544"/>
                </a:lnTo>
                <a:lnTo>
                  <a:pt x="1195" y="539"/>
                </a:lnTo>
                <a:lnTo>
                  <a:pt x="1197" y="533"/>
                </a:lnTo>
                <a:lnTo>
                  <a:pt x="1201" y="528"/>
                </a:lnTo>
                <a:lnTo>
                  <a:pt x="1206" y="522"/>
                </a:lnTo>
                <a:lnTo>
                  <a:pt x="1211" y="517"/>
                </a:lnTo>
                <a:lnTo>
                  <a:pt x="1216" y="513"/>
                </a:lnTo>
                <a:lnTo>
                  <a:pt x="1222" y="510"/>
                </a:lnTo>
                <a:lnTo>
                  <a:pt x="1228" y="506"/>
                </a:lnTo>
                <a:lnTo>
                  <a:pt x="1234" y="502"/>
                </a:lnTo>
                <a:lnTo>
                  <a:pt x="1240" y="500"/>
                </a:lnTo>
                <a:lnTo>
                  <a:pt x="1247" y="499"/>
                </a:lnTo>
                <a:lnTo>
                  <a:pt x="1254" y="497"/>
                </a:lnTo>
                <a:lnTo>
                  <a:pt x="1262" y="497"/>
                </a:lnTo>
                <a:lnTo>
                  <a:pt x="1461" y="497"/>
                </a:lnTo>
                <a:lnTo>
                  <a:pt x="1610" y="497"/>
                </a:lnTo>
                <a:lnTo>
                  <a:pt x="1717" y="497"/>
                </a:lnTo>
                <a:lnTo>
                  <a:pt x="1789" y="497"/>
                </a:lnTo>
                <a:lnTo>
                  <a:pt x="1832" y="497"/>
                </a:lnTo>
                <a:lnTo>
                  <a:pt x="1854" y="497"/>
                </a:lnTo>
                <a:lnTo>
                  <a:pt x="1863" y="497"/>
                </a:lnTo>
                <a:lnTo>
                  <a:pt x="1864" y="497"/>
                </a:lnTo>
                <a:lnTo>
                  <a:pt x="1864" y="354"/>
                </a:lnTo>
                <a:lnTo>
                  <a:pt x="1864" y="248"/>
                </a:lnTo>
                <a:lnTo>
                  <a:pt x="1864" y="171"/>
                </a:lnTo>
                <a:lnTo>
                  <a:pt x="1864" y="120"/>
                </a:lnTo>
                <a:lnTo>
                  <a:pt x="1864" y="88"/>
                </a:lnTo>
                <a:lnTo>
                  <a:pt x="1864" y="72"/>
                </a:lnTo>
                <a:lnTo>
                  <a:pt x="1864" y="66"/>
                </a:lnTo>
                <a:lnTo>
                  <a:pt x="1864" y="66"/>
                </a:lnTo>
                <a:lnTo>
                  <a:pt x="1864" y="60"/>
                </a:lnTo>
                <a:lnTo>
                  <a:pt x="1863" y="54"/>
                </a:lnTo>
                <a:lnTo>
                  <a:pt x="1860" y="48"/>
                </a:lnTo>
                <a:lnTo>
                  <a:pt x="1858" y="41"/>
                </a:lnTo>
                <a:lnTo>
                  <a:pt x="1852" y="30"/>
                </a:lnTo>
                <a:lnTo>
                  <a:pt x="1843" y="21"/>
                </a:lnTo>
                <a:lnTo>
                  <a:pt x="1833" y="12"/>
                </a:lnTo>
                <a:lnTo>
                  <a:pt x="1823" y="6"/>
                </a:lnTo>
                <a:lnTo>
                  <a:pt x="1816" y="4"/>
                </a:lnTo>
                <a:lnTo>
                  <a:pt x="1810" y="2"/>
                </a:lnTo>
                <a:lnTo>
                  <a:pt x="1804" y="1"/>
                </a:lnTo>
                <a:lnTo>
                  <a:pt x="1798" y="0"/>
                </a:lnTo>
                <a:lnTo>
                  <a:pt x="1644" y="0"/>
                </a:lnTo>
                <a:lnTo>
                  <a:pt x="1509" y="0"/>
                </a:lnTo>
                <a:lnTo>
                  <a:pt x="1392" y="0"/>
                </a:lnTo>
                <a:lnTo>
                  <a:pt x="1291" y="0"/>
                </a:lnTo>
                <a:lnTo>
                  <a:pt x="1206" y="0"/>
                </a:lnTo>
                <a:lnTo>
                  <a:pt x="1135" y="0"/>
                </a:lnTo>
                <a:lnTo>
                  <a:pt x="1077" y="0"/>
                </a:lnTo>
                <a:lnTo>
                  <a:pt x="1031" y="0"/>
                </a:lnTo>
                <a:lnTo>
                  <a:pt x="995" y="0"/>
                </a:lnTo>
                <a:lnTo>
                  <a:pt x="967" y="0"/>
                </a:lnTo>
                <a:lnTo>
                  <a:pt x="947" y="0"/>
                </a:lnTo>
                <a:lnTo>
                  <a:pt x="934" y="0"/>
                </a:lnTo>
                <a:lnTo>
                  <a:pt x="927" y="0"/>
                </a:lnTo>
                <a:lnTo>
                  <a:pt x="923" y="0"/>
                </a:lnTo>
                <a:lnTo>
                  <a:pt x="920" y="0"/>
                </a:lnTo>
                <a:lnTo>
                  <a:pt x="920" y="0"/>
                </a:lnTo>
                <a:lnTo>
                  <a:pt x="913" y="1"/>
                </a:lnTo>
                <a:lnTo>
                  <a:pt x="906" y="2"/>
                </a:lnTo>
                <a:lnTo>
                  <a:pt x="900" y="4"/>
                </a:lnTo>
                <a:lnTo>
                  <a:pt x="894" y="6"/>
                </a:lnTo>
                <a:lnTo>
                  <a:pt x="888" y="8"/>
                </a:lnTo>
                <a:lnTo>
                  <a:pt x="882" y="12"/>
                </a:lnTo>
                <a:lnTo>
                  <a:pt x="877" y="16"/>
                </a:lnTo>
                <a:lnTo>
                  <a:pt x="873" y="21"/>
                </a:lnTo>
                <a:lnTo>
                  <a:pt x="866" y="30"/>
                </a:lnTo>
                <a:lnTo>
                  <a:pt x="860" y="41"/>
                </a:lnTo>
                <a:lnTo>
                  <a:pt x="856" y="54"/>
                </a:lnTo>
                <a:lnTo>
                  <a:pt x="856" y="66"/>
                </a:lnTo>
                <a:lnTo>
                  <a:pt x="856" y="230"/>
                </a:lnTo>
                <a:lnTo>
                  <a:pt x="856" y="353"/>
                </a:lnTo>
                <a:lnTo>
                  <a:pt x="856" y="441"/>
                </a:lnTo>
                <a:lnTo>
                  <a:pt x="856" y="500"/>
                </a:lnTo>
                <a:lnTo>
                  <a:pt x="856" y="537"/>
                </a:lnTo>
                <a:lnTo>
                  <a:pt x="856" y="555"/>
                </a:lnTo>
                <a:lnTo>
                  <a:pt x="856" y="561"/>
                </a:lnTo>
                <a:lnTo>
                  <a:pt x="856" y="562"/>
                </a:lnTo>
                <a:lnTo>
                  <a:pt x="856" y="575"/>
                </a:lnTo>
                <a:lnTo>
                  <a:pt x="860" y="587"/>
                </a:lnTo>
                <a:lnTo>
                  <a:pt x="866" y="598"/>
                </a:lnTo>
                <a:lnTo>
                  <a:pt x="873" y="608"/>
                </a:lnTo>
                <a:lnTo>
                  <a:pt x="877" y="611"/>
                </a:lnTo>
                <a:lnTo>
                  <a:pt x="882" y="616"/>
                </a:lnTo>
                <a:lnTo>
                  <a:pt x="888" y="619"/>
                </a:lnTo>
                <a:lnTo>
                  <a:pt x="894" y="622"/>
                </a:lnTo>
                <a:lnTo>
                  <a:pt x="900" y="625"/>
                </a:lnTo>
                <a:lnTo>
                  <a:pt x="906" y="626"/>
                </a:lnTo>
                <a:lnTo>
                  <a:pt x="913" y="627"/>
                </a:lnTo>
                <a:lnTo>
                  <a:pt x="920" y="627"/>
                </a:lnTo>
                <a:close/>
                <a:moveTo>
                  <a:pt x="2144" y="1645"/>
                </a:moveTo>
                <a:lnTo>
                  <a:pt x="2144" y="1637"/>
                </a:lnTo>
                <a:lnTo>
                  <a:pt x="2142" y="1628"/>
                </a:lnTo>
                <a:lnTo>
                  <a:pt x="2141" y="1619"/>
                </a:lnTo>
                <a:lnTo>
                  <a:pt x="2137" y="1611"/>
                </a:lnTo>
                <a:lnTo>
                  <a:pt x="2133" y="1603"/>
                </a:lnTo>
                <a:lnTo>
                  <a:pt x="2128" y="1595"/>
                </a:lnTo>
                <a:lnTo>
                  <a:pt x="2124" y="1588"/>
                </a:lnTo>
                <a:lnTo>
                  <a:pt x="2118" y="1582"/>
                </a:lnTo>
                <a:lnTo>
                  <a:pt x="2111" y="1576"/>
                </a:lnTo>
                <a:lnTo>
                  <a:pt x="2104" y="1571"/>
                </a:lnTo>
                <a:lnTo>
                  <a:pt x="2097" y="1566"/>
                </a:lnTo>
                <a:lnTo>
                  <a:pt x="2090" y="1562"/>
                </a:lnTo>
                <a:lnTo>
                  <a:pt x="2081" y="1560"/>
                </a:lnTo>
                <a:lnTo>
                  <a:pt x="2073" y="1557"/>
                </a:lnTo>
                <a:lnTo>
                  <a:pt x="2064" y="1556"/>
                </a:lnTo>
                <a:lnTo>
                  <a:pt x="2056" y="1555"/>
                </a:lnTo>
                <a:lnTo>
                  <a:pt x="1873" y="1555"/>
                </a:lnTo>
                <a:lnTo>
                  <a:pt x="1713" y="1555"/>
                </a:lnTo>
                <a:lnTo>
                  <a:pt x="1576" y="1555"/>
                </a:lnTo>
                <a:lnTo>
                  <a:pt x="1457" y="1555"/>
                </a:lnTo>
                <a:lnTo>
                  <a:pt x="1356" y="1555"/>
                </a:lnTo>
                <a:lnTo>
                  <a:pt x="1274" y="1555"/>
                </a:lnTo>
                <a:lnTo>
                  <a:pt x="1205" y="1555"/>
                </a:lnTo>
                <a:lnTo>
                  <a:pt x="1150" y="1555"/>
                </a:lnTo>
                <a:lnTo>
                  <a:pt x="1107" y="1555"/>
                </a:lnTo>
                <a:lnTo>
                  <a:pt x="1075" y="1555"/>
                </a:lnTo>
                <a:lnTo>
                  <a:pt x="1053" y="1555"/>
                </a:lnTo>
                <a:lnTo>
                  <a:pt x="1037" y="1555"/>
                </a:lnTo>
                <a:lnTo>
                  <a:pt x="1027" y="1555"/>
                </a:lnTo>
                <a:lnTo>
                  <a:pt x="1022" y="1555"/>
                </a:lnTo>
                <a:lnTo>
                  <a:pt x="1021" y="1555"/>
                </a:lnTo>
                <a:lnTo>
                  <a:pt x="1021" y="1555"/>
                </a:lnTo>
                <a:lnTo>
                  <a:pt x="1012" y="1556"/>
                </a:lnTo>
                <a:lnTo>
                  <a:pt x="1003" y="1557"/>
                </a:lnTo>
                <a:lnTo>
                  <a:pt x="995" y="1560"/>
                </a:lnTo>
                <a:lnTo>
                  <a:pt x="986" y="1562"/>
                </a:lnTo>
                <a:lnTo>
                  <a:pt x="979" y="1566"/>
                </a:lnTo>
                <a:lnTo>
                  <a:pt x="971" y="1571"/>
                </a:lnTo>
                <a:lnTo>
                  <a:pt x="964" y="1576"/>
                </a:lnTo>
                <a:lnTo>
                  <a:pt x="958" y="1582"/>
                </a:lnTo>
                <a:lnTo>
                  <a:pt x="952" y="1588"/>
                </a:lnTo>
                <a:lnTo>
                  <a:pt x="947" y="1595"/>
                </a:lnTo>
                <a:lnTo>
                  <a:pt x="942" y="1603"/>
                </a:lnTo>
                <a:lnTo>
                  <a:pt x="939" y="1611"/>
                </a:lnTo>
                <a:lnTo>
                  <a:pt x="936" y="1619"/>
                </a:lnTo>
                <a:lnTo>
                  <a:pt x="934" y="1628"/>
                </a:lnTo>
                <a:lnTo>
                  <a:pt x="933" y="1637"/>
                </a:lnTo>
                <a:lnTo>
                  <a:pt x="931" y="1645"/>
                </a:lnTo>
                <a:lnTo>
                  <a:pt x="933" y="1655"/>
                </a:lnTo>
                <a:lnTo>
                  <a:pt x="934" y="1664"/>
                </a:lnTo>
                <a:lnTo>
                  <a:pt x="936" y="1672"/>
                </a:lnTo>
                <a:lnTo>
                  <a:pt x="939" y="1681"/>
                </a:lnTo>
                <a:lnTo>
                  <a:pt x="942" y="1688"/>
                </a:lnTo>
                <a:lnTo>
                  <a:pt x="947" y="1696"/>
                </a:lnTo>
                <a:lnTo>
                  <a:pt x="952" y="1703"/>
                </a:lnTo>
                <a:lnTo>
                  <a:pt x="958" y="1709"/>
                </a:lnTo>
                <a:lnTo>
                  <a:pt x="964" y="1715"/>
                </a:lnTo>
                <a:lnTo>
                  <a:pt x="971" y="1721"/>
                </a:lnTo>
                <a:lnTo>
                  <a:pt x="979" y="1725"/>
                </a:lnTo>
                <a:lnTo>
                  <a:pt x="986" y="1729"/>
                </a:lnTo>
                <a:lnTo>
                  <a:pt x="995" y="1732"/>
                </a:lnTo>
                <a:lnTo>
                  <a:pt x="1003" y="1735"/>
                </a:lnTo>
                <a:lnTo>
                  <a:pt x="1012" y="1736"/>
                </a:lnTo>
                <a:lnTo>
                  <a:pt x="1021" y="1736"/>
                </a:lnTo>
                <a:lnTo>
                  <a:pt x="1090" y="1736"/>
                </a:lnTo>
                <a:lnTo>
                  <a:pt x="1127" y="1736"/>
                </a:lnTo>
                <a:lnTo>
                  <a:pt x="1140" y="1736"/>
                </a:lnTo>
                <a:lnTo>
                  <a:pt x="1141" y="1736"/>
                </a:lnTo>
                <a:lnTo>
                  <a:pt x="1141" y="2002"/>
                </a:lnTo>
                <a:lnTo>
                  <a:pt x="1141" y="2203"/>
                </a:lnTo>
                <a:lnTo>
                  <a:pt x="1141" y="2346"/>
                </a:lnTo>
                <a:lnTo>
                  <a:pt x="1141" y="2443"/>
                </a:lnTo>
                <a:lnTo>
                  <a:pt x="1141" y="2500"/>
                </a:lnTo>
                <a:lnTo>
                  <a:pt x="1141" y="2531"/>
                </a:lnTo>
                <a:lnTo>
                  <a:pt x="1141" y="2542"/>
                </a:lnTo>
                <a:lnTo>
                  <a:pt x="1141" y="2543"/>
                </a:lnTo>
                <a:lnTo>
                  <a:pt x="1404" y="2543"/>
                </a:lnTo>
                <a:lnTo>
                  <a:pt x="1600" y="2543"/>
                </a:lnTo>
                <a:lnTo>
                  <a:pt x="1740" y="2543"/>
                </a:lnTo>
                <a:lnTo>
                  <a:pt x="1835" y="2543"/>
                </a:lnTo>
                <a:lnTo>
                  <a:pt x="1892" y="2543"/>
                </a:lnTo>
                <a:lnTo>
                  <a:pt x="1922" y="2543"/>
                </a:lnTo>
                <a:lnTo>
                  <a:pt x="1933" y="2543"/>
                </a:lnTo>
                <a:lnTo>
                  <a:pt x="1934" y="2543"/>
                </a:lnTo>
                <a:lnTo>
                  <a:pt x="1934" y="2276"/>
                </a:lnTo>
                <a:lnTo>
                  <a:pt x="1934" y="2077"/>
                </a:lnTo>
                <a:lnTo>
                  <a:pt x="1934" y="1933"/>
                </a:lnTo>
                <a:lnTo>
                  <a:pt x="1934" y="1837"/>
                </a:lnTo>
                <a:lnTo>
                  <a:pt x="1934" y="1779"/>
                </a:lnTo>
                <a:lnTo>
                  <a:pt x="1934" y="1749"/>
                </a:lnTo>
                <a:lnTo>
                  <a:pt x="1934" y="1738"/>
                </a:lnTo>
                <a:lnTo>
                  <a:pt x="1934" y="1736"/>
                </a:lnTo>
                <a:lnTo>
                  <a:pt x="2005" y="1736"/>
                </a:lnTo>
                <a:lnTo>
                  <a:pt x="2040" y="1736"/>
                </a:lnTo>
                <a:lnTo>
                  <a:pt x="2053" y="1736"/>
                </a:lnTo>
                <a:lnTo>
                  <a:pt x="2056" y="1736"/>
                </a:lnTo>
                <a:lnTo>
                  <a:pt x="2064" y="1736"/>
                </a:lnTo>
                <a:lnTo>
                  <a:pt x="2073" y="1735"/>
                </a:lnTo>
                <a:lnTo>
                  <a:pt x="2081" y="1732"/>
                </a:lnTo>
                <a:lnTo>
                  <a:pt x="2090" y="1729"/>
                </a:lnTo>
                <a:lnTo>
                  <a:pt x="2097" y="1725"/>
                </a:lnTo>
                <a:lnTo>
                  <a:pt x="2104" y="1721"/>
                </a:lnTo>
                <a:lnTo>
                  <a:pt x="2111" y="1715"/>
                </a:lnTo>
                <a:lnTo>
                  <a:pt x="2118" y="1709"/>
                </a:lnTo>
                <a:lnTo>
                  <a:pt x="2124" y="1703"/>
                </a:lnTo>
                <a:lnTo>
                  <a:pt x="2128" y="1696"/>
                </a:lnTo>
                <a:lnTo>
                  <a:pt x="2133" y="1688"/>
                </a:lnTo>
                <a:lnTo>
                  <a:pt x="2137" y="1681"/>
                </a:lnTo>
                <a:lnTo>
                  <a:pt x="2141" y="1672"/>
                </a:lnTo>
                <a:lnTo>
                  <a:pt x="2142" y="1664"/>
                </a:lnTo>
                <a:lnTo>
                  <a:pt x="2143" y="1655"/>
                </a:lnTo>
                <a:lnTo>
                  <a:pt x="2144" y="1645"/>
                </a:lnTo>
                <a:close/>
                <a:moveTo>
                  <a:pt x="3115" y="2056"/>
                </a:moveTo>
                <a:lnTo>
                  <a:pt x="3115" y="1776"/>
                </a:lnTo>
                <a:lnTo>
                  <a:pt x="3115" y="1567"/>
                </a:lnTo>
                <a:lnTo>
                  <a:pt x="3115" y="1417"/>
                </a:lnTo>
                <a:lnTo>
                  <a:pt x="3115" y="1315"/>
                </a:lnTo>
                <a:lnTo>
                  <a:pt x="3115" y="1254"/>
                </a:lnTo>
                <a:lnTo>
                  <a:pt x="3115" y="1224"/>
                </a:lnTo>
                <a:lnTo>
                  <a:pt x="3115" y="1211"/>
                </a:lnTo>
                <a:lnTo>
                  <a:pt x="3115" y="1210"/>
                </a:lnTo>
                <a:lnTo>
                  <a:pt x="3115" y="1200"/>
                </a:lnTo>
                <a:lnTo>
                  <a:pt x="3114" y="1192"/>
                </a:lnTo>
                <a:lnTo>
                  <a:pt x="3112" y="1183"/>
                </a:lnTo>
                <a:lnTo>
                  <a:pt x="3108" y="1175"/>
                </a:lnTo>
                <a:lnTo>
                  <a:pt x="3104" y="1167"/>
                </a:lnTo>
                <a:lnTo>
                  <a:pt x="3100" y="1160"/>
                </a:lnTo>
                <a:lnTo>
                  <a:pt x="3095" y="1153"/>
                </a:lnTo>
                <a:lnTo>
                  <a:pt x="3089" y="1147"/>
                </a:lnTo>
                <a:lnTo>
                  <a:pt x="3081" y="1141"/>
                </a:lnTo>
                <a:lnTo>
                  <a:pt x="3074" y="1136"/>
                </a:lnTo>
                <a:lnTo>
                  <a:pt x="3066" y="1131"/>
                </a:lnTo>
                <a:lnTo>
                  <a:pt x="3057" y="1127"/>
                </a:lnTo>
                <a:lnTo>
                  <a:pt x="3049" y="1123"/>
                </a:lnTo>
                <a:lnTo>
                  <a:pt x="3039" y="1122"/>
                </a:lnTo>
                <a:lnTo>
                  <a:pt x="3029" y="1120"/>
                </a:lnTo>
                <a:lnTo>
                  <a:pt x="3018" y="1120"/>
                </a:lnTo>
                <a:lnTo>
                  <a:pt x="3010" y="1120"/>
                </a:lnTo>
                <a:lnTo>
                  <a:pt x="3000" y="1122"/>
                </a:lnTo>
                <a:lnTo>
                  <a:pt x="2992" y="1123"/>
                </a:lnTo>
                <a:lnTo>
                  <a:pt x="2984" y="1127"/>
                </a:lnTo>
                <a:lnTo>
                  <a:pt x="2976" y="1131"/>
                </a:lnTo>
                <a:lnTo>
                  <a:pt x="2969" y="1136"/>
                </a:lnTo>
                <a:lnTo>
                  <a:pt x="2962" y="1141"/>
                </a:lnTo>
                <a:lnTo>
                  <a:pt x="2955" y="1147"/>
                </a:lnTo>
                <a:lnTo>
                  <a:pt x="2950" y="1153"/>
                </a:lnTo>
                <a:lnTo>
                  <a:pt x="2944" y="1160"/>
                </a:lnTo>
                <a:lnTo>
                  <a:pt x="2941" y="1167"/>
                </a:lnTo>
                <a:lnTo>
                  <a:pt x="2936" y="1175"/>
                </a:lnTo>
                <a:lnTo>
                  <a:pt x="2933" y="1183"/>
                </a:lnTo>
                <a:lnTo>
                  <a:pt x="2931" y="1192"/>
                </a:lnTo>
                <a:lnTo>
                  <a:pt x="2930" y="1200"/>
                </a:lnTo>
                <a:lnTo>
                  <a:pt x="2930" y="1210"/>
                </a:lnTo>
                <a:lnTo>
                  <a:pt x="2930" y="1460"/>
                </a:lnTo>
                <a:lnTo>
                  <a:pt x="2930" y="1647"/>
                </a:lnTo>
                <a:lnTo>
                  <a:pt x="2930" y="1781"/>
                </a:lnTo>
                <a:lnTo>
                  <a:pt x="2930" y="1872"/>
                </a:lnTo>
                <a:lnTo>
                  <a:pt x="2930" y="1925"/>
                </a:lnTo>
                <a:lnTo>
                  <a:pt x="2930" y="1954"/>
                </a:lnTo>
                <a:lnTo>
                  <a:pt x="2930" y="1965"/>
                </a:lnTo>
                <a:lnTo>
                  <a:pt x="2930" y="1966"/>
                </a:lnTo>
                <a:lnTo>
                  <a:pt x="2777" y="1966"/>
                </a:lnTo>
                <a:lnTo>
                  <a:pt x="2661" y="1966"/>
                </a:lnTo>
                <a:lnTo>
                  <a:pt x="2580" y="1966"/>
                </a:lnTo>
                <a:lnTo>
                  <a:pt x="2524" y="1966"/>
                </a:lnTo>
                <a:lnTo>
                  <a:pt x="2491" y="1966"/>
                </a:lnTo>
                <a:lnTo>
                  <a:pt x="2474" y="1966"/>
                </a:lnTo>
                <a:lnTo>
                  <a:pt x="2467" y="1966"/>
                </a:lnTo>
                <a:lnTo>
                  <a:pt x="2467" y="1966"/>
                </a:lnTo>
                <a:lnTo>
                  <a:pt x="2456" y="1966"/>
                </a:lnTo>
                <a:lnTo>
                  <a:pt x="2446" y="1967"/>
                </a:lnTo>
                <a:lnTo>
                  <a:pt x="2437" y="1969"/>
                </a:lnTo>
                <a:lnTo>
                  <a:pt x="2427" y="1973"/>
                </a:lnTo>
                <a:lnTo>
                  <a:pt x="2419" y="1977"/>
                </a:lnTo>
                <a:lnTo>
                  <a:pt x="2411" y="1982"/>
                </a:lnTo>
                <a:lnTo>
                  <a:pt x="2404" y="1987"/>
                </a:lnTo>
                <a:lnTo>
                  <a:pt x="2397" y="1993"/>
                </a:lnTo>
                <a:lnTo>
                  <a:pt x="2391" y="1999"/>
                </a:lnTo>
                <a:lnTo>
                  <a:pt x="2386" y="2006"/>
                </a:lnTo>
                <a:lnTo>
                  <a:pt x="2381" y="2013"/>
                </a:lnTo>
                <a:lnTo>
                  <a:pt x="2377" y="2021"/>
                </a:lnTo>
                <a:lnTo>
                  <a:pt x="2374" y="2029"/>
                </a:lnTo>
                <a:lnTo>
                  <a:pt x="2371" y="2038"/>
                </a:lnTo>
                <a:lnTo>
                  <a:pt x="2370" y="2046"/>
                </a:lnTo>
                <a:lnTo>
                  <a:pt x="2370" y="2056"/>
                </a:lnTo>
                <a:lnTo>
                  <a:pt x="2370" y="2071"/>
                </a:lnTo>
                <a:lnTo>
                  <a:pt x="2374" y="2086"/>
                </a:lnTo>
                <a:lnTo>
                  <a:pt x="2379" y="2098"/>
                </a:lnTo>
                <a:lnTo>
                  <a:pt x="2385" y="2110"/>
                </a:lnTo>
                <a:lnTo>
                  <a:pt x="2392" y="2121"/>
                </a:lnTo>
                <a:lnTo>
                  <a:pt x="2400" y="2131"/>
                </a:lnTo>
                <a:lnTo>
                  <a:pt x="2409" y="2139"/>
                </a:lnTo>
                <a:lnTo>
                  <a:pt x="2419" y="2147"/>
                </a:lnTo>
                <a:lnTo>
                  <a:pt x="2413" y="2157"/>
                </a:lnTo>
                <a:lnTo>
                  <a:pt x="2408" y="2168"/>
                </a:lnTo>
                <a:lnTo>
                  <a:pt x="2403" y="2180"/>
                </a:lnTo>
                <a:lnTo>
                  <a:pt x="2400" y="2193"/>
                </a:lnTo>
                <a:lnTo>
                  <a:pt x="2397" y="2208"/>
                </a:lnTo>
                <a:lnTo>
                  <a:pt x="2396" y="2223"/>
                </a:lnTo>
                <a:lnTo>
                  <a:pt x="2394" y="2237"/>
                </a:lnTo>
                <a:lnTo>
                  <a:pt x="2394" y="2253"/>
                </a:lnTo>
                <a:lnTo>
                  <a:pt x="2394" y="2340"/>
                </a:lnTo>
                <a:lnTo>
                  <a:pt x="2394" y="2405"/>
                </a:lnTo>
                <a:lnTo>
                  <a:pt x="2394" y="2452"/>
                </a:lnTo>
                <a:lnTo>
                  <a:pt x="2394" y="2483"/>
                </a:lnTo>
                <a:lnTo>
                  <a:pt x="2394" y="2503"/>
                </a:lnTo>
                <a:lnTo>
                  <a:pt x="2394" y="2512"/>
                </a:lnTo>
                <a:lnTo>
                  <a:pt x="2394" y="2516"/>
                </a:lnTo>
                <a:lnTo>
                  <a:pt x="2394" y="2516"/>
                </a:lnTo>
                <a:lnTo>
                  <a:pt x="2394" y="2523"/>
                </a:lnTo>
                <a:lnTo>
                  <a:pt x="2396" y="2532"/>
                </a:lnTo>
                <a:lnTo>
                  <a:pt x="2397" y="2539"/>
                </a:lnTo>
                <a:lnTo>
                  <a:pt x="2399" y="2547"/>
                </a:lnTo>
                <a:lnTo>
                  <a:pt x="2403" y="2554"/>
                </a:lnTo>
                <a:lnTo>
                  <a:pt x="2406" y="2560"/>
                </a:lnTo>
                <a:lnTo>
                  <a:pt x="2410" y="2566"/>
                </a:lnTo>
                <a:lnTo>
                  <a:pt x="2415" y="2572"/>
                </a:lnTo>
                <a:lnTo>
                  <a:pt x="2420" y="2578"/>
                </a:lnTo>
                <a:lnTo>
                  <a:pt x="2426" y="2583"/>
                </a:lnTo>
                <a:lnTo>
                  <a:pt x="2432" y="2587"/>
                </a:lnTo>
                <a:lnTo>
                  <a:pt x="2438" y="2591"/>
                </a:lnTo>
                <a:lnTo>
                  <a:pt x="2445" y="2594"/>
                </a:lnTo>
                <a:lnTo>
                  <a:pt x="2453" y="2597"/>
                </a:lnTo>
                <a:lnTo>
                  <a:pt x="2460" y="2598"/>
                </a:lnTo>
                <a:lnTo>
                  <a:pt x="2467" y="2598"/>
                </a:lnTo>
                <a:lnTo>
                  <a:pt x="2476" y="2598"/>
                </a:lnTo>
                <a:lnTo>
                  <a:pt x="2484" y="2597"/>
                </a:lnTo>
                <a:lnTo>
                  <a:pt x="2493" y="2594"/>
                </a:lnTo>
                <a:lnTo>
                  <a:pt x="2500" y="2591"/>
                </a:lnTo>
                <a:lnTo>
                  <a:pt x="2507" y="2587"/>
                </a:lnTo>
                <a:lnTo>
                  <a:pt x="2513" y="2583"/>
                </a:lnTo>
                <a:lnTo>
                  <a:pt x="2521" y="2578"/>
                </a:lnTo>
                <a:lnTo>
                  <a:pt x="2525" y="2572"/>
                </a:lnTo>
                <a:lnTo>
                  <a:pt x="2530" y="2566"/>
                </a:lnTo>
                <a:lnTo>
                  <a:pt x="2535" y="2560"/>
                </a:lnTo>
                <a:lnTo>
                  <a:pt x="2539" y="2554"/>
                </a:lnTo>
                <a:lnTo>
                  <a:pt x="2542" y="2547"/>
                </a:lnTo>
                <a:lnTo>
                  <a:pt x="2545" y="2539"/>
                </a:lnTo>
                <a:lnTo>
                  <a:pt x="2546" y="2532"/>
                </a:lnTo>
                <a:lnTo>
                  <a:pt x="2547" y="2523"/>
                </a:lnTo>
                <a:lnTo>
                  <a:pt x="2548" y="2516"/>
                </a:lnTo>
                <a:lnTo>
                  <a:pt x="2548" y="2429"/>
                </a:lnTo>
                <a:lnTo>
                  <a:pt x="2548" y="2364"/>
                </a:lnTo>
                <a:lnTo>
                  <a:pt x="2548" y="2318"/>
                </a:lnTo>
                <a:lnTo>
                  <a:pt x="2548" y="2286"/>
                </a:lnTo>
                <a:lnTo>
                  <a:pt x="2548" y="2267"/>
                </a:lnTo>
                <a:lnTo>
                  <a:pt x="2548" y="2257"/>
                </a:lnTo>
                <a:lnTo>
                  <a:pt x="2548" y="2253"/>
                </a:lnTo>
                <a:lnTo>
                  <a:pt x="2548" y="2253"/>
                </a:lnTo>
                <a:lnTo>
                  <a:pt x="2548" y="2246"/>
                </a:lnTo>
                <a:lnTo>
                  <a:pt x="2550" y="2238"/>
                </a:lnTo>
                <a:lnTo>
                  <a:pt x="2551" y="2232"/>
                </a:lnTo>
                <a:lnTo>
                  <a:pt x="2553" y="2225"/>
                </a:lnTo>
                <a:lnTo>
                  <a:pt x="2557" y="2220"/>
                </a:lnTo>
                <a:lnTo>
                  <a:pt x="2559" y="2214"/>
                </a:lnTo>
                <a:lnTo>
                  <a:pt x="2564" y="2209"/>
                </a:lnTo>
                <a:lnTo>
                  <a:pt x="2568" y="2205"/>
                </a:lnTo>
                <a:lnTo>
                  <a:pt x="2578" y="2197"/>
                </a:lnTo>
                <a:lnTo>
                  <a:pt x="2589" y="2192"/>
                </a:lnTo>
                <a:lnTo>
                  <a:pt x="2601" y="2188"/>
                </a:lnTo>
                <a:lnTo>
                  <a:pt x="2613" y="2187"/>
                </a:lnTo>
                <a:lnTo>
                  <a:pt x="2699" y="2187"/>
                </a:lnTo>
                <a:lnTo>
                  <a:pt x="2763" y="2187"/>
                </a:lnTo>
                <a:lnTo>
                  <a:pt x="2809" y="2187"/>
                </a:lnTo>
                <a:lnTo>
                  <a:pt x="2840" y="2187"/>
                </a:lnTo>
                <a:lnTo>
                  <a:pt x="2859" y="2187"/>
                </a:lnTo>
                <a:lnTo>
                  <a:pt x="2868" y="2187"/>
                </a:lnTo>
                <a:lnTo>
                  <a:pt x="2871" y="2187"/>
                </a:lnTo>
                <a:lnTo>
                  <a:pt x="2873" y="2187"/>
                </a:lnTo>
                <a:lnTo>
                  <a:pt x="2887" y="2188"/>
                </a:lnTo>
                <a:lnTo>
                  <a:pt x="2899" y="2192"/>
                </a:lnTo>
                <a:lnTo>
                  <a:pt x="2905" y="2194"/>
                </a:lnTo>
                <a:lnTo>
                  <a:pt x="2910" y="2197"/>
                </a:lnTo>
                <a:lnTo>
                  <a:pt x="2915" y="2201"/>
                </a:lnTo>
                <a:lnTo>
                  <a:pt x="2920" y="2205"/>
                </a:lnTo>
                <a:lnTo>
                  <a:pt x="2924" y="2209"/>
                </a:lnTo>
                <a:lnTo>
                  <a:pt x="2927" y="2214"/>
                </a:lnTo>
                <a:lnTo>
                  <a:pt x="2931" y="2220"/>
                </a:lnTo>
                <a:lnTo>
                  <a:pt x="2933" y="2225"/>
                </a:lnTo>
                <a:lnTo>
                  <a:pt x="2936" y="2238"/>
                </a:lnTo>
                <a:lnTo>
                  <a:pt x="2937" y="2253"/>
                </a:lnTo>
                <a:lnTo>
                  <a:pt x="2937" y="2340"/>
                </a:lnTo>
                <a:lnTo>
                  <a:pt x="2937" y="2405"/>
                </a:lnTo>
                <a:lnTo>
                  <a:pt x="2937" y="2452"/>
                </a:lnTo>
                <a:lnTo>
                  <a:pt x="2937" y="2483"/>
                </a:lnTo>
                <a:lnTo>
                  <a:pt x="2937" y="2503"/>
                </a:lnTo>
                <a:lnTo>
                  <a:pt x="2937" y="2512"/>
                </a:lnTo>
                <a:lnTo>
                  <a:pt x="2937" y="2516"/>
                </a:lnTo>
                <a:lnTo>
                  <a:pt x="2937" y="2516"/>
                </a:lnTo>
                <a:lnTo>
                  <a:pt x="2938" y="2523"/>
                </a:lnTo>
                <a:lnTo>
                  <a:pt x="2939" y="2532"/>
                </a:lnTo>
                <a:lnTo>
                  <a:pt x="2942" y="2539"/>
                </a:lnTo>
                <a:lnTo>
                  <a:pt x="2944" y="2547"/>
                </a:lnTo>
                <a:lnTo>
                  <a:pt x="2948" y="2554"/>
                </a:lnTo>
                <a:lnTo>
                  <a:pt x="2953" y="2560"/>
                </a:lnTo>
                <a:lnTo>
                  <a:pt x="2958" y="2566"/>
                </a:lnTo>
                <a:lnTo>
                  <a:pt x="2962" y="2572"/>
                </a:lnTo>
                <a:lnTo>
                  <a:pt x="2969" y="2578"/>
                </a:lnTo>
                <a:lnTo>
                  <a:pt x="2975" y="2583"/>
                </a:lnTo>
                <a:lnTo>
                  <a:pt x="2982" y="2587"/>
                </a:lnTo>
                <a:lnTo>
                  <a:pt x="2989" y="2591"/>
                </a:lnTo>
                <a:lnTo>
                  <a:pt x="2995" y="2594"/>
                </a:lnTo>
                <a:lnTo>
                  <a:pt x="3004" y="2597"/>
                </a:lnTo>
                <a:lnTo>
                  <a:pt x="3011" y="2598"/>
                </a:lnTo>
                <a:lnTo>
                  <a:pt x="3018" y="2598"/>
                </a:lnTo>
                <a:lnTo>
                  <a:pt x="3026" y="2598"/>
                </a:lnTo>
                <a:lnTo>
                  <a:pt x="3034" y="2597"/>
                </a:lnTo>
                <a:lnTo>
                  <a:pt x="3041" y="2594"/>
                </a:lnTo>
                <a:lnTo>
                  <a:pt x="3049" y="2591"/>
                </a:lnTo>
                <a:lnTo>
                  <a:pt x="3055" y="2587"/>
                </a:lnTo>
                <a:lnTo>
                  <a:pt x="3062" y="2583"/>
                </a:lnTo>
                <a:lnTo>
                  <a:pt x="3068" y="2578"/>
                </a:lnTo>
                <a:lnTo>
                  <a:pt x="3074" y="2572"/>
                </a:lnTo>
                <a:lnTo>
                  <a:pt x="3079" y="2566"/>
                </a:lnTo>
                <a:lnTo>
                  <a:pt x="3085" y="2560"/>
                </a:lnTo>
                <a:lnTo>
                  <a:pt x="3089" y="2554"/>
                </a:lnTo>
                <a:lnTo>
                  <a:pt x="3092" y="2547"/>
                </a:lnTo>
                <a:lnTo>
                  <a:pt x="3096" y="2539"/>
                </a:lnTo>
                <a:lnTo>
                  <a:pt x="3097" y="2532"/>
                </a:lnTo>
                <a:lnTo>
                  <a:pt x="3100" y="2523"/>
                </a:lnTo>
                <a:lnTo>
                  <a:pt x="3100" y="2516"/>
                </a:lnTo>
                <a:lnTo>
                  <a:pt x="3100" y="2429"/>
                </a:lnTo>
                <a:lnTo>
                  <a:pt x="3100" y="2364"/>
                </a:lnTo>
                <a:lnTo>
                  <a:pt x="3100" y="2318"/>
                </a:lnTo>
                <a:lnTo>
                  <a:pt x="3100" y="2286"/>
                </a:lnTo>
                <a:lnTo>
                  <a:pt x="3100" y="2267"/>
                </a:lnTo>
                <a:lnTo>
                  <a:pt x="3100" y="2257"/>
                </a:lnTo>
                <a:lnTo>
                  <a:pt x="3100" y="2253"/>
                </a:lnTo>
                <a:lnTo>
                  <a:pt x="3100" y="2253"/>
                </a:lnTo>
                <a:lnTo>
                  <a:pt x="3098" y="2237"/>
                </a:lnTo>
                <a:lnTo>
                  <a:pt x="3097" y="2223"/>
                </a:lnTo>
                <a:lnTo>
                  <a:pt x="3094" y="2208"/>
                </a:lnTo>
                <a:lnTo>
                  <a:pt x="3090" y="2193"/>
                </a:lnTo>
                <a:lnTo>
                  <a:pt x="3079" y="2164"/>
                </a:lnTo>
                <a:lnTo>
                  <a:pt x="3067" y="2138"/>
                </a:lnTo>
                <a:lnTo>
                  <a:pt x="3077" y="2132"/>
                </a:lnTo>
                <a:lnTo>
                  <a:pt x="3085" y="2125"/>
                </a:lnTo>
                <a:lnTo>
                  <a:pt x="3094" y="2116"/>
                </a:lnTo>
                <a:lnTo>
                  <a:pt x="3101" y="2106"/>
                </a:lnTo>
                <a:lnTo>
                  <a:pt x="3107" y="2095"/>
                </a:lnTo>
                <a:lnTo>
                  <a:pt x="3112" y="2084"/>
                </a:lnTo>
                <a:lnTo>
                  <a:pt x="3114" y="2071"/>
                </a:lnTo>
                <a:lnTo>
                  <a:pt x="3115" y="2056"/>
                </a:lnTo>
                <a:close/>
                <a:moveTo>
                  <a:pt x="2654" y="1933"/>
                </a:moveTo>
                <a:lnTo>
                  <a:pt x="2675" y="1932"/>
                </a:lnTo>
                <a:lnTo>
                  <a:pt x="2694" y="1929"/>
                </a:lnTo>
                <a:lnTo>
                  <a:pt x="2715" y="1925"/>
                </a:lnTo>
                <a:lnTo>
                  <a:pt x="2734" y="1919"/>
                </a:lnTo>
                <a:lnTo>
                  <a:pt x="2754" y="1912"/>
                </a:lnTo>
                <a:lnTo>
                  <a:pt x="2772" y="1903"/>
                </a:lnTo>
                <a:lnTo>
                  <a:pt x="2790" y="1894"/>
                </a:lnTo>
                <a:lnTo>
                  <a:pt x="2807" y="1881"/>
                </a:lnTo>
                <a:lnTo>
                  <a:pt x="2823" y="1869"/>
                </a:lnTo>
                <a:lnTo>
                  <a:pt x="2837" y="1855"/>
                </a:lnTo>
                <a:lnTo>
                  <a:pt x="2850" y="1839"/>
                </a:lnTo>
                <a:lnTo>
                  <a:pt x="2860" y="1823"/>
                </a:lnTo>
                <a:lnTo>
                  <a:pt x="2865" y="1813"/>
                </a:lnTo>
                <a:lnTo>
                  <a:pt x="2869" y="1804"/>
                </a:lnTo>
                <a:lnTo>
                  <a:pt x="2873" y="1795"/>
                </a:lnTo>
                <a:lnTo>
                  <a:pt x="2876" y="1785"/>
                </a:lnTo>
                <a:lnTo>
                  <a:pt x="2879" y="1775"/>
                </a:lnTo>
                <a:lnTo>
                  <a:pt x="2880" y="1765"/>
                </a:lnTo>
                <a:lnTo>
                  <a:pt x="2881" y="1756"/>
                </a:lnTo>
                <a:lnTo>
                  <a:pt x="2881" y="1745"/>
                </a:lnTo>
                <a:lnTo>
                  <a:pt x="2881" y="1566"/>
                </a:lnTo>
                <a:lnTo>
                  <a:pt x="2881" y="1432"/>
                </a:lnTo>
                <a:lnTo>
                  <a:pt x="2881" y="1336"/>
                </a:lnTo>
                <a:lnTo>
                  <a:pt x="2881" y="1271"/>
                </a:lnTo>
                <a:lnTo>
                  <a:pt x="2881" y="1232"/>
                </a:lnTo>
                <a:lnTo>
                  <a:pt x="2881" y="1213"/>
                </a:lnTo>
                <a:lnTo>
                  <a:pt x="2881" y="1205"/>
                </a:lnTo>
                <a:lnTo>
                  <a:pt x="2881" y="1204"/>
                </a:lnTo>
                <a:lnTo>
                  <a:pt x="2880" y="1186"/>
                </a:lnTo>
                <a:lnTo>
                  <a:pt x="2877" y="1169"/>
                </a:lnTo>
                <a:lnTo>
                  <a:pt x="2873" y="1152"/>
                </a:lnTo>
                <a:lnTo>
                  <a:pt x="2867" y="1137"/>
                </a:lnTo>
                <a:lnTo>
                  <a:pt x="2858" y="1122"/>
                </a:lnTo>
                <a:lnTo>
                  <a:pt x="2848" y="1108"/>
                </a:lnTo>
                <a:lnTo>
                  <a:pt x="2839" y="1095"/>
                </a:lnTo>
                <a:lnTo>
                  <a:pt x="2826" y="1083"/>
                </a:lnTo>
                <a:lnTo>
                  <a:pt x="2814" y="1072"/>
                </a:lnTo>
                <a:lnTo>
                  <a:pt x="2801" y="1062"/>
                </a:lnTo>
                <a:lnTo>
                  <a:pt x="2786" y="1053"/>
                </a:lnTo>
                <a:lnTo>
                  <a:pt x="2772" y="1045"/>
                </a:lnTo>
                <a:lnTo>
                  <a:pt x="2757" y="1038"/>
                </a:lnTo>
                <a:lnTo>
                  <a:pt x="2741" y="1032"/>
                </a:lnTo>
                <a:lnTo>
                  <a:pt x="2727" y="1027"/>
                </a:lnTo>
                <a:lnTo>
                  <a:pt x="2711" y="1023"/>
                </a:lnTo>
                <a:lnTo>
                  <a:pt x="2706" y="1022"/>
                </a:lnTo>
                <a:lnTo>
                  <a:pt x="2692" y="1020"/>
                </a:lnTo>
                <a:lnTo>
                  <a:pt x="2674" y="1017"/>
                </a:lnTo>
                <a:lnTo>
                  <a:pt x="2654" y="1016"/>
                </a:lnTo>
                <a:lnTo>
                  <a:pt x="2637" y="1017"/>
                </a:lnTo>
                <a:lnTo>
                  <a:pt x="2621" y="1020"/>
                </a:lnTo>
                <a:lnTo>
                  <a:pt x="2610" y="1022"/>
                </a:lnTo>
                <a:lnTo>
                  <a:pt x="2606" y="1023"/>
                </a:lnTo>
                <a:lnTo>
                  <a:pt x="2585" y="1028"/>
                </a:lnTo>
                <a:lnTo>
                  <a:pt x="2564" y="1034"/>
                </a:lnTo>
                <a:lnTo>
                  <a:pt x="2544" y="1043"/>
                </a:lnTo>
                <a:lnTo>
                  <a:pt x="2524" y="1054"/>
                </a:lnTo>
                <a:lnTo>
                  <a:pt x="2506" y="1066"/>
                </a:lnTo>
                <a:lnTo>
                  <a:pt x="2489" y="1081"/>
                </a:lnTo>
                <a:lnTo>
                  <a:pt x="2480" y="1088"/>
                </a:lnTo>
                <a:lnTo>
                  <a:pt x="2473" y="1097"/>
                </a:lnTo>
                <a:lnTo>
                  <a:pt x="2466" y="1105"/>
                </a:lnTo>
                <a:lnTo>
                  <a:pt x="2460" y="1114"/>
                </a:lnTo>
                <a:lnTo>
                  <a:pt x="2460" y="1121"/>
                </a:lnTo>
                <a:lnTo>
                  <a:pt x="2460" y="1122"/>
                </a:lnTo>
                <a:lnTo>
                  <a:pt x="2431" y="1163"/>
                </a:lnTo>
                <a:lnTo>
                  <a:pt x="2404" y="1199"/>
                </a:lnTo>
                <a:lnTo>
                  <a:pt x="2380" y="1231"/>
                </a:lnTo>
                <a:lnTo>
                  <a:pt x="2358" y="1260"/>
                </a:lnTo>
                <a:lnTo>
                  <a:pt x="2336" y="1284"/>
                </a:lnTo>
                <a:lnTo>
                  <a:pt x="2315" y="1304"/>
                </a:lnTo>
                <a:lnTo>
                  <a:pt x="2304" y="1313"/>
                </a:lnTo>
                <a:lnTo>
                  <a:pt x="2295" y="1322"/>
                </a:lnTo>
                <a:lnTo>
                  <a:pt x="2285" y="1328"/>
                </a:lnTo>
                <a:lnTo>
                  <a:pt x="2275" y="1334"/>
                </a:lnTo>
                <a:lnTo>
                  <a:pt x="2264" y="1339"/>
                </a:lnTo>
                <a:lnTo>
                  <a:pt x="2255" y="1344"/>
                </a:lnTo>
                <a:lnTo>
                  <a:pt x="2244" y="1347"/>
                </a:lnTo>
                <a:lnTo>
                  <a:pt x="2234" y="1350"/>
                </a:lnTo>
                <a:lnTo>
                  <a:pt x="2223" y="1351"/>
                </a:lnTo>
                <a:lnTo>
                  <a:pt x="2211" y="1352"/>
                </a:lnTo>
                <a:lnTo>
                  <a:pt x="2200" y="1352"/>
                </a:lnTo>
                <a:lnTo>
                  <a:pt x="2188" y="1351"/>
                </a:lnTo>
                <a:lnTo>
                  <a:pt x="2176" y="1350"/>
                </a:lnTo>
                <a:lnTo>
                  <a:pt x="2162" y="1347"/>
                </a:lnTo>
                <a:lnTo>
                  <a:pt x="2149" y="1345"/>
                </a:lnTo>
                <a:lnTo>
                  <a:pt x="2134" y="1341"/>
                </a:lnTo>
                <a:lnTo>
                  <a:pt x="2105" y="1331"/>
                </a:lnTo>
                <a:lnTo>
                  <a:pt x="2071" y="1319"/>
                </a:lnTo>
                <a:lnTo>
                  <a:pt x="2063" y="1314"/>
                </a:lnTo>
                <a:lnTo>
                  <a:pt x="2053" y="1312"/>
                </a:lnTo>
                <a:lnTo>
                  <a:pt x="2043" y="1309"/>
                </a:lnTo>
                <a:lnTo>
                  <a:pt x="2035" y="1309"/>
                </a:lnTo>
                <a:lnTo>
                  <a:pt x="2025" y="1309"/>
                </a:lnTo>
                <a:lnTo>
                  <a:pt x="2016" y="1311"/>
                </a:lnTo>
                <a:lnTo>
                  <a:pt x="2007" y="1313"/>
                </a:lnTo>
                <a:lnTo>
                  <a:pt x="1999" y="1315"/>
                </a:lnTo>
                <a:lnTo>
                  <a:pt x="1990" y="1319"/>
                </a:lnTo>
                <a:lnTo>
                  <a:pt x="1983" y="1324"/>
                </a:lnTo>
                <a:lnTo>
                  <a:pt x="1975" y="1330"/>
                </a:lnTo>
                <a:lnTo>
                  <a:pt x="1969" y="1336"/>
                </a:lnTo>
                <a:lnTo>
                  <a:pt x="1963" y="1342"/>
                </a:lnTo>
                <a:lnTo>
                  <a:pt x="1958" y="1351"/>
                </a:lnTo>
                <a:lnTo>
                  <a:pt x="1954" y="1358"/>
                </a:lnTo>
                <a:lnTo>
                  <a:pt x="1950" y="1368"/>
                </a:lnTo>
                <a:lnTo>
                  <a:pt x="1948" y="1377"/>
                </a:lnTo>
                <a:lnTo>
                  <a:pt x="1946" y="1386"/>
                </a:lnTo>
                <a:lnTo>
                  <a:pt x="1945" y="1396"/>
                </a:lnTo>
                <a:lnTo>
                  <a:pt x="1945" y="1406"/>
                </a:lnTo>
                <a:lnTo>
                  <a:pt x="1946" y="1414"/>
                </a:lnTo>
                <a:lnTo>
                  <a:pt x="1948" y="1424"/>
                </a:lnTo>
                <a:lnTo>
                  <a:pt x="1951" y="1433"/>
                </a:lnTo>
                <a:lnTo>
                  <a:pt x="1954" y="1441"/>
                </a:lnTo>
                <a:lnTo>
                  <a:pt x="1958" y="1450"/>
                </a:lnTo>
                <a:lnTo>
                  <a:pt x="1963" y="1457"/>
                </a:lnTo>
                <a:lnTo>
                  <a:pt x="1969" y="1465"/>
                </a:lnTo>
                <a:lnTo>
                  <a:pt x="1975" y="1472"/>
                </a:lnTo>
                <a:lnTo>
                  <a:pt x="1982" y="1477"/>
                </a:lnTo>
                <a:lnTo>
                  <a:pt x="1990" y="1483"/>
                </a:lnTo>
                <a:lnTo>
                  <a:pt x="1999" y="1487"/>
                </a:lnTo>
                <a:lnTo>
                  <a:pt x="2007" y="1490"/>
                </a:lnTo>
                <a:lnTo>
                  <a:pt x="2034" y="1502"/>
                </a:lnTo>
                <a:lnTo>
                  <a:pt x="2060" y="1512"/>
                </a:lnTo>
                <a:lnTo>
                  <a:pt x="2085" y="1521"/>
                </a:lnTo>
                <a:lnTo>
                  <a:pt x="2110" y="1527"/>
                </a:lnTo>
                <a:lnTo>
                  <a:pt x="2134" y="1533"/>
                </a:lnTo>
                <a:lnTo>
                  <a:pt x="2158" y="1537"/>
                </a:lnTo>
                <a:lnTo>
                  <a:pt x="2179" y="1539"/>
                </a:lnTo>
                <a:lnTo>
                  <a:pt x="2201" y="1539"/>
                </a:lnTo>
                <a:lnTo>
                  <a:pt x="2219" y="1539"/>
                </a:lnTo>
                <a:lnTo>
                  <a:pt x="2236" y="1538"/>
                </a:lnTo>
                <a:lnTo>
                  <a:pt x="2253" y="1535"/>
                </a:lnTo>
                <a:lnTo>
                  <a:pt x="2269" y="1532"/>
                </a:lnTo>
                <a:lnTo>
                  <a:pt x="2285" y="1528"/>
                </a:lnTo>
                <a:lnTo>
                  <a:pt x="2301" y="1523"/>
                </a:lnTo>
                <a:lnTo>
                  <a:pt x="2317" y="1518"/>
                </a:lnTo>
                <a:lnTo>
                  <a:pt x="2331" y="1512"/>
                </a:lnTo>
                <a:lnTo>
                  <a:pt x="2345" y="1505"/>
                </a:lnTo>
                <a:lnTo>
                  <a:pt x="2359" y="1498"/>
                </a:lnTo>
                <a:lnTo>
                  <a:pt x="2372" y="1489"/>
                </a:lnTo>
                <a:lnTo>
                  <a:pt x="2386" y="1480"/>
                </a:lnTo>
                <a:lnTo>
                  <a:pt x="2411" y="1462"/>
                </a:lnTo>
                <a:lnTo>
                  <a:pt x="2436" y="1441"/>
                </a:lnTo>
                <a:lnTo>
                  <a:pt x="2436" y="1531"/>
                </a:lnTo>
                <a:lnTo>
                  <a:pt x="2436" y="1598"/>
                </a:lnTo>
                <a:lnTo>
                  <a:pt x="2436" y="1645"/>
                </a:lnTo>
                <a:lnTo>
                  <a:pt x="2436" y="1677"/>
                </a:lnTo>
                <a:lnTo>
                  <a:pt x="2436" y="1697"/>
                </a:lnTo>
                <a:lnTo>
                  <a:pt x="2436" y="1708"/>
                </a:lnTo>
                <a:lnTo>
                  <a:pt x="2436" y="1712"/>
                </a:lnTo>
                <a:lnTo>
                  <a:pt x="2436" y="1712"/>
                </a:lnTo>
                <a:lnTo>
                  <a:pt x="2371" y="1712"/>
                </a:lnTo>
                <a:lnTo>
                  <a:pt x="2324" y="1712"/>
                </a:lnTo>
                <a:lnTo>
                  <a:pt x="2289" y="1712"/>
                </a:lnTo>
                <a:lnTo>
                  <a:pt x="2266" y="1712"/>
                </a:lnTo>
                <a:lnTo>
                  <a:pt x="2252" y="1712"/>
                </a:lnTo>
                <a:lnTo>
                  <a:pt x="2245" y="1712"/>
                </a:lnTo>
                <a:lnTo>
                  <a:pt x="2241" y="1712"/>
                </a:lnTo>
                <a:lnTo>
                  <a:pt x="2241" y="1712"/>
                </a:lnTo>
                <a:lnTo>
                  <a:pt x="2232" y="1713"/>
                </a:lnTo>
                <a:lnTo>
                  <a:pt x="2221" y="1714"/>
                </a:lnTo>
                <a:lnTo>
                  <a:pt x="2211" y="1716"/>
                </a:lnTo>
                <a:lnTo>
                  <a:pt x="2202" y="1719"/>
                </a:lnTo>
                <a:lnTo>
                  <a:pt x="2194" y="1723"/>
                </a:lnTo>
                <a:lnTo>
                  <a:pt x="2185" y="1727"/>
                </a:lnTo>
                <a:lnTo>
                  <a:pt x="2178" y="1734"/>
                </a:lnTo>
                <a:lnTo>
                  <a:pt x="2171" y="1740"/>
                </a:lnTo>
                <a:lnTo>
                  <a:pt x="2164" y="1746"/>
                </a:lnTo>
                <a:lnTo>
                  <a:pt x="2159" y="1753"/>
                </a:lnTo>
                <a:lnTo>
                  <a:pt x="2153" y="1762"/>
                </a:lnTo>
                <a:lnTo>
                  <a:pt x="2148" y="1770"/>
                </a:lnTo>
                <a:lnTo>
                  <a:pt x="2144" y="1780"/>
                </a:lnTo>
                <a:lnTo>
                  <a:pt x="2141" y="1790"/>
                </a:lnTo>
                <a:lnTo>
                  <a:pt x="2138" y="1800"/>
                </a:lnTo>
                <a:lnTo>
                  <a:pt x="2137" y="1809"/>
                </a:lnTo>
                <a:lnTo>
                  <a:pt x="2113" y="2023"/>
                </a:lnTo>
                <a:lnTo>
                  <a:pt x="2094" y="2183"/>
                </a:lnTo>
                <a:lnTo>
                  <a:pt x="2081" y="2298"/>
                </a:lnTo>
                <a:lnTo>
                  <a:pt x="2073" y="2377"/>
                </a:lnTo>
                <a:lnTo>
                  <a:pt x="2068" y="2423"/>
                </a:lnTo>
                <a:lnTo>
                  <a:pt x="2064" y="2446"/>
                </a:lnTo>
                <a:lnTo>
                  <a:pt x="2064" y="2456"/>
                </a:lnTo>
                <a:lnTo>
                  <a:pt x="2063" y="2457"/>
                </a:lnTo>
                <a:lnTo>
                  <a:pt x="2063" y="2470"/>
                </a:lnTo>
                <a:lnTo>
                  <a:pt x="2063" y="2481"/>
                </a:lnTo>
                <a:lnTo>
                  <a:pt x="2064" y="2492"/>
                </a:lnTo>
                <a:lnTo>
                  <a:pt x="2067" y="2503"/>
                </a:lnTo>
                <a:lnTo>
                  <a:pt x="2069" y="2512"/>
                </a:lnTo>
                <a:lnTo>
                  <a:pt x="2074" y="2522"/>
                </a:lnTo>
                <a:lnTo>
                  <a:pt x="2079" y="2532"/>
                </a:lnTo>
                <a:lnTo>
                  <a:pt x="2085" y="2539"/>
                </a:lnTo>
                <a:lnTo>
                  <a:pt x="2092" y="2548"/>
                </a:lnTo>
                <a:lnTo>
                  <a:pt x="2099" y="2555"/>
                </a:lnTo>
                <a:lnTo>
                  <a:pt x="2108" y="2561"/>
                </a:lnTo>
                <a:lnTo>
                  <a:pt x="2118" y="2566"/>
                </a:lnTo>
                <a:lnTo>
                  <a:pt x="2127" y="2571"/>
                </a:lnTo>
                <a:lnTo>
                  <a:pt x="2137" y="2575"/>
                </a:lnTo>
                <a:lnTo>
                  <a:pt x="2149" y="2578"/>
                </a:lnTo>
                <a:lnTo>
                  <a:pt x="2161" y="2580"/>
                </a:lnTo>
                <a:lnTo>
                  <a:pt x="2168" y="2580"/>
                </a:lnTo>
                <a:lnTo>
                  <a:pt x="2179" y="2580"/>
                </a:lnTo>
                <a:lnTo>
                  <a:pt x="2189" y="2578"/>
                </a:lnTo>
                <a:lnTo>
                  <a:pt x="2200" y="2576"/>
                </a:lnTo>
                <a:lnTo>
                  <a:pt x="2210" y="2572"/>
                </a:lnTo>
                <a:lnTo>
                  <a:pt x="2218" y="2569"/>
                </a:lnTo>
                <a:lnTo>
                  <a:pt x="2227" y="2564"/>
                </a:lnTo>
                <a:lnTo>
                  <a:pt x="2235" y="2559"/>
                </a:lnTo>
                <a:lnTo>
                  <a:pt x="2244" y="2553"/>
                </a:lnTo>
                <a:lnTo>
                  <a:pt x="2251" y="2545"/>
                </a:lnTo>
                <a:lnTo>
                  <a:pt x="2257" y="2538"/>
                </a:lnTo>
                <a:lnTo>
                  <a:pt x="2263" y="2529"/>
                </a:lnTo>
                <a:lnTo>
                  <a:pt x="2269" y="2521"/>
                </a:lnTo>
                <a:lnTo>
                  <a:pt x="2273" y="2512"/>
                </a:lnTo>
                <a:lnTo>
                  <a:pt x="2278" y="2503"/>
                </a:lnTo>
                <a:lnTo>
                  <a:pt x="2280" y="2492"/>
                </a:lnTo>
                <a:lnTo>
                  <a:pt x="2283" y="2482"/>
                </a:lnTo>
                <a:lnTo>
                  <a:pt x="2303" y="2301"/>
                </a:lnTo>
                <a:lnTo>
                  <a:pt x="2319" y="2164"/>
                </a:lnTo>
                <a:lnTo>
                  <a:pt x="2331" y="2067"/>
                </a:lnTo>
                <a:lnTo>
                  <a:pt x="2338" y="2001"/>
                </a:lnTo>
                <a:lnTo>
                  <a:pt x="2343" y="1962"/>
                </a:lnTo>
                <a:lnTo>
                  <a:pt x="2346" y="1941"/>
                </a:lnTo>
                <a:lnTo>
                  <a:pt x="2347" y="1934"/>
                </a:lnTo>
                <a:lnTo>
                  <a:pt x="2347" y="1933"/>
                </a:lnTo>
                <a:lnTo>
                  <a:pt x="2443" y="1933"/>
                </a:lnTo>
                <a:lnTo>
                  <a:pt x="2516" y="1933"/>
                </a:lnTo>
                <a:lnTo>
                  <a:pt x="2567" y="1933"/>
                </a:lnTo>
                <a:lnTo>
                  <a:pt x="2602" y="1933"/>
                </a:lnTo>
                <a:lnTo>
                  <a:pt x="2623" y="1933"/>
                </a:lnTo>
                <a:lnTo>
                  <a:pt x="2633" y="1933"/>
                </a:lnTo>
                <a:lnTo>
                  <a:pt x="2638" y="1933"/>
                </a:lnTo>
                <a:lnTo>
                  <a:pt x="2638" y="1933"/>
                </a:lnTo>
                <a:lnTo>
                  <a:pt x="2649" y="1933"/>
                </a:lnTo>
                <a:lnTo>
                  <a:pt x="2654" y="1933"/>
                </a:lnTo>
                <a:close/>
                <a:moveTo>
                  <a:pt x="2845" y="763"/>
                </a:moveTo>
                <a:lnTo>
                  <a:pt x="2843" y="787"/>
                </a:lnTo>
                <a:lnTo>
                  <a:pt x="2840" y="810"/>
                </a:lnTo>
                <a:lnTo>
                  <a:pt x="2834" y="834"/>
                </a:lnTo>
                <a:lnTo>
                  <a:pt x="2826" y="857"/>
                </a:lnTo>
                <a:lnTo>
                  <a:pt x="2816" y="878"/>
                </a:lnTo>
                <a:lnTo>
                  <a:pt x="2803" y="898"/>
                </a:lnTo>
                <a:lnTo>
                  <a:pt x="2790" y="918"/>
                </a:lnTo>
                <a:lnTo>
                  <a:pt x="2774" y="935"/>
                </a:lnTo>
                <a:lnTo>
                  <a:pt x="2758" y="951"/>
                </a:lnTo>
                <a:lnTo>
                  <a:pt x="2739" y="966"/>
                </a:lnTo>
                <a:lnTo>
                  <a:pt x="2720" y="979"/>
                </a:lnTo>
                <a:lnTo>
                  <a:pt x="2699" y="989"/>
                </a:lnTo>
                <a:lnTo>
                  <a:pt x="2677" y="998"/>
                </a:lnTo>
                <a:lnTo>
                  <a:pt x="2654" y="1004"/>
                </a:lnTo>
                <a:lnTo>
                  <a:pt x="2643" y="1006"/>
                </a:lnTo>
                <a:lnTo>
                  <a:pt x="2631" y="1009"/>
                </a:lnTo>
                <a:lnTo>
                  <a:pt x="2619" y="1009"/>
                </a:lnTo>
                <a:lnTo>
                  <a:pt x="2607" y="1010"/>
                </a:lnTo>
                <a:lnTo>
                  <a:pt x="2593" y="1009"/>
                </a:lnTo>
                <a:lnTo>
                  <a:pt x="2581" y="1009"/>
                </a:lnTo>
                <a:lnTo>
                  <a:pt x="2568" y="1006"/>
                </a:lnTo>
                <a:lnTo>
                  <a:pt x="2556" y="1004"/>
                </a:lnTo>
                <a:lnTo>
                  <a:pt x="2544" y="1001"/>
                </a:lnTo>
                <a:lnTo>
                  <a:pt x="2531" y="998"/>
                </a:lnTo>
                <a:lnTo>
                  <a:pt x="2521" y="994"/>
                </a:lnTo>
                <a:lnTo>
                  <a:pt x="2510" y="989"/>
                </a:lnTo>
                <a:lnTo>
                  <a:pt x="2488" y="979"/>
                </a:lnTo>
                <a:lnTo>
                  <a:pt x="2467" y="966"/>
                </a:lnTo>
                <a:lnTo>
                  <a:pt x="2449" y="951"/>
                </a:lnTo>
                <a:lnTo>
                  <a:pt x="2431" y="935"/>
                </a:lnTo>
                <a:lnTo>
                  <a:pt x="2415" y="918"/>
                </a:lnTo>
                <a:lnTo>
                  <a:pt x="2402" y="898"/>
                </a:lnTo>
                <a:lnTo>
                  <a:pt x="2389" y="878"/>
                </a:lnTo>
                <a:lnTo>
                  <a:pt x="2380" y="857"/>
                </a:lnTo>
                <a:lnTo>
                  <a:pt x="2371" y="834"/>
                </a:lnTo>
                <a:lnTo>
                  <a:pt x="2365" y="810"/>
                </a:lnTo>
                <a:lnTo>
                  <a:pt x="2363" y="799"/>
                </a:lnTo>
                <a:lnTo>
                  <a:pt x="2362" y="787"/>
                </a:lnTo>
                <a:lnTo>
                  <a:pt x="2360" y="775"/>
                </a:lnTo>
                <a:lnTo>
                  <a:pt x="2360" y="763"/>
                </a:lnTo>
                <a:lnTo>
                  <a:pt x="2360" y="751"/>
                </a:lnTo>
                <a:lnTo>
                  <a:pt x="2362" y="738"/>
                </a:lnTo>
                <a:lnTo>
                  <a:pt x="2363" y="726"/>
                </a:lnTo>
                <a:lnTo>
                  <a:pt x="2365" y="714"/>
                </a:lnTo>
                <a:lnTo>
                  <a:pt x="2371" y="691"/>
                </a:lnTo>
                <a:lnTo>
                  <a:pt x="2380" y="669"/>
                </a:lnTo>
                <a:lnTo>
                  <a:pt x="2389" y="647"/>
                </a:lnTo>
                <a:lnTo>
                  <a:pt x="2402" y="627"/>
                </a:lnTo>
                <a:lnTo>
                  <a:pt x="2415" y="608"/>
                </a:lnTo>
                <a:lnTo>
                  <a:pt x="2431" y="589"/>
                </a:lnTo>
                <a:lnTo>
                  <a:pt x="2449" y="573"/>
                </a:lnTo>
                <a:lnTo>
                  <a:pt x="2467" y="559"/>
                </a:lnTo>
                <a:lnTo>
                  <a:pt x="2488" y="546"/>
                </a:lnTo>
                <a:lnTo>
                  <a:pt x="2510" y="535"/>
                </a:lnTo>
                <a:lnTo>
                  <a:pt x="2521" y="530"/>
                </a:lnTo>
                <a:lnTo>
                  <a:pt x="2531" y="527"/>
                </a:lnTo>
                <a:lnTo>
                  <a:pt x="2544" y="523"/>
                </a:lnTo>
                <a:lnTo>
                  <a:pt x="2556" y="521"/>
                </a:lnTo>
                <a:lnTo>
                  <a:pt x="2568" y="518"/>
                </a:lnTo>
                <a:lnTo>
                  <a:pt x="2581" y="517"/>
                </a:lnTo>
                <a:lnTo>
                  <a:pt x="2593" y="516"/>
                </a:lnTo>
                <a:lnTo>
                  <a:pt x="2607" y="516"/>
                </a:lnTo>
                <a:lnTo>
                  <a:pt x="2619" y="516"/>
                </a:lnTo>
                <a:lnTo>
                  <a:pt x="2631" y="517"/>
                </a:lnTo>
                <a:lnTo>
                  <a:pt x="2643" y="518"/>
                </a:lnTo>
                <a:lnTo>
                  <a:pt x="2654" y="521"/>
                </a:lnTo>
                <a:lnTo>
                  <a:pt x="2677" y="527"/>
                </a:lnTo>
                <a:lnTo>
                  <a:pt x="2699" y="535"/>
                </a:lnTo>
                <a:lnTo>
                  <a:pt x="2720" y="546"/>
                </a:lnTo>
                <a:lnTo>
                  <a:pt x="2739" y="559"/>
                </a:lnTo>
                <a:lnTo>
                  <a:pt x="2758" y="573"/>
                </a:lnTo>
                <a:lnTo>
                  <a:pt x="2774" y="589"/>
                </a:lnTo>
                <a:lnTo>
                  <a:pt x="2790" y="608"/>
                </a:lnTo>
                <a:lnTo>
                  <a:pt x="2803" y="627"/>
                </a:lnTo>
                <a:lnTo>
                  <a:pt x="2816" y="647"/>
                </a:lnTo>
                <a:lnTo>
                  <a:pt x="2826" y="669"/>
                </a:lnTo>
                <a:lnTo>
                  <a:pt x="2834" y="691"/>
                </a:lnTo>
                <a:lnTo>
                  <a:pt x="2840" y="714"/>
                </a:lnTo>
                <a:lnTo>
                  <a:pt x="2843" y="738"/>
                </a:lnTo>
                <a:lnTo>
                  <a:pt x="2845" y="763"/>
                </a:lnTo>
                <a:close/>
                <a:moveTo>
                  <a:pt x="746" y="2056"/>
                </a:moveTo>
                <a:lnTo>
                  <a:pt x="746" y="2046"/>
                </a:lnTo>
                <a:lnTo>
                  <a:pt x="744" y="2038"/>
                </a:lnTo>
                <a:lnTo>
                  <a:pt x="742" y="2029"/>
                </a:lnTo>
                <a:lnTo>
                  <a:pt x="738" y="2021"/>
                </a:lnTo>
                <a:lnTo>
                  <a:pt x="735" y="2013"/>
                </a:lnTo>
                <a:lnTo>
                  <a:pt x="730" y="2006"/>
                </a:lnTo>
                <a:lnTo>
                  <a:pt x="725" y="1999"/>
                </a:lnTo>
                <a:lnTo>
                  <a:pt x="719" y="1993"/>
                </a:lnTo>
                <a:lnTo>
                  <a:pt x="712" y="1987"/>
                </a:lnTo>
                <a:lnTo>
                  <a:pt x="704" y="1982"/>
                </a:lnTo>
                <a:lnTo>
                  <a:pt x="696" y="1977"/>
                </a:lnTo>
                <a:lnTo>
                  <a:pt x="687" y="1973"/>
                </a:lnTo>
                <a:lnTo>
                  <a:pt x="679" y="1969"/>
                </a:lnTo>
                <a:lnTo>
                  <a:pt x="669" y="1967"/>
                </a:lnTo>
                <a:lnTo>
                  <a:pt x="659" y="1966"/>
                </a:lnTo>
                <a:lnTo>
                  <a:pt x="649" y="1966"/>
                </a:lnTo>
                <a:lnTo>
                  <a:pt x="496" y="1966"/>
                </a:lnTo>
                <a:lnTo>
                  <a:pt x="381" y="1966"/>
                </a:lnTo>
                <a:lnTo>
                  <a:pt x="299" y="1966"/>
                </a:lnTo>
                <a:lnTo>
                  <a:pt x="244" y="1966"/>
                </a:lnTo>
                <a:lnTo>
                  <a:pt x="210" y="1966"/>
                </a:lnTo>
                <a:lnTo>
                  <a:pt x="193" y="1966"/>
                </a:lnTo>
                <a:lnTo>
                  <a:pt x="187" y="1966"/>
                </a:lnTo>
                <a:lnTo>
                  <a:pt x="186" y="1966"/>
                </a:lnTo>
                <a:lnTo>
                  <a:pt x="186" y="1716"/>
                </a:lnTo>
                <a:lnTo>
                  <a:pt x="186" y="1529"/>
                </a:lnTo>
                <a:lnTo>
                  <a:pt x="186" y="1395"/>
                </a:lnTo>
                <a:lnTo>
                  <a:pt x="186" y="1304"/>
                </a:lnTo>
                <a:lnTo>
                  <a:pt x="186" y="1249"/>
                </a:lnTo>
                <a:lnTo>
                  <a:pt x="186" y="1222"/>
                </a:lnTo>
                <a:lnTo>
                  <a:pt x="186" y="1211"/>
                </a:lnTo>
                <a:lnTo>
                  <a:pt x="186" y="1210"/>
                </a:lnTo>
                <a:lnTo>
                  <a:pt x="186" y="1200"/>
                </a:lnTo>
                <a:lnTo>
                  <a:pt x="185" y="1192"/>
                </a:lnTo>
                <a:lnTo>
                  <a:pt x="182" y="1183"/>
                </a:lnTo>
                <a:lnTo>
                  <a:pt x="179" y="1175"/>
                </a:lnTo>
                <a:lnTo>
                  <a:pt x="175" y="1167"/>
                </a:lnTo>
                <a:lnTo>
                  <a:pt x="171" y="1160"/>
                </a:lnTo>
                <a:lnTo>
                  <a:pt x="165" y="1153"/>
                </a:lnTo>
                <a:lnTo>
                  <a:pt x="161" y="1147"/>
                </a:lnTo>
                <a:lnTo>
                  <a:pt x="153" y="1141"/>
                </a:lnTo>
                <a:lnTo>
                  <a:pt x="147" y="1136"/>
                </a:lnTo>
                <a:lnTo>
                  <a:pt x="140" y="1131"/>
                </a:lnTo>
                <a:lnTo>
                  <a:pt x="131" y="1127"/>
                </a:lnTo>
                <a:lnTo>
                  <a:pt x="123" y="1123"/>
                </a:lnTo>
                <a:lnTo>
                  <a:pt x="114" y="1122"/>
                </a:lnTo>
                <a:lnTo>
                  <a:pt x="106" y="1120"/>
                </a:lnTo>
                <a:lnTo>
                  <a:pt x="97" y="1120"/>
                </a:lnTo>
                <a:lnTo>
                  <a:pt x="86" y="1120"/>
                </a:lnTo>
                <a:lnTo>
                  <a:pt x="77" y="1122"/>
                </a:lnTo>
                <a:lnTo>
                  <a:pt x="67" y="1123"/>
                </a:lnTo>
                <a:lnTo>
                  <a:pt x="57" y="1127"/>
                </a:lnTo>
                <a:lnTo>
                  <a:pt x="49" y="1131"/>
                </a:lnTo>
                <a:lnTo>
                  <a:pt x="42" y="1136"/>
                </a:lnTo>
                <a:lnTo>
                  <a:pt x="34" y="1141"/>
                </a:lnTo>
                <a:lnTo>
                  <a:pt x="27" y="1147"/>
                </a:lnTo>
                <a:lnTo>
                  <a:pt x="21" y="1153"/>
                </a:lnTo>
                <a:lnTo>
                  <a:pt x="16" y="1160"/>
                </a:lnTo>
                <a:lnTo>
                  <a:pt x="11" y="1167"/>
                </a:lnTo>
                <a:lnTo>
                  <a:pt x="6" y="1175"/>
                </a:lnTo>
                <a:lnTo>
                  <a:pt x="4" y="1183"/>
                </a:lnTo>
                <a:lnTo>
                  <a:pt x="2" y="1192"/>
                </a:lnTo>
                <a:lnTo>
                  <a:pt x="0" y="1200"/>
                </a:lnTo>
                <a:lnTo>
                  <a:pt x="0" y="1210"/>
                </a:lnTo>
                <a:lnTo>
                  <a:pt x="0" y="1489"/>
                </a:lnTo>
                <a:lnTo>
                  <a:pt x="0" y="1699"/>
                </a:lnTo>
                <a:lnTo>
                  <a:pt x="0" y="1850"/>
                </a:lnTo>
                <a:lnTo>
                  <a:pt x="0" y="1950"/>
                </a:lnTo>
                <a:lnTo>
                  <a:pt x="0" y="2011"/>
                </a:lnTo>
                <a:lnTo>
                  <a:pt x="0" y="2043"/>
                </a:lnTo>
                <a:lnTo>
                  <a:pt x="0" y="2054"/>
                </a:lnTo>
                <a:lnTo>
                  <a:pt x="0" y="2056"/>
                </a:lnTo>
                <a:lnTo>
                  <a:pt x="0" y="2071"/>
                </a:lnTo>
                <a:lnTo>
                  <a:pt x="3" y="2084"/>
                </a:lnTo>
                <a:lnTo>
                  <a:pt x="6" y="2095"/>
                </a:lnTo>
                <a:lnTo>
                  <a:pt x="12" y="2106"/>
                </a:lnTo>
                <a:lnTo>
                  <a:pt x="18" y="2116"/>
                </a:lnTo>
                <a:lnTo>
                  <a:pt x="27" y="2125"/>
                </a:lnTo>
                <a:lnTo>
                  <a:pt x="37" y="2132"/>
                </a:lnTo>
                <a:lnTo>
                  <a:pt x="49" y="2138"/>
                </a:lnTo>
                <a:lnTo>
                  <a:pt x="37" y="2164"/>
                </a:lnTo>
                <a:lnTo>
                  <a:pt x="26" y="2193"/>
                </a:lnTo>
                <a:lnTo>
                  <a:pt x="22" y="2208"/>
                </a:lnTo>
                <a:lnTo>
                  <a:pt x="18" y="2223"/>
                </a:lnTo>
                <a:lnTo>
                  <a:pt x="16" y="2237"/>
                </a:lnTo>
                <a:lnTo>
                  <a:pt x="16" y="2253"/>
                </a:lnTo>
                <a:lnTo>
                  <a:pt x="16" y="2340"/>
                </a:lnTo>
                <a:lnTo>
                  <a:pt x="16" y="2405"/>
                </a:lnTo>
                <a:lnTo>
                  <a:pt x="16" y="2452"/>
                </a:lnTo>
                <a:lnTo>
                  <a:pt x="16" y="2483"/>
                </a:lnTo>
                <a:lnTo>
                  <a:pt x="16" y="2503"/>
                </a:lnTo>
                <a:lnTo>
                  <a:pt x="16" y="2512"/>
                </a:lnTo>
                <a:lnTo>
                  <a:pt x="16" y="2516"/>
                </a:lnTo>
                <a:lnTo>
                  <a:pt x="16" y="2516"/>
                </a:lnTo>
                <a:lnTo>
                  <a:pt x="16" y="2523"/>
                </a:lnTo>
                <a:lnTo>
                  <a:pt x="17" y="2532"/>
                </a:lnTo>
                <a:lnTo>
                  <a:pt x="20" y="2539"/>
                </a:lnTo>
                <a:lnTo>
                  <a:pt x="23" y="2547"/>
                </a:lnTo>
                <a:lnTo>
                  <a:pt x="27" y="2554"/>
                </a:lnTo>
                <a:lnTo>
                  <a:pt x="31" y="2560"/>
                </a:lnTo>
                <a:lnTo>
                  <a:pt x="35" y="2566"/>
                </a:lnTo>
                <a:lnTo>
                  <a:pt x="42" y="2572"/>
                </a:lnTo>
                <a:lnTo>
                  <a:pt x="48" y="2578"/>
                </a:lnTo>
                <a:lnTo>
                  <a:pt x="54" y="2583"/>
                </a:lnTo>
                <a:lnTo>
                  <a:pt x="60" y="2587"/>
                </a:lnTo>
                <a:lnTo>
                  <a:pt x="67" y="2591"/>
                </a:lnTo>
                <a:lnTo>
                  <a:pt x="74" y="2594"/>
                </a:lnTo>
                <a:lnTo>
                  <a:pt x="82" y="2597"/>
                </a:lnTo>
                <a:lnTo>
                  <a:pt x="89" y="2598"/>
                </a:lnTo>
                <a:lnTo>
                  <a:pt x="97" y="2598"/>
                </a:lnTo>
                <a:lnTo>
                  <a:pt x="105" y="2598"/>
                </a:lnTo>
                <a:lnTo>
                  <a:pt x="112" y="2597"/>
                </a:lnTo>
                <a:lnTo>
                  <a:pt x="119" y="2594"/>
                </a:lnTo>
                <a:lnTo>
                  <a:pt x="127" y="2591"/>
                </a:lnTo>
                <a:lnTo>
                  <a:pt x="134" y="2587"/>
                </a:lnTo>
                <a:lnTo>
                  <a:pt x="141" y="2583"/>
                </a:lnTo>
                <a:lnTo>
                  <a:pt x="147" y="2578"/>
                </a:lnTo>
                <a:lnTo>
                  <a:pt x="153" y="2572"/>
                </a:lnTo>
                <a:lnTo>
                  <a:pt x="158" y="2566"/>
                </a:lnTo>
                <a:lnTo>
                  <a:pt x="163" y="2560"/>
                </a:lnTo>
                <a:lnTo>
                  <a:pt x="168" y="2554"/>
                </a:lnTo>
                <a:lnTo>
                  <a:pt x="171" y="2547"/>
                </a:lnTo>
                <a:lnTo>
                  <a:pt x="174" y="2539"/>
                </a:lnTo>
                <a:lnTo>
                  <a:pt x="176" y="2532"/>
                </a:lnTo>
                <a:lnTo>
                  <a:pt x="178" y="2523"/>
                </a:lnTo>
                <a:lnTo>
                  <a:pt x="179" y="2516"/>
                </a:lnTo>
                <a:lnTo>
                  <a:pt x="179" y="2429"/>
                </a:lnTo>
                <a:lnTo>
                  <a:pt x="179" y="2364"/>
                </a:lnTo>
                <a:lnTo>
                  <a:pt x="179" y="2318"/>
                </a:lnTo>
                <a:lnTo>
                  <a:pt x="179" y="2286"/>
                </a:lnTo>
                <a:lnTo>
                  <a:pt x="179" y="2267"/>
                </a:lnTo>
                <a:lnTo>
                  <a:pt x="179" y="2257"/>
                </a:lnTo>
                <a:lnTo>
                  <a:pt x="179" y="2253"/>
                </a:lnTo>
                <a:lnTo>
                  <a:pt x="179" y="2253"/>
                </a:lnTo>
                <a:lnTo>
                  <a:pt x="179" y="2238"/>
                </a:lnTo>
                <a:lnTo>
                  <a:pt x="182" y="2225"/>
                </a:lnTo>
                <a:lnTo>
                  <a:pt x="185" y="2220"/>
                </a:lnTo>
                <a:lnTo>
                  <a:pt x="188" y="2214"/>
                </a:lnTo>
                <a:lnTo>
                  <a:pt x="191" y="2209"/>
                </a:lnTo>
                <a:lnTo>
                  <a:pt x="196" y="2205"/>
                </a:lnTo>
                <a:lnTo>
                  <a:pt x="199" y="2201"/>
                </a:lnTo>
                <a:lnTo>
                  <a:pt x="204" y="2197"/>
                </a:lnTo>
                <a:lnTo>
                  <a:pt x="210" y="2194"/>
                </a:lnTo>
                <a:lnTo>
                  <a:pt x="216" y="2192"/>
                </a:lnTo>
                <a:lnTo>
                  <a:pt x="229" y="2188"/>
                </a:lnTo>
                <a:lnTo>
                  <a:pt x="243" y="2187"/>
                </a:lnTo>
                <a:lnTo>
                  <a:pt x="329" y="2187"/>
                </a:lnTo>
                <a:lnTo>
                  <a:pt x="394" y="2187"/>
                </a:lnTo>
                <a:lnTo>
                  <a:pt x="440" y="2187"/>
                </a:lnTo>
                <a:lnTo>
                  <a:pt x="470" y="2187"/>
                </a:lnTo>
                <a:lnTo>
                  <a:pt x="490" y="2187"/>
                </a:lnTo>
                <a:lnTo>
                  <a:pt x="498" y="2187"/>
                </a:lnTo>
                <a:lnTo>
                  <a:pt x="502" y="2187"/>
                </a:lnTo>
                <a:lnTo>
                  <a:pt x="503" y="2187"/>
                </a:lnTo>
                <a:lnTo>
                  <a:pt x="515" y="2188"/>
                </a:lnTo>
                <a:lnTo>
                  <a:pt x="526" y="2192"/>
                </a:lnTo>
                <a:lnTo>
                  <a:pt x="537" y="2197"/>
                </a:lnTo>
                <a:lnTo>
                  <a:pt x="548" y="2205"/>
                </a:lnTo>
                <a:lnTo>
                  <a:pt x="551" y="2209"/>
                </a:lnTo>
                <a:lnTo>
                  <a:pt x="555" y="2214"/>
                </a:lnTo>
                <a:lnTo>
                  <a:pt x="559" y="2220"/>
                </a:lnTo>
                <a:lnTo>
                  <a:pt x="562" y="2225"/>
                </a:lnTo>
                <a:lnTo>
                  <a:pt x="565" y="2232"/>
                </a:lnTo>
                <a:lnTo>
                  <a:pt x="566" y="2238"/>
                </a:lnTo>
                <a:lnTo>
                  <a:pt x="567" y="2246"/>
                </a:lnTo>
                <a:lnTo>
                  <a:pt x="567" y="2253"/>
                </a:lnTo>
                <a:lnTo>
                  <a:pt x="567" y="2340"/>
                </a:lnTo>
                <a:lnTo>
                  <a:pt x="567" y="2405"/>
                </a:lnTo>
                <a:lnTo>
                  <a:pt x="567" y="2452"/>
                </a:lnTo>
                <a:lnTo>
                  <a:pt x="567" y="2483"/>
                </a:lnTo>
                <a:lnTo>
                  <a:pt x="567" y="2503"/>
                </a:lnTo>
                <a:lnTo>
                  <a:pt x="567" y="2512"/>
                </a:lnTo>
                <a:lnTo>
                  <a:pt x="567" y="2516"/>
                </a:lnTo>
                <a:lnTo>
                  <a:pt x="567" y="2516"/>
                </a:lnTo>
                <a:lnTo>
                  <a:pt x="568" y="2523"/>
                </a:lnTo>
                <a:lnTo>
                  <a:pt x="568" y="2532"/>
                </a:lnTo>
                <a:lnTo>
                  <a:pt x="571" y="2539"/>
                </a:lnTo>
                <a:lnTo>
                  <a:pt x="573" y="2547"/>
                </a:lnTo>
                <a:lnTo>
                  <a:pt x="576" y="2554"/>
                </a:lnTo>
                <a:lnTo>
                  <a:pt x="579" y="2560"/>
                </a:lnTo>
                <a:lnTo>
                  <a:pt x="584" y="2566"/>
                </a:lnTo>
                <a:lnTo>
                  <a:pt x="589" y="2572"/>
                </a:lnTo>
                <a:lnTo>
                  <a:pt x="594" y="2578"/>
                </a:lnTo>
                <a:lnTo>
                  <a:pt x="600" y="2583"/>
                </a:lnTo>
                <a:lnTo>
                  <a:pt x="606" y="2587"/>
                </a:lnTo>
                <a:lnTo>
                  <a:pt x="612" y="2591"/>
                </a:lnTo>
                <a:lnTo>
                  <a:pt x="618" y="2594"/>
                </a:lnTo>
                <a:lnTo>
                  <a:pt x="625" y="2597"/>
                </a:lnTo>
                <a:lnTo>
                  <a:pt x="633" y="2598"/>
                </a:lnTo>
                <a:lnTo>
                  <a:pt x="640" y="2598"/>
                </a:lnTo>
                <a:lnTo>
                  <a:pt x="650" y="2598"/>
                </a:lnTo>
                <a:lnTo>
                  <a:pt x="658" y="2597"/>
                </a:lnTo>
                <a:lnTo>
                  <a:pt x="666" y="2594"/>
                </a:lnTo>
                <a:lnTo>
                  <a:pt x="674" y="2591"/>
                </a:lnTo>
                <a:lnTo>
                  <a:pt x="681" y="2587"/>
                </a:lnTo>
                <a:lnTo>
                  <a:pt x="687" y="2583"/>
                </a:lnTo>
                <a:lnTo>
                  <a:pt x="693" y="2578"/>
                </a:lnTo>
                <a:lnTo>
                  <a:pt x="700" y="2572"/>
                </a:lnTo>
                <a:lnTo>
                  <a:pt x="704" y="2566"/>
                </a:lnTo>
                <a:lnTo>
                  <a:pt x="709" y="2560"/>
                </a:lnTo>
                <a:lnTo>
                  <a:pt x="713" y="2554"/>
                </a:lnTo>
                <a:lnTo>
                  <a:pt x="715" y="2547"/>
                </a:lnTo>
                <a:lnTo>
                  <a:pt x="718" y="2539"/>
                </a:lnTo>
                <a:lnTo>
                  <a:pt x="720" y="2532"/>
                </a:lnTo>
                <a:lnTo>
                  <a:pt x="721" y="2523"/>
                </a:lnTo>
                <a:lnTo>
                  <a:pt x="721" y="2516"/>
                </a:lnTo>
                <a:lnTo>
                  <a:pt x="721" y="2429"/>
                </a:lnTo>
                <a:lnTo>
                  <a:pt x="721" y="2364"/>
                </a:lnTo>
                <a:lnTo>
                  <a:pt x="721" y="2318"/>
                </a:lnTo>
                <a:lnTo>
                  <a:pt x="721" y="2286"/>
                </a:lnTo>
                <a:lnTo>
                  <a:pt x="721" y="2267"/>
                </a:lnTo>
                <a:lnTo>
                  <a:pt x="721" y="2257"/>
                </a:lnTo>
                <a:lnTo>
                  <a:pt x="721" y="2253"/>
                </a:lnTo>
                <a:lnTo>
                  <a:pt x="721" y="2253"/>
                </a:lnTo>
                <a:lnTo>
                  <a:pt x="721" y="2237"/>
                </a:lnTo>
                <a:lnTo>
                  <a:pt x="720" y="2223"/>
                </a:lnTo>
                <a:lnTo>
                  <a:pt x="718" y="2208"/>
                </a:lnTo>
                <a:lnTo>
                  <a:pt x="715" y="2193"/>
                </a:lnTo>
                <a:lnTo>
                  <a:pt x="712" y="2180"/>
                </a:lnTo>
                <a:lnTo>
                  <a:pt x="708" y="2168"/>
                </a:lnTo>
                <a:lnTo>
                  <a:pt x="703" y="2157"/>
                </a:lnTo>
                <a:lnTo>
                  <a:pt x="697" y="2147"/>
                </a:lnTo>
                <a:lnTo>
                  <a:pt x="707" y="2139"/>
                </a:lnTo>
                <a:lnTo>
                  <a:pt x="715" y="2131"/>
                </a:lnTo>
                <a:lnTo>
                  <a:pt x="724" y="2121"/>
                </a:lnTo>
                <a:lnTo>
                  <a:pt x="731" y="2110"/>
                </a:lnTo>
                <a:lnTo>
                  <a:pt x="737" y="2098"/>
                </a:lnTo>
                <a:lnTo>
                  <a:pt x="742" y="2086"/>
                </a:lnTo>
                <a:lnTo>
                  <a:pt x="744" y="2071"/>
                </a:lnTo>
                <a:lnTo>
                  <a:pt x="746" y="2056"/>
                </a:lnTo>
                <a:close/>
                <a:moveTo>
                  <a:pt x="979" y="1809"/>
                </a:moveTo>
                <a:lnTo>
                  <a:pt x="978" y="1800"/>
                </a:lnTo>
                <a:lnTo>
                  <a:pt x="974" y="1790"/>
                </a:lnTo>
                <a:lnTo>
                  <a:pt x="970" y="1780"/>
                </a:lnTo>
                <a:lnTo>
                  <a:pt x="967" y="1770"/>
                </a:lnTo>
                <a:lnTo>
                  <a:pt x="961" y="1762"/>
                </a:lnTo>
                <a:lnTo>
                  <a:pt x="954" y="1753"/>
                </a:lnTo>
                <a:lnTo>
                  <a:pt x="948" y="1746"/>
                </a:lnTo>
                <a:lnTo>
                  <a:pt x="941" y="1740"/>
                </a:lnTo>
                <a:lnTo>
                  <a:pt x="934" y="1734"/>
                </a:lnTo>
                <a:lnTo>
                  <a:pt x="927" y="1727"/>
                </a:lnTo>
                <a:lnTo>
                  <a:pt x="918" y="1723"/>
                </a:lnTo>
                <a:lnTo>
                  <a:pt x="910" y="1719"/>
                </a:lnTo>
                <a:lnTo>
                  <a:pt x="901" y="1716"/>
                </a:lnTo>
                <a:lnTo>
                  <a:pt x="893" y="1714"/>
                </a:lnTo>
                <a:lnTo>
                  <a:pt x="883" y="1713"/>
                </a:lnTo>
                <a:lnTo>
                  <a:pt x="874" y="1712"/>
                </a:lnTo>
                <a:lnTo>
                  <a:pt x="810" y="1712"/>
                </a:lnTo>
                <a:lnTo>
                  <a:pt x="761" y="1712"/>
                </a:lnTo>
                <a:lnTo>
                  <a:pt x="727" y="1712"/>
                </a:lnTo>
                <a:lnTo>
                  <a:pt x="704" y="1712"/>
                </a:lnTo>
                <a:lnTo>
                  <a:pt x="690" y="1712"/>
                </a:lnTo>
                <a:lnTo>
                  <a:pt x="683" y="1712"/>
                </a:lnTo>
                <a:lnTo>
                  <a:pt x="680" y="1712"/>
                </a:lnTo>
                <a:lnTo>
                  <a:pt x="680" y="1712"/>
                </a:lnTo>
                <a:lnTo>
                  <a:pt x="680" y="1622"/>
                </a:lnTo>
                <a:lnTo>
                  <a:pt x="680" y="1555"/>
                </a:lnTo>
                <a:lnTo>
                  <a:pt x="680" y="1507"/>
                </a:lnTo>
                <a:lnTo>
                  <a:pt x="680" y="1476"/>
                </a:lnTo>
                <a:lnTo>
                  <a:pt x="680" y="1456"/>
                </a:lnTo>
                <a:lnTo>
                  <a:pt x="680" y="1446"/>
                </a:lnTo>
                <a:lnTo>
                  <a:pt x="680" y="1441"/>
                </a:lnTo>
                <a:lnTo>
                  <a:pt x="680" y="1441"/>
                </a:lnTo>
                <a:lnTo>
                  <a:pt x="704" y="1462"/>
                </a:lnTo>
                <a:lnTo>
                  <a:pt x="730" y="1480"/>
                </a:lnTo>
                <a:lnTo>
                  <a:pt x="743" y="1489"/>
                </a:lnTo>
                <a:lnTo>
                  <a:pt x="757" y="1498"/>
                </a:lnTo>
                <a:lnTo>
                  <a:pt x="770" y="1505"/>
                </a:lnTo>
                <a:lnTo>
                  <a:pt x="785" y="1512"/>
                </a:lnTo>
                <a:lnTo>
                  <a:pt x="799" y="1518"/>
                </a:lnTo>
                <a:lnTo>
                  <a:pt x="815" y="1523"/>
                </a:lnTo>
                <a:lnTo>
                  <a:pt x="829" y="1528"/>
                </a:lnTo>
                <a:lnTo>
                  <a:pt x="845" y="1532"/>
                </a:lnTo>
                <a:lnTo>
                  <a:pt x="862" y="1535"/>
                </a:lnTo>
                <a:lnTo>
                  <a:pt x="879" y="1538"/>
                </a:lnTo>
                <a:lnTo>
                  <a:pt x="896" y="1539"/>
                </a:lnTo>
                <a:lnTo>
                  <a:pt x="914" y="1539"/>
                </a:lnTo>
                <a:lnTo>
                  <a:pt x="936" y="1539"/>
                </a:lnTo>
                <a:lnTo>
                  <a:pt x="958" y="1537"/>
                </a:lnTo>
                <a:lnTo>
                  <a:pt x="981" y="1533"/>
                </a:lnTo>
                <a:lnTo>
                  <a:pt x="1005" y="1527"/>
                </a:lnTo>
                <a:lnTo>
                  <a:pt x="1030" y="1521"/>
                </a:lnTo>
                <a:lnTo>
                  <a:pt x="1055" y="1512"/>
                </a:lnTo>
                <a:lnTo>
                  <a:pt x="1082" y="1502"/>
                </a:lnTo>
                <a:lnTo>
                  <a:pt x="1109" y="1490"/>
                </a:lnTo>
                <a:lnTo>
                  <a:pt x="1117" y="1487"/>
                </a:lnTo>
                <a:lnTo>
                  <a:pt x="1126" y="1483"/>
                </a:lnTo>
                <a:lnTo>
                  <a:pt x="1133" y="1477"/>
                </a:lnTo>
                <a:lnTo>
                  <a:pt x="1140" y="1472"/>
                </a:lnTo>
                <a:lnTo>
                  <a:pt x="1146" y="1465"/>
                </a:lnTo>
                <a:lnTo>
                  <a:pt x="1152" y="1457"/>
                </a:lnTo>
                <a:lnTo>
                  <a:pt x="1157" y="1450"/>
                </a:lnTo>
                <a:lnTo>
                  <a:pt x="1161" y="1441"/>
                </a:lnTo>
                <a:lnTo>
                  <a:pt x="1165" y="1433"/>
                </a:lnTo>
                <a:lnTo>
                  <a:pt x="1167" y="1424"/>
                </a:lnTo>
                <a:lnTo>
                  <a:pt x="1169" y="1414"/>
                </a:lnTo>
                <a:lnTo>
                  <a:pt x="1171" y="1406"/>
                </a:lnTo>
                <a:lnTo>
                  <a:pt x="1171" y="1396"/>
                </a:lnTo>
                <a:lnTo>
                  <a:pt x="1169" y="1386"/>
                </a:lnTo>
                <a:lnTo>
                  <a:pt x="1168" y="1377"/>
                </a:lnTo>
                <a:lnTo>
                  <a:pt x="1166" y="1368"/>
                </a:lnTo>
                <a:lnTo>
                  <a:pt x="1162" y="1358"/>
                </a:lnTo>
                <a:lnTo>
                  <a:pt x="1157" y="1351"/>
                </a:lnTo>
                <a:lnTo>
                  <a:pt x="1152" y="1342"/>
                </a:lnTo>
                <a:lnTo>
                  <a:pt x="1146" y="1336"/>
                </a:lnTo>
                <a:lnTo>
                  <a:pt x="1140" y="1330"/>
                </a:lnTo>
                <a:lnTo>
                  <a:pt x="1133" y="1324"/>
                </a:lnTo>
                <a:lnTo>
                  <a:pt x="1124" y="1319"/>
                </a:lnTo>
                <a:lnTo>
                  <a:pt x="1117" y="1315"/>
                </a:lnTo>
                <a:lnTo>
                  <a:pt x="1109" y="1313"/>
                </a:lnTo>
                <a:lnTo>
                  <a:pt x="1099" y="1311"/>
                </a:lnTo>
                <a:lnTo>
                  <a:pt x="1090" y="1309"/>
                </a:lnTo>
                <a:lnTo>
                  <a:pt x="1081" y="1309"/>
                </a:lnTo>
                <a:lnTo>
                  <a:pt x="1072" y="1309"/>
                </a:lnTo>
                <a:lnTo>
                  <a:pt x="1063" y="1312"/>
                </a:lnTo>
                <a:lnTo>
                  <a:pt x="1053" y="1314"/>
                </a:lnTo>
                <a:lnTo>
                  <a:pt x="1044" y="1319"/>
                </a:lnTo>
                <a:lnTo>
                  <a:pt x="1010" y="1331"/>
                </a:lnTo>
                <a:lnTo>
                  <a:pt x="980" y="1341"/>
                </a:lnTo>
                <a:lnTo>
                  <a:pt x="967" y="1345"/>
                </a:lnTo>
                <a:lnTo>
                  <a:pt x="953" y="1347"/>
                </a:lnTo>
                <a:lnTo>
                  <a:pt x="940" y="1350"/>
                </a:lnTo>
                <a:lnTo>
                  <a:pt x="928" y="1351"/>
                </a:lnTo>
                <a:lnTo>
                  <a:pt x="916" y="1352"/>
                </a:lnTo>
                <a:lnTo>
                  <a:pt x="904" y="1352"/>
                </a:lnTo>
                <a:lnTo>
                  <a:pt x="893" y="1351"/>
                </a:lnTo>
                <a:lnTo>
                  <a:pt x="882" y="1350"/>
                </a:lnTo>
                <a:lnTo>
                  <a:pt x="871" y="1347"/>
                </a:lnTo>
                <a:lnTo>
                  <a:pt x="861" y="1344"/>
                </a:lnTo>
                <a:lnTo>
                  <a:pt x="850" y="1339"/>
                </a:lnTo>
                <a:lnTo>
                  <a:pt x="840" y="1334"/>
                </a:lnTo>
                <a:lnTo>
                  <a:pt x="831" y="1328"/>
                </a:lnTo>
                <a:lnTo>
                  <a:pt x="821" y="1322"/>
                </a:lnTo>
                <a:lnTo>
                  <a:pt x="810" y="1313"/>
                </a:lnTo>
                <a:lnTo>
                  <a:pt x="800" y="1304"/>
                </a:lnTo>
                <a:lnTo>
                  <a:pt x="780" y="1284"/>
                </a:lnTo>
                <a:lnTo>
                  <a:pt x="758" y="1260"/>
                </a:lnTo>
                <a:lnTo>
                  <a:pt x="735" y="1231"/>
                </a:lnTo>
                <a:lnTo>
                  <a:pt x="710" y="1199"/>
                </a:lnTo>
                <a:lnTo>
                  <a:pt x="684" y="1163"/>
                </a:lnTo>
                <a:lnTo>
                  <a:pt x="656" y="1122"/>
                </a:lnTo>
                <a:lnTo>
                  <a:pt x="656" y="1121"/>
                </a:lnTo>
                <a:lnTo>
                  <a:pt x="656" y="1114"/>
                </a:lnTo>
                <a:lnTo>
                  <a:pt x="649" y="1105"/>
                </a:lnTo>
                <a:lnTo>
                  <a:pt x="642" y="1097"/>
                </a:lnTo>
                <a:lnTo>
                  <a:pt x="635" y="1088"/>
                </a:lnTo>
                <a:lnTo>
                  <a:pt x="627" y="1081"/>
                </a:lnTo>
                <a:lnTo>
                  <a:pt x="610" y="1066"/>
                </a:lnTo>
                <a:lnTo>
                  <a:pt x="592" y="1054"/>
                </a:lnTo>
                <a:lnTo>
                  <a:pt x="572" y="1043"/>
                </a:lnTo>
                <a:lnTo>
                  <a:pt x="551" y="1034"/>
                </a:lnTo>
                <a:lnTo>
                  <a:pt x="531" y="1028"/>
                </a:lnTo>
                <a:lnTo>
                  <a:pt x="509" y="1023"/>
                </a:lnTo>
                <a:lnTo>
                  <a:pt x="505" y="1022"/>
                </a:lnTo>
                <a:lnTo>
                  <a:pt x="494" y="1020"/>
                </a:lnTo>
                <a:lnTo>
                  <a:pt x="479" y="1017"/>
                </a:lnTo>
                <a:lnTo>
                  <a:pt x="460" y="1016"/>
                </a:lnTo>
                <a:lnTo>
                  <a:pt x="442" y="1017"/>
                </a:lnTo>
                <a:lnTo>
                  <a:pt x="424" y="1020"/>
                </a:lnTo>
                <a:lnTo>
                  <a:pt x="409" y="1022"/>
                </a:lnTo>
                <a:lnTo>
                  <a:pt x="405" y="1023"/>
                </a:lnTo>
                <a:lnTo>
                  <a:pt x="389" y="1027"/>
                </a:lnTo>
                <a:lnTo>
                  <a:pt x="374" y="1032"/>
                </a:lnTo>
                <a:lnTo>
                  <a:pt x="358" y="1038"/>
                </a:lnTo>
                <a:lnTo>
                  <a:pt x="344" y="1045"/>
                </a:lnTo>
                <a:lnTo>
                  <a:pt x="329" y="1053"/>
                </a:lnTo>
                <a:lnTo>
                  <a:pt x="315" y="1062"/>
                </a:lnTo>
                <a:lnTo>
                  <a:pt x="301" y="1072"/>
                </a:lnTo>
                <a:lnTo>
                  <a:pt x="289" y="1083"/>
                </a:lnTo>
                <a:lnTo>
                  <a:pt x="277" y="1095"/>
                </a:lnTo>
                <a:lnTo>
                  <a:pt x="266" y="1108"/>
                </a:lnTo>
                <a:lnTo>
                  <a:pt x="258" y="1122"/>
                </a:lnTo>
                <a:lnTo>
                  <a:pt x="249" y="1137"/>
                </a:lnTo>
                <a:lnTo>
                  <a:pt x="243" y="1152"/>
                </a:lnTo>
                <a:lnTo>
                  <a:pt x="238" y="1169"/>
                </a:lnTo>
                <a:lnTo>
                  <a:pt x="236" y="1186"/>
                </a:lnTo>
                <a:lnTo>
                  <a:pt x="235" y="1204"/>
                </a:lnTo>
                <a:lnTo>
                  <a:pt x="235" y="1383"/>
                </a:lnTo>
                <a:lnTo>
                  <a:pt x="235" y="1516"/>
                </a:lnTo>
                <a:lnTo>
                  <a:pt x="235" y="1612"/>
                </a:lnTo>
                <a:lnTo>
                  <a:pt x="235" y="1677"/>
                </a:lnTo>
                <a:lnTo>
                  <a:pt x="235" y="1716"/>
                </a:lnTo>
                <a:lnTo>
                  <a:pt x="235" y="1736"/>
                </a:lnTo>
                <a:lnTo>
                  <a:pt x="235" y="1743"/>
                </a:lnTo>
                <a:lnTo>
                  <a:pt x="235" y="1745"/>
                </a:lnTo>
                <a:lnTo>
                  <a:pt x="235" y="1756"/>
                </a:lnTo>
                <a:lnTo>
                  <a:pt x="236" y="1765"/>
                </a:lnTo>
                <a:lnTo>
                  <a:pt x="237" y="1775"/>
                </a:lnTo>
                <a:lnTo>
                  <a:pt x="239" y="1785"/>
                </a:lnTo>
                <a:lnTo>
                  <a:pt x="243" y="1795"/>
                </a:lnTo>
                <a:lnTo>
                  <a:pt x="247" y="1804"/>
                </a:lnTo>
                <a:lnTo>
                  <a:pt x="250" y="1813"/>
                </a:lnTo>
                <a:lnTo>
                  <a:pt x="255" y="1823"/>
                </a:lnTo>
                <a:lnTo>
                  <a:pt x="266" y="1839"/>
                </a:lnTo>
                <a:lnTo>
                  <a:pt x="278" y="1855"/>
                </a:lnTo>
                <a:lnTo>
                  <a:pt x="293" y="1869"/>
                </a:lnTo>
                <a:lnTo>
                  <a:pt x="309" y="1881"/>
                </a:lnTo>
                <a:lnTo>
                  <a:pt x="324" y="1894"/>
                </a:lnTo>
                <a:lnTo>
                  <a:pt x="343" y="1903"/>
                </a:lnTo>
                <a:lnTo>
                  <a:pt x="362" y="1912"/>
                </a:lnTo>
                <a:lnTo>
                  <a:pt x="381" y="1919"/>
                </a:lnTo>
                <a:lnTo>
                  <a:pt x="401" y="1925"/>
                </a:lnTo>
                <a:lnTo>
                  <a:pt x="422" y="1929"/>
                </a:lnTo>
                <a:lnTo>
                  <a:pt x="441" y="1932"/>
                </a:lnTo>
                <a:lnTo>
                  <a:pt x="460" y="1933"/>
                </a:lnTo>
                <a:lnTo>
                  <a:pt x="466" y="1933"/>
                </a:lnTo>
                <a:lnTo>
                  <a:pt x="477" y="1933"/>
                </a:lnTo>
                <a:lnTo>
                  <a:pt x="573" y="1933"/>
                </a:lnTo>
                <a:lnTo>
                  <a:pt x="646" y="1933"/>
                </a:lnTo>
                <a:lnTo>
                  <a:pt x="697" y="1933"/>
                </a:lnTo>
                <a:lnTo>
                  <a:pt x="732" y="1933"/>
                </a:lnTo>
                <a:lnTo>
                  <a:pt x="753" y="1933"/>
                </a:lnTo>
                <a:lnTo>
                  <a:pt x="764" y="1933"/>
                </a:lnTo>
                <a:lnTo>
                  <a:pt x="768" y="1933"/>
                </a:lnTo>
                <a:lnTo>
                  <a:pt x="769" y="1933"/>
                </a:lnTo>
                <a:lnTo>
                  <a:pt x="791" y="2114"/>
                </a:lnTo>
                <a:lnTo>
                  <a:pt x="806" y="2249"/>
                </a:lnTo>
                <a:lnTo>
                  <a:pt x="817" y="2347"/>
                </a:lnTo>
                <a:lnTo>
                  <a:pt x="826" y="2413"/>
                </a:lnTo>
                <a:lnTo>
                  <a:pt x="829" y="2452"/>
                </a:lnTo>
                <a:lnTo>
                  <a:pt x="832" y="2473"/>
                </a:lnTo>
                <a:lnTo>
                  <a:pt x="833" y="2481"/>
                </a:lnTo>
                <a:lnTo>
                  <a:pt x="833" y="2482"/>
                </a:lnTo>
                <a:lnTo>
                  <a:pt x="836" y="2492"/>
                </a:lnTo>
                <a:lnTo>
                  <a:pt x="838" y="2503"/>
                </a:lnTo>
                <a:lnTo>
                  <a:pt x="842" y="2512"/>
                </a:lnTo>
                <a:lnTo>
                  <a:pt x="846" y="2521"/>
                </a:lnTo>
                <a:lnTo>
                  <a:pt x="851" y="2529"/>
                </a:lnTo>
                <a:lnTo>
                  <a:pt x="857" y="2538"/>
                </a:lnTo>
                <a:lnTo>
                  <a:pt x="865" y="2545"/>
                </a:lnTo>
                <a:lnTo>
                  <a:pt x="872" y="2553"/>
                </a:lnTo>
                <a:lnTo>
                  <a:pt x="879" y="2559"/>
                </a:lnTo>
                <a:lnTo>
                  <a:pt x="888" y="2564"/>
                </a:lnTo>
                <a:lnTo>
                  <a:pt x="897" y="2569"/>
                </a:lnTo>
                <a:lnTo>
                  <a:pt x="906" y="2572"/>
                </a:lnTo>
                <a:lnTo>
                  <a:pt x="916" y="2576"/>
                </a:lnTo>
                <a:lnTo>
                  <a:pt x="925" y="2578"/>
                </a:lnTo>
                <a:lnTo>
                  <a:pt x="936" y="2580"/>
                </a:lnTo>
                <a:lnTo>
                  <a:pt x="947" y="2580"/>
                </a:lnTo>
                <a:lnTo>
                  <a:pt x="954" y="2580"/>
                </a:lnTo>
                <a:lnTo>
                  <a:pt x="967" y="2578"/>
                </a:lnTo>
                <a:lnTo>
                  <a:pt x="978" y="2575"/>
                </a:lnTo>
                <a:lnTo>
                  <a:pt x="988" y="2571"/>
                </a:lnTo>
                <a:lnTo>
                  <a:pt x="998" y="2566"/>
                </a:lnTo>
                <a:lnTo>
                  <a:pt x="1008" y="2561"/>
                </a:lnTo>
                <a:lnTo>
                  <a:pt x="1016" y="2555"/>
                </a:lnTo>
                <a:lnTo>
                  <a:pt x="1024" y="2548"/>
                </a:lnTo>
                <a:lnTo>
                  <a:pt x="1031" y="2539"/>
                </a:lnTo>
                <a:lnTo>
                  <a:pt x="1037" y="2532"/>
                </a:lnTo>
                <a:lnTo>
                  <a:pt x="1042" y="2522"/>
                </a:lnTo>
                <a:lnTo>
                  <a:pt x="1046" y="2512"/>
                </a:lnTo>
                <a:lnTo>
                  <a:pt x="1049" y="2503"/>
                </a:lnTo>
                <a:lnTo>
                  <a:pt x="1052" y="2492"/>
                </a:lnTo>
                <a:lnTo>
                  <a:pt x="1053" y="2481"/>
                </a:lnTo>
                <a:lnTo>
                  <a:pt x="1053" y="2470"/>
                </a:lnTo>
                <a:lnTo>
                  <a:pt x="1052" y="2457"/>
                </a:lnTo>
                <a:lnTo>
                  <a:pt x="979" y="1809"/>
                </a:lnTo>
                <a:close/>
              </a:path>
            </a:pathLst>
          </a:custGeom>
          <a:solidFill>
            <a:schemeClr val="accent4"/>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20" name="Freeform 11"/>
          <p:cNvSpPr>
            <a:spLocks noEditPoints="1"/>
          </p:cNvSpPr>
          <p:nvPr/>
        </p:nvSpPr>
        <p:spPr bwMode="auto">
          <a:xfrm>
            <a:off x="925785" y="2059464"/>
            <a:ext cx="1080921" cy="1046001"/>
          </a:xfrm>
          <a:custGeom>
            <a:avLst/>
            <a:gdLst>
              <a:gd name="T0" fmla="*/ 927 w 2724"/>
              <a:gd name="T1" fmla="*/ 429 h 2636"/>
              <a:gd name="T2" fmla="*/ 851 w 2724"/>
              <a:gd name="T3" fmla="*/ 81 h 2636"/>
              <a:gd name="T4" fmla="*/ 503 w 2724"/>
              <a:gd name="T5" fmla="*/ 38 h 2636"/>
              <a:gd name="T6" fmla="*/ 346 w 2724"/>
              <a:gd name="T7" fmla="*/ 356 h 2636"/>
              <a:gd name="T8" fmla="*/ 586 w 2724"/>
              <a:gd name="T9" fmla="*/ 614 h 2636"/>
              <a:gd name="T10" fmla="*/ 1810 w 2724"/>
              <a:gd name="T11" fmla="*/ 671 h 2636"/>
              <a:gd name="T12" fmla="*/ 1782 w 2724"/>
              <a:gd name="T13" fmla="*/ 609 h 2636"/>
              <a:gd name="T14" fmla="*/ 1781 w 2724"/>
              <a:gd name="T15" fmla="*/ 712 h 2636"/>
              <a:gd name="T16" fmla="*/ 1832 w 2724"/>
              <a:gd name="T17" fmla="*/ 609 h 2636"/>
              <a:gd name="T18" fmla="*/ 1964 w 2724"/>
              <a:gd name="T19" fmla="*/ 844 h 2636"/>
              <a:gd name="T20" fmla="*/ 1741 w 2724"/>
              <a:gd name="T21" fmla="*/ 547 h 2636"/>
              <a:gd name="T22" fmla="*/ 1895 w 2724"/>
              <a:gd name="T23" fmla="*/ 670 h 2636"/>
              <a:gd name="T24" fmla="*/ 1670 w 2724"/>
              <a:gd name="T25" fmla="*/ 386 h 2636"/>
              <a:gd name="T26" fmla="*/ 1628 w 2724"/>
              <a:gd name="T27" fmla="*/ 583 h 2636"/>
              <a:gd name="T28" fmla="*/ 1760 w 2724"/>
              <a:gd name="T29" fmla="*/ 428 h 2636"/>
              <a:gd name="T30" fmla="*/ 2222 w 2724"/>
              <a:gd name="T31" fmla="*/ 388 h 2636"/>
              <a:gd name="T32" fmla="*/ 2254 w 2724"/>
              <a:gd name="T33" fmla="*/ 318 h 2636"/>
              <a:gd name="T34" fmla="*/ 2188 w 2724"/>
              <a:gd name="T35" fmla="*/ 402 h 2636"/>
              <a:gd name="T36" fmla="*/ 2256 w 2724"/>
              <a:gd name="T37" fmla="*/ 393 h 2636"/>
              <a:gd name="T38" fmla="*/ 2406 w 2724"/>
              <a:gd name="T39" fmla="*/ 484 h 2636"/>
              <a:gd name="T40" fmla="*/ 2150 w 2724"/>
              <a:gd name="T41" fmla="*/ 440 h 2636"/>
              <a:gd name="T42" fmla="*/ 2225 w 2724"/>
              <a:gd name="T43" fmla="*/ 290 h 2636"/>
              <a:gd name="T44" fmla="*/ 2078 w 2724"/>
              <a:gd name="T45" fmla="*/ 247 h 2636"/>
              <a:gd name="T46" fmla="*/ 2025 w 2724"/>
              <a:gd name="T47" fmla="*/ 412 h 2636"/>
              <a:gd name="T48" fmla="*/ 2092 w 2724"/>
              <a:gd name="T49" fmla="*/ 231 h 2636"/>
              <a:gd name="T50" fmla="*/ 2376 w 2724"/>
              <a:gd name="T51" fmla="*/ 688 h 2636"/>
              <a:gd name="T52" fmla="*/ 2364 w 2724"/>
              <a:gd name="T53" fmla="*/ 676 h 2636"/>
              <a:gd name="T54" fmla="*/ 2354 w 2724"/>
              <a:gd name="T55" fmla="*/ 794 h 2636"/>
              <a:gd name="T56" fmla="*/ 2415 w 2724"/>
              <a:gd name="T57" fmla="*/ 686 h 2636"/>
              <a:gd name="T58" fmla="*/ 2325 w 2724"/>
              <a:gd name="T59" fmla="*/ 647 h 2636"/>
              <a:gd name="T60" fmla="*/ 2406 w 2724"/>
              <a:gd name="T61" fmla="*/ 809 h 2636"/>
              <a:gd name="T62" fmla="*/ 2218 w 2724"/>
              <a:gd name="T63" fmla="*/ 596 h 2636"/>
              <a:gd name="T64" fmla="*/ 2117 w 2724"/>
              <a:gd name="T65" fmla="*/ 746 h 2636"/>
              <a:gd name="T66" fmla="*/ 1623 w 2724"/>
              <a:gd name="T67" fmla="*/ 1174 h 2636"/>
              <a:gd name="T68" fmla="*/ 2347 w 2724"/>
              <a:gd name="T69" fmla="*/ 1280 h 2636"/>
              <a:gd name="T70" fmla="*/ 2611 w 2724"/>
              <a:gd name="T71" fmla="*/ 429 h 2636"/>
              <a:gd name="T72" fmla="*/ 1366 w 2724"/>
              <a:gd name="T73" fmla="*/ 1314 h 2636"/>
              <a:gd name="T74" fmla="*/ 1184 w 2724"/>
              <a:gd name="T75" fmla="*/ 1462 h 2636"/>
              <a:gd name="T76" fmla="*/ 1450 w 2724"/>
              <a:gd name="T77" fmla="*/ 2439 h 2636"/>
              <a:gd name="T78" fmla="*/ 2452 w 2724"/>
              <a:gd name="T79" fmla="*/ 2387 h 2636"/>
              <a:gd name="T80" fmla="*/ 2676 w 2724"/>
              <a:gd name="T81" fmla="*/ 1522 h 2636"/>
              <a:gd name="T82" fmla="*/ 2625 w 2724"/>
              <a:gd name="T83" fmla="*/ 1316 h 2636"/>
              <a:gd name="T84" fmla="*/ 237 w 2724"/>
              <a:gd name="T85" fmla="*/ 1839 h 2636"/>
              <a:gd name="T86" fmla="*/ 200 w 2724"/>
              <a:gd name="T87" fmla="*/ 797 h 2636"/>
              <a:gd name="T88" fmla="*/ 0 w 2724"/>
              <a:gd name="T89" fmla="*/ 1070 h 2636"/>
              <a:gd name="T90" fmla="*/ 41 w 2724"/>
              <a:gd name="T91" fmla="*/ 2091 h 2636"/>
              <a:gd name="T92" fmla="*/ 76 w 2724"/>
              <a:gd name="T93" fmla="*/ 2623 h 2636"/>
              <a:gd name="T94" fmla="*/ 222 w 2724"/>
              <a:gd name="T95" fmla="*/ 2240 h 2636"/>
              <a:gd name="T96" fmla="*/ 613 w 2724"/>
              <a:gd name="T97" fmla="*/ 2114 h 2636"/>
              <a:gd name="T98" fmla="*/ 714 w 2724"/>
              <a:gd name="T99" fmla="*/ 2525 h 2636"/>
              <a:gd name="T100" fmla="*/ 874 w 2724"/>
              <a:gd name="T101" fmla="*/ 2612 h 2636"/>
              <a:gd name="T102" fmla="*/ 874 w 2724"/>
              <a:gd name="T103" fmla="*/ 2065 h 2636"/>
              <a:gd name="T104" fmla="*/ 1128 w 2724"/>
              <a:gd name="T105" fmla="*/ 1510 h 2636"/>
              <a:gd name="T106" fmla="*/ 972 w 2724"/>
              <a:gd name="T107" fmla="*/ 1251 h 2636"/>
              <a:gd name="T108" fmla="*/ 1476 w 2724"/>
              <a:gd name="T109" fmla="*/ 1170 h 2636"/>
              <a:gd name="T110" fmla="*/ 1281 w 2724"/>
              <a:gd name="T111" fmla="*/ 1030 h 2636"/>
              <a:gd name="T112" fmla="*/ 827 w 2724"/>
              <a:gd name="T113" fmla="*/ 759 h 2636"/>
              <a:gd name="T114" fmla="*/ 415 w 2724"/>
              <a:gd name="T115" fmla="*/ 675 h 2636"/>
              <a:gd name="T116" fmla="*/ 302 w 2724"/>
              <a:gd name="T117" fmla="*/ 1609 h 2636"/>
              <a:gd name="T118" fmla="*/ 889 w 2724"/>
              <a:gd name="T119" fmla="*/ 1796 h 2636"/>
              <a:gd name="T120" fmla="*/ 1147 w 2724"/>
              <a:gd name="T121" fmla="*/ 2610 h 2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4" h="2636">
                <a:moveTo>
                  <a:pt x="647" y="620"/>
                </a:moveTo>
                <a:lnTo>
                  <a:pt x="663" y="619"/>
                </a:lnTo>
                <a:lnTo>
                  <a:pt x="677" y="618"/>
                </a:lnTo>
                <a:lnTo>
                  <a:pt x="693" y="616"/>
                </a:lnTo>
                <a:lnTo>
                  <a:pt x="708" y="614"/>
                </a:lnTo>
                <a:lnTo>
                  <a:pt x="722" y="610"/>
                </a:lnTo>
                <a:lnTo>
                  <a:pt x="737" y="605"/>
                </a:lnTo>
                <a:lnTo>
                  <a:pt x="750" y="600"/>
                </a:lnTo>
                <a:lnTo>
                  <a:pt x="765" y="596"/>
                </a:lnTo>
                <a:lnTo>
                  <a:pt x="778" y="588"/>
                </a:lnTo>
                <a:lnTo>
                  <a:pt x="792" y="582"/>
                </a:lnTo>
                <a:lnTo>
                  <a:pt x="804" y="575"/>
                </a:lnTo>
                <a:lnTo>
                  <a:pt x="816" y="566"/>
                </a:lnTo>
                <a:lnTo>
                  <a:pt x="828" y="558"/>
                </a:lnTo>
                <a:lnTo>
                  <a:pt x="840" y="548"/>
                </a:lnTo>
                <a:lnTo>
                  <a:pt x="851" y="538"/>
                </a:lnTo>
                <a:lnTo>
                  <a:pt x="862" y="528"/>
                </a:lnTo>
                <a:lnTo>
                  <a:pt x="872" y="517"/>
                </a:lnTo>
                <a:lnTo>
                  <a:pt x="881" y="506"/>
                </a:lnTo>
                <a:lnTo>
                  <a:pt x="890" y="494"/>
                </a:lnTo>
                <a:lnTo>
                  <a:pt x="898" y="482"/>
                </a:lnTo>
                <a:lnTo>
                  <a:pt x="907" y="470"/>
                </a:lnTo>
                <a:lnTo>
                  <a:pt x="914" y="456"/>
                </a:lnTo>
                <a:lnTo>
                  <a:pt x="921" y="443"/>
                </a:lnTo>
                <a:lnTo>
                  <a:pt x="927" y="429"/>
                </a:lnTo>
                <a:lnTo>
                  <a:pt x="932" y="416"/>
                </a:lnTo>
                <a:lnTo>
                  <a:pt x="937" y="401"/>
                </a:lnTo>
                <a:lnTo>
                  <a:pt x="942" y="386"/>
                </a:lnTo>
                <a:lnTo>
                  <a:pt x="946" y="372"/>
                </a:lnTo>
                <a:lnTo>
                  <a:pt x="948" y="356"/>
                </a:lnTo>
                <a:lnTo>
                  <a:pt x="949" y="341"/>
                </a:lnTo>
                <a:lnTo>
                  <a:pt x="951" y="325"/>
                </a:lnTo>
                <a:lnTo>
                  <a:pt x="952" y="309"/>
                </a:lnTo>
                <a:lnTo>
                  <a:pt x="951" y="294"/>
                </a:lnTo>
                <a:lnTo>
                  <a:pt x="949" y="279"/>
                </a:lnTo>
                <a:lnTo>
                  <a:pt x="948" y="263"/>
                </a:lnTo>
                <a:lnTo>
                  <a:pt x="946" y="248"/>
                </a:lnTo>
                <a:lnTo>
                  <a:pt x="942" y="232"/>
                </a:lnTo>
                <a:lnTo>
                  <a:pt x="937" y="218"/>
                </a:lnTo>
                <a:lnTo>
                  <a:pt x="932" y="204"/>
                </a:lnTo>
                <a:lnTo>
                  <a:pt x="927" y="190"/>
                </a:lnTo>
                <a:lnTo>
                  <a:pt x="921" y="176"/>
                </a:lnTo>
                <a:lnTo>
                  <a:pt x="914" y="163"/>
                </a:lnTo>
                <a:lnTo>
                  <a:pt x="907" y="150"/>
                </a:lnTo>
                <a:lnTo>
                  <a:pt x="898" y="137"/>
                </a:lnTo>
                <a:lnTo>
                  <a:pt x="890" y="125"/>
                </a:lnTo>
                <a:lnTo>
                  <a:pt x="881" y="114"/>
                </a:lnTo>
                <a:lnTo>
                  <a:pt x="872" y="102"/>
                </a:lnTo>
                <a:lnTo>
                  <a:pt x="862" y="92"/>
                </a:lnTo>
                <a:lnTo>
                  <a:pt x="851" y="81"/>
                </a:lnTo>
                <a:lnTo>
                  <a:pt x="840" y="71"/>
                </a:lnTo>
                <a:lnTo>
                  <a:pt x="828" y="62"/>
                </a:lnTo>
                <a:lnTo>
                  <a:pt x="816" y="53"/>
                </a:lnTo>
                <a:lnTo>
                  <a:pt x="804" y="45"/>
                </a:lnTo>
                <a:lnTo>
                  <a:pt x="792" y="38"/>
                </a:lnTo>
                <a:lnTo>
                  <a:pt x="778" y="31"/>
                </a:lnTo>
                <a:lnTo>
                  <a:pt x="765" y="25"/>
                </a:lnTo>
                <a:lnTo>
                  <a:pt x="750" y="18"/>
                </a:lnTo>
                <a:lnTo>
                  <a:pt x="737" y="14"/>
                </a:lnTo>
                <a:lnTo>
                  <a:pt x="722" y="10"/>
                </a:lnTo>
                <a:lnTo>
                  <a:pt x="708" y="6"/>
                </a:lnTo>
                <a:lnTo>
                  <a:pt x="693" y="4"/>
                </a:lnTo>
                <a:lnTo>
                  <a:pt x="677" y="1"/>
                </a:lnTo>
                <a:lnTo>
                  <a:pt x="663" y="0"/>
                </a:lnTo>
                <a:lnTo>
                  <a:pt x="647" y="0"/>
                </a:lnTo>
                <a:lnTo>
                  <a:pt x="631" y="0"/>
                </a:lnTo>
                <a:lnTo>
                  <a:pt x="615" y="1"/>
                </a:lnTo>
                <a:lnTo>
                  <a:pt x="601" y="4"/>
                </a:lnTo>
                <a:lnTo>
                  <a:pt x="586" y="6"/>
                </a:lnTo>
                <a:lnTo>
                  <a:pt x="572" y="10"/>
                </a:lnTo>
                <a:lnTo>
                  <a:pt x="557" y="14"/>
                </a:lnTo>
                <a:lnTo>
                  <a:pt x="543" y="18"/>
                </a:lnTo>
                <a:lnTo>
                  <a:pt x="529" y="25"/>
                </a:lnTo>
                <a:lnTo>
                  <a:pt x="516" y="31"/>
                </a:lnTo>
                <a:lnTo>
                  <a:pt x="503" y="38"/>
                </a:lnTo>
                <a:lnTo>
                  <a:pt x="489" y="45"/>
                </a:lnTo>
                <a:lnTo>
                  <a:pt x="477" y="53"/>
                </a:lnTo>
                <a:lnTo>
                  <a:pt x="465" y="62"/>
                </a:lnTo>
                <a:lnTo>
                  <a:pt x="454" y="71"/>
                </a:lnTo>
                <a:lnTo>
                  <a:pt x="443" y="81"/>
                </a:lnTo>
                <a:lnTo>
                  <a:pt x="432" y="92"/>
                </a:lnTo>
                <a:lnTo>
                  <a:pt x="422" y="102"/>
                </a:lnTo>
                <a:lnTo>
                  <a:pt x="413" y="114"/>
                </a:lnTo>
                <a:lnTo>
                  <a:pt x="403" y="125"/>
                </a:lnTo>
                <a:lnTo>
                  <a:pt x="395" y="137"/>
                </a:lnTo>
                <a:lnTo>
                  <a:pt x="386" y="150"/>
                </a:lnTo>
                <a:lnTo>
                  <a:pt x="379" y="163"/>
                </a:lnTo>
                <a:lnTo>
                  <a:pt x="373" y="176"/>
                </a:lnTo>
                <a:lnTo>
                  <a:pt x="367" y="190"/>
                </a:lnTo>
                <a:lnTo>
                  <a:pt x="361" y="204"/>
                </a:lnTo>
                <a:lnTo>
                  <a:pt x="356" y="218"/>
                </a:lnTo>
                <a:lnTo>
                  <a:pt x="352" y="232"/>
                </a:lnTo>
                <a:lnTo>
                  <a:pt x="348" y="248"/>
                </a:lnTo>
                <a:lnTo>
                  <a:pt x="346" y="263"/>
                </a:lnTo>
                <a:lnTo>
                  <a:pt x="344" y="279"/>
                </a:lnTo>
                <a:lnTo>
                  <a:pt x="342" y="294"/>
                </a:lnTo>
                <a:lnTo>
                  <a:pt x="342" y="309"/>
                </a:lnTo>
                <a:lnTo>
                  <a:pt x="342" y="325"/>
                </a:lnTo>
                <a:lnTo>
                  <a:pt x="344" y="341"/>
                </a:lnTo>
                <a:lnTo>
                  <a:pt x="346" y="356"/>
                </a:lnTo>
                <a:lnTo>
                  <a:pt x="348" y="372"/>
                </a:lnTo>
                <a:lnTo>
                  <a:pt x="352" y="386"/>
                </a:lnTo>
                <a:lnTo>
                  <a:pt x="356" y="401"/>
                </a:lnTo>
                <a:lnTo>
                  <a:pt x="361" y="416"/>
                </a:lnTo>
                <a:lnTo>
                  <a:pt x="367" y="429"/>
                </a:lnTo>
                <a:lnTo>
                  <a:pt x="373" y="443"/>
                </a:lnTo>
                <a:lnTo>
                  <a:pt x="379" y="456"/>
                </a:lnTo>
                <a:lnTo>
                  <a:pt x="386" y="470"/>
                </a:lnTo>
                <a:lnTo>
                  <a:pt x="395" y="482"/>
                </a:lnTo>
                <a:lnTo>
                  <a:pt x="403" y="494"/>
                </a:lnTo>
                <a:lnTo>
                  <a:pt x="413" y="506"/>
                </a:lnTo>
                <a:lnTo>
                  <a:pt x="422" y="517"/>
                </a:lnTo>
                <a:lnTo>
                  <a:pt x="432" y="528"/>
                </a:lnTo>
                <a:lnTo>
                  <a:pt x="443" y="538"/>
                </a:lnTo>
                <a:lnTo>
                  <a:pt x="454" y="548"/>
                </a:lnTo>
                <a:lnTo>
                  <a:pt x="465" y="558"/>
                </a:lnTo>
                <a:lnTo>
                  <a:pt x="477" y="566"/>
                </a:lnTo>
                <a:lnTo>
                  <a:pt x="489" y="575"/>
                </a:lnTo>
                <a:lnTo>
                  <a:pt x="503" y="582"/>
                </a:lnTo>
                <a:lnTo>
                  <a:pt x="516" y="588"/>
                </a:lnTo>
                <a:lnTo>
                  <a:pt x="529" y="596"/>
                </a:lnTo>
                <a:lnTo>
                  <a:pt x="543" y="600"/>
                </a:lnTo>
                <a:lnTo>
                  <a:pt x="557" y="605"/>
                </a:lnTo>
                <a:lnTo>
                  <a:pt x="572" y="610"/>
                </a:lnTo>
                <a:lnTo>
                  <a:pt x="586" y="614"/>
                </a:lnTo>
                <a:lnTo>
                  <a:pt x="601" y="616"/>
                </a:lnTo>
                <a:lnTo>
                  <a:pt x="615" y="618"/>
                </a:lnTo>
                <a:lnTo>
                  <a:pt x="631" y="619"/>
                </a:lnTo>
                <a:lnTo>
                  <a:pt x="647" y="620"/>
                </a:lnTo>
                <a:close/>
                <a:moveTo>
                  <a:pt x="1804" y="615"/>
                </a:moveTo>
                <a:lnTo>
                  <a:pt x="1804" y="609"/>
                </a:lnTo>
                <a:lnTo>
                  <a:pt x="1804" y="603"/>
                </a:lnTo>
                <a:lnTo>
                  <a:pt x="1804" y="602"/>
                </a:lnTo>
                <a:lnTo>
                  <a:pt x="1804" y="598"/>
                </a:lnTo>
                <a:lnTo>
                  <a:pt x="1804" y="596"/>
                </a:lnTo>
                <a:lnTo>
                  <a:pt x="1806" y="594"/>
                </a:lnTo>
                <a:lnTo>
                  <a:pt x="1810" y="594"/>
                </a:lnTo>
                <a:lnTo>
                  <a:pt x="1811" y="594"/>
                </a:lnTo>
                <a:lnTo>
                  <a:pt x="1817" y="594"/>
                </a:lnTo>
                <a:lnTo>
                  <a:pt x="1804" y="615"/>
                </a:lnTo>
                <a:close/>
                <a:moveTo>
                  <a:pt x="1810" y="671"/>
                </a:moveTo>
                <a:lnTo>
                  <a:pt x="1810" y="675"/>
                </a:lnTo>
                <a:lnTo>
                  <a:pt x="1809" y="677"/>
                </a:lnTo>
                <a:lnTo>
                  <a:pt x="1804" y="675"/>
                </a:lnTo>
                <a:lnTo>
                  <a:pt x="1797" y="671"/>
                </a:lnTo>
                <a:lnTo>
                  <a:pt x="1809" y="659"/>
                </a:lnTo>
                <a:lnTo>
                  <a:pt x="1810" y="658"/>
                </a:lnTo>
                <a:lnTo>
                  <a:pt x="1810" y="664"/>
                </a:lnTo>
                <a:lnTo>
                  <a:pt x="1810" y="670"/>
                </a:lnTo>
                <a:lnTo>
                  <a:pt x="1810" y="671"/>
                </a:lnTo>
                <a:close/>
                <a:moveTo>
                  <a:pt x="1838" y="587"/>
                </a:moveTo>
                <a:lnTo>
                  <a:pt x="1844" y="575"/>
                </a:lnTo>
                <a:lnTo>
                  <a:pt x="1845" y="574"/>
                </a:lnTo>
                <a:lnTo>
                  <a:pt x="1833" y="567"/>
                </a:lnTo>
                <a:lnTo>
                  <a:pt x="1832" y="566"/>
                </a:lnTo>
                <a:lnTo>
                  <a:pt x="1826" y="578"/>
                </a:lnTo>
                <a:lnTo>
                  <a:pt x="1825" y="581"/>
                </a:lnTo>
                <a:lnTo>
                  <a:pt x="1819" y="576"/>
                </a:lnTo>
                <a:lnTo>
                  <a:pt x="1810" y="572"/>
                </a:lnTo>
                <a:lnTo>
                  <a:pt x="1806" y="571"/>
                </a:lnTo>
                <a:lnTo>
                  <a:pt x="1803" y="571"/>
                </a:lnTo>
                <a:lnTo>
                  <a:pt x="1799" y="571"/>
                </a:lnTo>
                <a:lnTo>
                  <a:pt x="1797" y="574"/>
                </a:lnTo>
                <a:lnTo>
                  <a:pt x="1792" y="574"/>
                </a:lnTo>
                <a:lnTo>
                  <a:pt x="1787" y="575"/>
                </a:lnTo>
                <a:lnTo>
                  <a:pt x="1785" y="575"/>
                </a:lnTo>
                <a:lnTo>
                  <a:pt x="1783" y="576"/>
                </a:lnTo>
                <a:lnTo>
                  <a:pt x="1783" y="578"/>
                </a:lnTo>
                <a:lnTo>
                  <a:pt x="1782" y="581"/>
                </a:lnTo>
                <a:lnTo>
                  <a:pt x="1781" y="586"/>
                </a:lnTo>
                <a:lnTo>
                  <a:pt x="1780" y="592"/>
                </a:lnTo>
                <a:lnTo>
                  <a:pt x="1780" y="596"/>
                </a:lnTo>
                <a:lnTo>
                  <a:pt x="1780" y="599"/>
                </a:lnTo>
                <a:lnTo>
                  <a:pt x="1781" y="604"/>
                </a:lnTo>
                <a:lnTo>
                  <a:pt x="1782" y="609"/>
                </a:lnTo>
                <a:lnTo>
                  <a:pt x="1786" y="619"/>
                </a:lnTo>
                <a:lnTo>
                  <a:pt x="1789" y="630"/>
                </a:lnTo>
                <a:lnTo>
                  <a:pt x="1796" y="636"/>
                </a:lnTo>
                <a:lnTo>
                  <a:pt x="1797" y="637"/>
                </a:lnTo>
                <a:lnTo>
                  <a:pt x="1785" y="662"/>
                </a:lnTo>
                <a:lnTo>
                  <a:pt x="1782" y="664"/>
                </a:lnTo>
                <a:lnTo>
                  <a:pt x="1779" y="660"/>
                </a:lnTo>
                <a:lnTo>
                  <a:pt x="1776" y="651"/>
                </a:lnTo>
                <a:lnTo>
                  <a:pt x="1766" y="641"/>
                </a:lnTo>
                <a:lnTo>
                  <a:pt x="1762" y="637"/>
                </a:lnTo>
                <a:lnTo>
                  <a:pt x="1762" y="631"/>
                </a:lnTo>
                <a:lnTo>
                  <a:pt x="1762" y="630"/>
                </a:lnTo>
                <a:lnTo>
                  <a:pt x="1749" y="648"/>
                </a:lnTo>
                <a:lnTo>
                  <a:pt x="1747" y="651"/>
                </a:lnTo>
                <a:lnTo>
                  <a:pt x="1753" y="651"/>
                </a:lnTo>
                <a:lnTo>
                  <a:pt x="1754" y="651"/>
                </a:lnTo>
                <a:lnTo>
                  <a:pt x="1755" y="655"/>
                </a:lnTo>
                <a:lnTo>
                  <a:pt x="1757" y="660"/>
                </a:lnTo>
                <a:lnTo>
                  <a:pt x="1759" y="664"/>
                </a:lnTo>
                <a:lnTo>
                  <a:pt x="1763" y="668"/>
                </a:lnTo>
                <a:lnTo>
                  <a:pt x="1769" y="676"/>
                </a:lnTo>
                <a:lnTo>
                  <a:pt x="1776" y="686"/>
                </a:lnTo>
                <a:lnTo>
                  <a:pt x="1769" y="698"/>
                </a:lnTo>
                <a:lnTo>
                  <a:pt x="1769" y="699"/>
                </a:lnTo>
                <a:lnTo>
                  <a:pt x="1781" y="712"/>
                </a:lnTo>
                <a:lnTo>
                  <a:pt x="1782" y="714"/>
                </a:lnTo>
                <a:lnTo>
                  <a:pt x="1788" y="696"/>
                </a:lnTo>
                <a:lnTo>
                  <a:pt x="1789" y="692"/>
                </a:lnTo>
                <a:lnTo>
                  <a:pt x="1799" y="697"/>
                </a:lnTo>
                <a:lnTo>
                  <a:pt x="1806" y="702"/>
                </a:lnTo>
                <a:lnTo>
                  <a:pt x="1809" y="702"/>
                </a:lnTo>
                <a:lnTo>
                  <a:pt x="1813" y="702"/>
                </a:lnTo>
                <a:lnTo>
                  <a:pt x="1815" y="702"/>
                </a:lnTo>
                <a:lnTo>
                  <a:pt x="1817" y="699"/>
                </a:lnTo>
                <a:lnTo>
                  <a:pt x="1822" y="699"/>
                </a:lnTo>
                <a:lnTo>
                  <a:pt x="1827" y="698"/>
                </a:lnTo>
                <a:lnTo>
                  <a:pt x="1828" y="698"/>
                </a:lnTo>
                <a:lnTo>
                  <a:pt x="1831" y="697"/>
                </a:lnTo>
                <a:lnTo>
                  <a:pt x="1831" y="695"/>
                </a:lnTo>
                <a:lnTo>
                  <a:pt x="1832" y="692"/>
                </a:lnTo>
                <a:lnTo>
                  <a:pt x="1836" y="687"/>
                </a:lnTo>
                <a:lnTo>
                  <a:pt x="1837" y="682"/>
                </a:lnTo>
                <a:lnTo>
                  <a:pt x="1836" y="676"/>
                </a:lnTo>
                <a:lnTo>
                  <a:pt x="1832" y="671"/>
                </a:lnTo>
                <a:lnTo>
                  <a:pt x="1831" y="662"/>
                </a:lnTo>
                <a:lnTo>
                  <a:pt x="1829" y="654"/>
                </a:lnTo>
                <a:lnTo>
                  <a:pt x="1826" y="646"/>
                </a:lnTo>
                <a:lnTo>
                  <a:pt x="1817" y="637"/>
                </a:lnTo>
                <a:lnTo>
                  <a:pt x="1829" y="611"/>
                </a:lnTo>
                <a:lnTo>
                  <a:pt x="1832" y="609"/>
                </a:lnTo>
                <a:lnTo>
                  <a:pt x="1833" y="614"/>
                </a:lnTo>
                <a:lnTo>
                  <a:pt x="1836" y="619"/>
                </a:lnTo>
                <a:lnTo>
                  <a:pt x="1840" y="624"/>
                </a:lnTo>
                <a:lnTo>
                  <a:pt x="1845" y="630"/>
                </a:lnTo>
                <a:lnTo>
                  <a:pt x="1845" y="636"/>
                </a:lnTo>
                <a:lnTo>
                  <a:pt x="1845" y="637"/>
                </a:lnTo>
                <a:lnTo>
                  <a:pt x="1857" y="624"/>
                </a:lnTo>
                <a:lnTo>
                  <a:pt x="1860" y="622"/>
                </a:lnTo>
                <a:lnTo>
                  <a:pt x="1860" y="616"/>
                </a:lnTo>
                <a:lnTo>
                  <a:pt x="1860" y="615"/>
                </a:lnTo>
                <a:lnTo>
                  <a:pt x="1854" y="610"/>
                </a:lnTo>
                <a:lnTo>
                  <a:pt x="1849" y="604"/>
                </a:lnTo>
                <a:lnTo>
                  <a:pt x="1844" y="597"/>
                </a:lnTo>
                <a:lnTo>
                  <a:pt x="1838" y="587"/>
                </a:lnTo>
                <a:close/>
                <a:moveTo>
                  <a:pt x="1894" y="858"/>
                </a:moveTo>
                <a:lnTo>
                  <a:pt x="1896" y="853"/>
                </a:lnTo>
                <a:lnTo>
                  <a:pt x="1900" y="849"/>
                </a:lnTo>
                <a:lnTo>
                  <a:pt x="1904" y="845"/>
                </a:lnTo>
                <a:lnTo>
                  <a:pt x="1907" y="842"/>
                </a:lnTo>
                <a:lnTo>
                  <a:pt x="1914" y="838"/>
                </a:lnTo>
                <a:lnTo>
                  <a:pt x="1924" y="835"/>
                </a:lnTo>
                <a:lnTo>
                  <a:pt x="1933" y="835"/>
                </a:lnTo>
                <a:lnTo>
                  <a:pt x="1944" y="836"/>
                </a:lnTo>
                <a:lnTo>
                  <a:pt x="1953" y="840"/>
                </a:lnTo>
                <a:lnTo>
                  <a:pt x="1964" y="844"/>
                </a:lnTo>
                <a:lnTo>
                  <a:pt x="1952" y="877"/>
                </a:lnTo>
                <a:lnTo>
                  <a:pt x="1945" y="894"/>
                </a:lnTo>
                <a:lnTo>
                  <a:pt x="1944" y="900"/>
                </a:lnTo>
                <a:lnTo>
                  <a:pt x="1942" y="901"/>
                </a:lnTo>
                <a:lnTo>
                  <a:pt x="1894" y="858"/>
                </a:lnTo>
                <a:close/>
                <a:moveTo>
                  <a:pt x="1768" y="731"/>
                </a:moveTo>
                <a:lnTo>
                  <a:pt x="1759" y="724"/>
                </a:lnTo>
                <a:lnTo>
                  <a:pt x="1752" y="714"/>
                </a:lnTo>
                <a:lnTo>
                  <a:pt x="1745" y="706"/>
                </a:lnTo>
                <a:lnTo>
                  <a:pt x="1738" y="696"/>
                </a:lnTo>
                <a:lnTo>
                  <a:pt x="1732" y="685"/>
                </a:lnTo>
                <a:lnTo>
                  <a:pt x="1728" y="675"/>
                </a:lnTo>
                <a:lnTo>
                  <a:pt x="1724" y="664"/>
                </a:lnTo>
                <a:lnTo>
                  <a:pt x="1721" y="653"/>
                </a:lnTo>
                <a:lnTo>
                  <a:pt x="1719" y="642"/>
                </a:lnTo>
                <a:lnTo>
                  <a:pt x="1718" y="631"/>
                </a:lnTo>
                <a:lnTo>
                  <a:pt x="1717" y="620"/>
                </a:lnTo>
                <a:lnTo>
                  <a:pt x="1717" y="610"/>
                </a:lnTo>
                <a:lnTo>
                  <a:pt x="1718" y="599"/>
                </a:lnTo>
                <a:lnTo>
                  <a:pt x="1720" y="589"/>
                </a:lnTo>
                <a:lnTo>
                  <a:pt x="1723" y="580"/>
                </a:lnTo>
                <a:lnTo>
                  <a:pt x="1726" y="570"/>
                </a:lnTo>
                <a:lnTo>
                  <a:pt x="1731" y="561"/>
                </a:lnTo>
                <a:lnTo>
                  <a:pt x="1736" y="553"/>
                </a:lnTo>
                <a:lnTo>
                  <a:pt x="1741" y="547"/>
                </a:lnTo>
                <a:lnTo>
                  <a:pt x="1748" y="540"/>
                </a:lnTo>
                <a:lnTo>
                  <a:pt x="1754" y="536"/>
                </a:lnTo>
                <a:lnTo>
                  <a:pt x="1762" y="532"/>
                </a:lnTo>
                <a:lnTo>
                  <a:pt x="1770" y="529"/>
                </a:lnTo>
                <a:lnTo>
                  <a:pt x="1777" y="528"/>
                </a:lnTo>
                <a:lnTo>
                  <a:pt x="1786" y="528"/>
                </a:lnTo>
                <a:lnTo>
                  <a:pt x="1794" y="528"/>
                </a:lnTo>
                <a:lnTo>
                  <a:pt x="1803" y="531"/>
                </a:lnTo>
                <a:lnTo>
                  <a:pt x="1811" y="533"/>
                </a:lnTo>
                <a:lnTo>
                  <a:pt x="1820" y="537"/>
                </a:lnTo>
                <a:lnTo>
                  <a:pt x="1828" y="542"/>
                </a:lnTo>
                <a:lnTo>
                  <a:pt x="1837" y="548"/>
                </a:lnTo>
                <a:lnTo>
                  <a:pt x="1845" y="555"/>
                </a:lnTo>
                <a:lnTo>
                  <a:pt x="1853" y="563"/>
                </a:lnTo>
                <a:lnTo>
                  <a:pt x="1860" y="570"/>
                </a:lnTo>
                <a:lnTo>
                  <a:pt x="1866" y="578"/>
                </a:lnTo>
                <a:lnTo>
                  <a:pt x="1872" y="588"/>
                </a:lnTo>
                <a:lnTo>
                  <a:pt x="1878" y="597"/>
                </a:lnTo>
                <a:lnTo>
                  <a:pt x="1882" y="607"/>
                </a:lnTo>
                <a:lnTo>
                  <a:pt x="1887" y="618"/>
                </a:lnTo>
                <a:lnTo>
                  <a:pt x="1889" y="627"/>
                </a:lnTo>
                <a:lnTo>
                  <a:pt x="1893" y="638"/>
                </a:lnTo>
                <a:lnTo>
                  <a:pt x="1894" y="649"/>
                </a:lnTo>
                <a:lnTo>
                  <a:pt x="1895" y="660"/>
                </a:lnTo>
                <a:lnTo>
                  <a:pt x="1895" y="670"/>
                </a:lnTo>
                <a:lnTo>
                  <a:pt x="1894" y="681"/>
                </a:lnTo>
                <a:lnTo>
                  <a:pt x="1893" y="691"/>
                </a:lnTo>
                <a:lnTo>
                  <a:pt x="1890" y="701"/>
                </a:lnTo>
                <a:lnTo>
                  <a:pt x="1887" y="710"/>
                </a:lnTo>
                <a:lnTo>
                  <a:pt x="1883" y="719"/>
                </a:lnTo>
                <a:lnTo>
                  <a:pt x="1878" y="728"/>
                </a:lnTo>
                <a:lnTo>
                  <a:pt x="1872" y="734"/>
                </a:lnTo>
                <a:lnTo>
                  <a:pt x="1866" y="740"/>
                </a:lnTo>
                <a:lnTo>
                  <a:pt x="1859" y="745"/>
                </a:lnTo>
                <a:lnTo>
                  <a:pt x="1851" y="748"/>
                </a:lnTo>
                <a:lnTo>
                  <a:pt x="1843" y="751"/>
                </a:lnTo>
                <a:lnTo>
                  <a:pt x="1836" y="753"/>
                </a:lnTo>
                <a:lnTo>
                  <a:pt x="1827" y="753"/>
                </a:lnTo>
                <a:lnTo>
                  <a:pt x="1819" y="753"/>
                </a:lnTo>
                <a:lnTo>
                  <a:pt x="1810" y="752"/>
                </a:lnTo>
                <a:lnTo>
                  <a:pt x="1802" y="750"/>
                </a:lnTo>
                <a:lnTo>
                  <a:pt x="1793" y="747"/>
                </a:lnTo>
                <a:lnTo>
                  <a:pt x="1785" y="742"/>
                </a:lnTo>
                <a:lnTo>
                  <a:pt x="1776" y="737"/>
                </a:lnTo>
                <a:lnTo>
                  <a:pt x="1768" y="731"/>
                </a:lnTo>
                <a:close/>
                <a:moveTo>
                  <a:pt x="1650" y="435"/>
                </a:moveTo>
                <a:lnTo>
                  <a:pt x="1662" y="407"/>
                </a:lnTo>
                <a:lnTo>
                  <a:pt x="1668" y="393"/>
                </a:lnTo>
                <a:lnTo>
                  <a:pt x="1670" y="388"/>
                </a:lnTo>
                <a:lnTo>
                  <a:pt x="1670" y="386"/>
                </a:lnTo>
                <a:lnTo>
                  <a:pt x="1698" y="411"/>
                </a:lnTo>
                <a:lnTo>
                  <a:pt x="1713" y="423"/>
                </a:lnTo>
                <a:lnTo>
                  <a:pt x="1719" y="428"/>
                </a:lnTo>
                <a:lnTo>
                  <a:pt x="1719" y="429"/>
                </a:lnTo>
                <a:lnTo>
                  <a:pt x="1713" y="435"/>
                </a:lnTo>
                <a:lnTo>
                  <a:pt x="1707" y="441"/>
                </a:lnTo>
                <a:lnTo>
                  <a:pt x="1698" y="446"/>
                </a:lnTo>
                <a:lnTo>
                  <a:pt x="1690" y="448"/>
                </a:lnTo>
                <a:lnTo>
                  <a:pt x="1680" y="449"/>
                </a:lnTo>
                <a:lnTo>
                  <a:pt x="1670" y="446"/>
                </a:lnTo>
                <a:lnTo>
                  <a:pt x="1660" y="443"/>
                </a:lnTo>
                <a:lnTo>
                  <a:pt x="1650" y="435"/>
                </a:lnTo>
                <a:close/>
                <a:moveTo>
                  <a:pt x="1628" y="633"/>
                </a:moveTo>
                <a:lnTo>
                  <a:pt x="1600" y="609"/>
                </a:lnTo>
                <a:lnTo>
                  <a:pt x="1585" y="596"/>
                </a:lnTo>
                <a:lnTo>
                  <a:pt x="1581" y="592"/>
                </a:lnTo>
                <a:lnTo>
                  <a:pt x="1579" y="591"/>
                </a:lnTo>
                <a:lnTo>
                  <a:pt x="1595" y="558"/>
                </a:lnTo>
                <a:lnTo>
                  <a:pt x="1604" y="542"/>
                </a:lnTo>
                <a:lnTo>
                  <a:pt x="1607" y="536"/>
                </a:lnTo>
                <a:lnTo>
                  <a:pt x="1607" y="534"/>
                </a:lnTo>
                <a:lnTo>
                  <a:pt x="1615" y="545"/>
                </a:lnTo>
                <a:lnTo>
                  <a:pt x="1621" y="558"/>
                </a:lnTo>
                <a:lnTo>
                  <a:pt x="1626" y="571"/>
                </a:lnTo>
                <a:lnTo>
                  <a:pt x="1628" y="583"/>
                </a:lnTo>
                <a:lnTo>
                  <a:pt x="1630" y="597"/>
                </a:lnTo>
                <a:lnTo>
                  <a:pt x="1632" y="610"/>
                </a:lnTo>
                <a:lnTo>
                  <a:pt x="1630" y="622"/>
                </a:lnTo>
                <a:lnTo>
                  <a:pt x="1628" y="633"/>
                </a:lnTo>
                <a:close/>
                <a:moveTo>
                  <a:pt x="1985" y="647"/>
                </a:moveTo>
                <a:lnTo>
                  <a:pt x="2013" y="675"/>
                </a:lnTo>
                <a:lnTo>
                  <a:pt x="2027" y="690"/>
                </a:lnTo>
                <a:lnTo>
                  <a:pt x="2032" y="696"/>
                </a:lnTo>
                <a:lnTo>
                  <a:pt x="2033" y="697"/>
                </a:lnTo>
                <a:lnTo>
                  <a:pt x="2018" y="725"/>
                </a:lnTo>
                <a:lnTo>
                  <a:pt x="2009" y="740"/>
                </a:lnTo>
                <a:lnTo>
                  <a:pt x="2006" y="745"/>
                </a:lnTo>
                <a:lnTo>
                  <a:pt x="2006" y="746"/>
                </a:lnTo>
                <a:lnTo>
                  <a:pt x="1998" y="735"/>
                </a:lnTo>
                <a:lnTo>
                  <a:pt x="1992" y="724"/>
                </a:lnTo>
                <a:lnTo>
                  <a:pt x="1986" y="712"/>
                </a:lnTo>
                <a:lnTo>
                  <a:pt x="1982" y="699"/>
                </a:lnTo>
                <a:lnTo>
                  <a:pt x="1980" y="686"/>
                </a:lnTo>
                <a:lnTo>
                  <a:pt x="1979" y="674"/>
                </a:lnTo>
                <a:lnTo>
                  <a:pt x="1981" y="660"/>
                </a:lnTo>
                <a:lnTo>
                  <a:pt x="1985" y="647"/>
                </a:lnTo>
                <a:close/>
                <a:moveTo>
                  <a:pt x="2061" y="690"/>
                </a:moveTo>
                <a:lnTo>
                  <a:pt x="1930" y="576"/>
                </a:lnTo>
                <a:lnTo>
                  <a:pt x="1832" y="489"/>
                </a:lnTo>
                <a:lnTo>
                  <a:pt x="1760" y="428"/>
                </a:lnTo>
                <a:lnTo>
                  <a:pt x="1713" y="388"/>
                </a:lnTo>
                <a:lnTo>
                  <a:pt x="1684" y="362"/>
                </a:lnTo>
                <a:lnTo>
                  <a:pt x="1669" y="350"/>
                </a:lnTo>
                <a:lnTo>
                  <a:pt x="1664" y="345"/>
                </a:lnTo>
                <a:lnTo>
                  <a:pt x="1663" y="344"/>
                </a:lnTo>
                <a:lnTo>
                  <a:pt x="1627" y="428"/>
                </a:lnTo>
                <a:lnTo>
                  <a:pt x="1599" y="490"/>
                </a:lnTo>
                <a:lnTo>
                  <a:pt x="1579" y="536"/>
                </a:lnTo>
                <a:lnTo>
                  <a:pt x="1566" y="566"/>
                </a:lnTo>
                <a:lnTo>
                  <a:pt x="1558" y="585"/>
                </a:lnTo>
                <a:lnTo>
                  <a:pt x="1554" y="594"/>
                </a:lnTo>
                <a:lnTo>
                  <a:pt x="1551" y="597"/>
                </a:lnTo>
                <a:lnTo>
                  <a:pt x="1551" y="598"/>
                </a:lnTo>
                <a:lnTo>
                  <a:pt x="1683" y="709"/>
                </a:lnTo>
                <a:lnTo>
                  <a:pt x="1782" y="794"/>
                </a:lnTo>
                <a:lnTo>
                  <a:pt x="1853" y="853"/>
                </a:lnTo>
                <a:lnTo>
                  <a:pt x="1900" y="894"/>
                </a:lnTo>
                <a:lnTo>
                  <a:pt x="1929" y="918"/>
                </a:lnTo>
                <a:lnTo>
                  <a:pt x="1944" y="930"/>
                </a:lnTo>
                <a:lnTo>
                  <a:pt x="1948" y="935"/>
                </a:lnTo>
                <a:lnTo>
                  <a:pt x="1950" y="935"/>
                </a:lnTo>
                <a:lnTo>
                  <a:pt x="2061" y="690"/>
                </a:lnTo>
                <a:close/>
                <a:moveTo>
                  <a:pt x="2216" y="402"/>
                </a:moveTo>
                <a:lnTo>
                  <a:pt x="2220" y="390"/>
                </a:lnTo>
                <a:lnTo>
                  <a:pt x="2222" y="388"/>
                </a:lnTo>
                <a:lnTo>
                  <a:pt x="2225" y="388"/>
                </a:lnTo>
                <a:lnTo>
                  <a:pt x="2228" y="389"/>
                </a:lnTo>
                <a:lnTo>
                  <a:pt x="2229" y="391"/>
                </a:lnTo>
                <a:lnTo>
                  <a:pt x="2229" y="395"/>
                </a:lnTo>
                <a:lnTo>
                  <a:pt x="2234" y="395"/>
                </a:lnTo>
                <a:lnTo>
                  <a:pt x="2229" y="395"/>
                </a:lnTo>
                <a:lnTo>
                  <a:pt x="2228" y="400"/>
                </a:lnTo>
                <a:lnTo>
                  <a:pt x="2226" y="401"/>
                </a:lnTo>
                <a:lnTo>
                  <a:pt x="2223" y="402"/>
                </a:lnTo>
                <a:lnTo>
                  <a:pt x="2216" y="402"/>
                </a:lnTo>
                <a:close/>
                <a:moveTo>
                  <a:pt x="2216" y="345"/>
                </a:moveTo>
                <a:lnTo>
                  <a:pt x="2216" y="345"/>
                </a:lnTo>
                <a:lnTo>
                  <a:pt x="2222" y="345"/>
                </a:lnTo>
                <a:lnTo>
                  <a:pt x="2223" y="345"/>
                </a:lnTo>
                <a:lnTo>
                  <a:pt x="2229" y="345"/>
                </a:lnTo>
                <a:lnTo>
                  <a:pt x="2223" y="358"/>
                </a:lnTo>
                <a:lnTo>
                  <a:pt x="2222" y="360"/>
                </a:lnTo>
                <a:lnTo>
                  <a:pt x="2218" y="358"/>
                </a:lnTo>
                <a:lnTo>
                  <a:pt x="2216" y="356"/>
                </a:lnTo>
                <a:lnTo>
                  <a:pt x="2216" y="353"/>
                </a:lnTo>
                <a:lnTo>
                  <a:pt x="2216" y="352"/>
                </a:lnTo>
                <a:lnTo>
                  <a:pt x="2216" y="351"/>
                </a:lnTo>
                <a:lnTo>
                  <a:pt x="2216" y="345"/>
                </a:lnTo>
                <a:close/>
                <a:moveTo>
                  <a:pt x="2248" y="324"/>
                </a:moveTo>
                <a:lnTo>
                  <a:pt x="2254" y="318"/>
                </a:lnTo>
                <a:lnTo>
                  <a:pt x="2256" y="317"/>
                </a:lnTo>
                <a:lnTo>
                  <a:pt x="2243" y="311"/>
                </a:lnTo>
                <a:lnTo>
                  <a:pt x="2242" y="309"/>
                </a:lnTo>
                <a:lnTo>
                  <a:pt x="2236" y="322"/>
                </a:lnTo>
                <a:lnTo>
                  <a:pt x="2235" y="324"/>
                </a:lnTo>
                <a:lnTo>
                  <a:pt x="2226" y="324"/>
                </a:lnTo>
                <a:lnTo>
                  <a:pt x="2219" y="325"/>
                </a:lnTo>
                <a:lnTo>
                  <a:pt x="2213" y="327"/>
                </a:lnTo>
                <a:lnTo>
                  <a:pt x="2208" y="331"/>
                </a:lnTo>
                <a:lnTo>
                  <a:pt x="2203" y="333"/>
                </a:lnTo>
                <a:lnTo>
                  <a:pt x="2199" y="335"/>
                </a:lnTo>
                <a:lnTo>
                  <a:pt x="2192" y="340"/>
                </a:lnTo>
                <a:lnTo>
                  <a:pt x="2188" y="345"/>
                </a:lnTo>
                <a:lnTo>
                  <a:pt x="2188" y="355"/>
                </a:lnTo>
                <a:lnTo>
                  <a:pt x="2188" y="360"/>
                </a:lnTo>
                <a:lnTo>
                  <a:pt x="2192" y="364"/>
                </a:lnTo>
                <a:lnTo>
                  <a:pt x="2199" y="369"/>
                </a:lnTo>
                <a:lnTo>
                  <a:pt x="2203" y="373"/>
                </a:lnTo>
                <a:lnTo>
                  <a:pt x="2208" y="374"/>
                </a:lnTo>
                <a:lnTo>
                  <a:pt x="2214" y="380"/>
                </a:lnTo>
                <a:lnTo>
                  <a:pt x="2216" y="382"/>
                </a:lnTo>
                <a:lnTo>
                  <a:pt x="2203" y="400"/>
                </a:lnTo>
                <a:lnTo>
                  <a:pt x="2201" y="402"/>
                </a:lnTo>
                <a:lnTo>
                  <a:pt x="2195" y="402"/>
                </a:lnTo>
                <a:lnTo>
                  <a:pt x="2188" y="402"/>
                </a:lnTo>
                <a:lnTo>
                  <a:pt x="2183" y="399"/>
                </a:lnTo>
                <a:lnTo>
                  <a:pt x="2179" y="395"/>
                </a:lnTo>
                <a:lnTo>
                  <a:pt x="2175" y="393"/>
                </a:lnTo>
                <a:lnTo>
                  <a:pt x="2174" y="388"/>
                </a:lnTo>
                <a:lnTo>
                  <a:pt x="2162" y="407"/>
                </a:lnTo>
                <a:lnTo>
                  <a:pt x="2161" y="410"/>
                </a:lnTo>
                <a:lnTo>
                  <a:pt x="2167" y="410"/>
                </a:lnTo>
                <a:lnTo>
                  <a:pt x="2168" y="410"/>
                </a:lnTo>
                <a:lnTo>
                  <a:pt x="2179" y="417"/>
                </a:lnTo>
                <a:lnTo>
                  <a:pt x="2195" y="424"/>
                </a:lnTo>
                <a:lnTo>
                  <a:pt x="2189" y="437"/>
                </a:lnTo>
                <a:lnTo>
                  <a:pt x="2188" y="438"/>
                </a:lnTo>
                <a:lnTo>
                  <a:pt x="2200" y="438"/>
                </a:lnTo>
                <a:lnTo>
                  <a:pt x="2201" y="438"/>
                </a:lnTo>
                <a:lnTo>
                  <a:pt x="2207" y="426"/>
                </a:lnTo>
                <a:lnTo>
                  <a:pt x="2208" y="424"/>
                </a:lnTo>
                <a:lnTo>
                  <a:pt x="2217" y="423"/>
                </a:lnTo>
                <a:lnTo>
                  <a:pt x="2225" y="423"/>
                </a:lnTo>
                <a:lnTo>
                  <a:pt x="2233" y="421"/>
                </a:lnTo>
                <a:lnTo>
                  <a:pt x="2242" y="417"/>
                </a:lnTo>
                <a:lnTo>
                  <a:pt x="2247" y="416"/>
                </a:lnTo>
                <a:lnTo>
                  <a:pt x="2251" y="412"/>
                </a:lnTo>
                <a:lnTo>
                  <a:pt x="2254" y="407"/>
                </a:lnTo>
                <a:lnTo>
                  <a:pt x="2256" y="402"/>
                </a:lnTo>
                <a:lnTo>
                  <a:pt x="2256" y="393"/>
                </a:lnTo>
                <a:lnTo>
                  <a:pt x="2256" y="388"/>
                </a:lnTo>
                <a:lnTo>
                  <a:pt x="2254" y="383"/>
                </a:lnTo>
                <a:lnTo>
                  <a:pt x="2251" y="378"/>
                </a:lnTo>
                <a:lnTo>
                  <a:pt x="2243" y="372"/>
                </a:lnTo>
                <a:lnTo>
                  <a:pt x="2235" y="367"/>
                </a:lnTo>
                <a:lnTo>
                  <a:pt x="2241" y="349"/>
                </a:lnTo>
                <a:lnTo>
                  <a:pt x="2242" y="345"/>
                </a:lnTo>
                <a:lnTo>
                  <a:pt x="2252" y="349"/>
                </a:lnTo>
                <a:lnTo>
                  <a:pt x="2262" y="352"/>
                </a:lnTo>
                <a:lnTo>
                  <a:pt x="2280" y="340"/>
                </a:lnTo>
                <a:lnTo>
                  <a:pt x="2282" y="339"/>
                </a:lnTo>
                <a:lnTo>
                  <a:pt x="2276" y="339"/>
                </a:lnTo>
                <a:lnTo>
                  <a:pt x="2275" y="339"/>
                </a:lnTo>
                <a:lnTo>
                  <a:pt x="2264" y="331"/>
                </a:lnTo>
                <a:lnTo>
                  <a:pt x="2248" y="324"/>
                </a:lnTo>
                <a:close/>
                <a:moveTo>
                  <a:pt x="2341" y="490"/>
                </a:moveTo>
                <a:lnTo>
                  <a:pt x="2347" y="483"/>
                </a:lnTo>
                <a:lnTo>
                  <a:pt x="2354" y="474"/>
                </a:lnTo>
                <a:lnTo>
                  <a:pt x="2362" y="468"/>
                </a:lnTo>
                <a:lnTo>
                  <a:pt x="2372" y="462"/>
                </a:lnTo>
                <a:lnTo>
                  <a:pt x="2382" y="457"/>
                </a:lnTo>
                <a:lnTo>
                  <a:pt x="2393" y="455"/>
                </a:lnTo>
                <a:lnTo>
                  <a:pt x="2405" y="454"/>
                </a:lnTo>
                <a:lnTo>
                  <a:pt x="2418" y="455"/>
                </a:lnTo>
                <a:lnTo>
                  <a:pt x="2406" y="484"/>
                </a:lnTo>
                <a:lnTo>
                  <a:pt x="2400" y="499"/>
                </a:lnTo>
                <a:lnTo>
                  <a:pt x="2398" y="504"/>
                </a:lnTo>
                <a:lnTo>
                  <a:pt x="2398" y="505"/>
                </a:lnTo>
                <a:lnTo>
                  <a:pt x="2341" y="490"/>
                </a:lnTo>
                <a:close/>
                <a:moveTo>
                  <a:pt x="2320" y="384"/>
                </a:moveTo>
                <a:lnTo>
                  <a:pt x="2315" y="394"/>
                </a:lnTo>
                <a:lnTo>
                  <a:pt x="2310" y="402"/>
                </a:lnTo>
                <a:lnTo>
                  <a:pt x="2304" y="410"/>
                </a:lnTo>
                <a:lnTo>
                  <a:pt x="2298" y="417"/>
                </a:lnTo>
                <a:lnTo>
                  <a:pt x="2291" y="424"/>
                </a:lnTo>
                <a:lnTo>
                  <a:pt x="2284" y="430"/>
                </a:lnTo>
                <a:lnTo>
                  <a:pt x="2275" y="437"/>
                </a:lnTo>
                <a:lnTo>
                  <a:pt x="2267" y="441"/>
                </a:lnTo>
                <a:lnTo>
                  <a:pt x="2257" y="445"/>
                </a:lnTo>
                <a:lnTo>
                  <a:pt x="2248" y="449"/>
                </a:lnTo>
                <a:lnTo>
                  <a:pt x="2239" y="451"/>
                </a:lnTo>
                <a:lnTo>
                  <a:pt x="2228" y="454"/>
                </a:lnTo>
                <a:lnTo>
                  <a:pt x="2218" y="455"/>
                </a:lnTo>
                <a:lnTo>
                  <a:pt x="2207" y="456"/>
                </a:lnTo>
                <a:lnTo>
                  <a:pt x="2197" y="456"/>
                </a:lnTo>
                <a:lnTo>
                  <a:pt x="2186" y="455"/>
                </a:lnTo>
                <a:lnTo>
                  <a:pt x="2177" y="452"/>
                </a:lnTo>
                <a:lnTo>
                  <a:pt x="2167" y="449"/>
                </a:lnTo>
                <a:lnTo>
                  <a:pt x="2158" y="444"/>
                </a:lnTo>
                <a:lnTo>
                  <a:pt x="2150" y="440"/>
                </a:lnTo>
                <a:lnTo>
                  <a:pt x="2143" y="434"/>
                </a:lnTo>
                <a:lnTo>
                  <a:pt x="2137" y="429"/>
                </a:lnTo>
                <a:lnTo>
                  <a:pt x="2131" y="423"/>
                </a:lnTo>
                <a:lnTo>
                  <a:pt x="2126" y="416"/>
                </a:lnTo>
                <a:lnTo>
                  <a:pt x="2122" y="410"/>
                </a:lnTo>
                <a:lnTo>
                  <a:pt x="2120" y="402"/>
                </a:lnTo>
                <a:lnTo>
                  <a:pt x="2117" y="395"/>
                </a:lnTo>
                <a:lnTo>
                  <a:pt x="2116" y="388"/>
                </a:lnTo>
                <a:lnTo>
                  <a:pt x="2117" y="380"/>
                </a:lnTo>
                <a:lnTo>
                  <a:pt x="2118" y="372"/>
                </a:lnTo>
                <a:lnTo>
                  <a:pt x="2120" y="364"/>
                </a:lnTo>
                <a:lnTo>
                  <a:pt x="2123" y="356"/>
                </a:lnTo>
                <a:lnTo>
                  <a:pt x="2128" y="349"/>
                </a:lnTo>
                <a:lnTo>
                  <a:pt x="2133" y="341"/>
                </a:lnTo>
                <a:lnTo>
                  <a:pt x="2139" y="334"/>
                </a:lnTo>
                <a:lnTo>
                  <a:pt x="2145" y="327"/>
                </a:lnTo>
                <a:lnTo>
                  <a:pt x="2152" y="320"/>
                </a:lnTo>
                <a:lnTo>
                  <a:pt x="2160" y="314"/>
                </a:lnTo>
                <a:lnTo>
                  <a:pt x="2168" y="308"/>
                </a:lnTo>
                <a:lnTo>
                  <a:pt x="2177" y="303"/>
                </a:lnTo>
                <a:lnTo>
                  <a:pt x="2186" y="298"/>
                </a:lnTo>
                <a:lnTo>
                  <a:pt x="2195" y="296"/>
                </a:lnTo>
                <a:lnTo>
                  <a:pt x="2205" y="292"/>
                </a:lnTo>
                <a:lnTo>
                  <a:pt x="2216" y="291"/>
                </a:lnTo>
                <a:lnTo>
                  <a:pt x="2225" y="290"/>
                </a:lnTo>
                <a:lnTo>
                  <a:pt x="2236" y="290"/>
                </a:lnTo>
                <a:lnTo>
                  <a:pt x="2246" y="291"/>
                </a:lnTo>
                <a:lnTo>
                  <a:pt x="2257" y="292"/>
                </a:lnTo>
                <a:lnTo>
                  <a:pt x="2267" y="295"/>
                </a:lnTo>
                <a:lnTo>
                  <a:pt x="2276" y="297"/>
                </a:lnTo>
                <a:lnTo>
                  <a:pt x="2285" y="300"/>
                </a:lnTo>
                <a:lnTo>
                  <a:pt x="2293" y="305"/>
                </a:lnTo>
                <a:lnTo>
                  <a:pt x="2301" y="308"/>
                </a:lnTo>
                <a:lnTo>
                  <a:pt x="2307" y="313"/>
                </a:lnTo>
                <a:lnTo>
                  <a:pt x="2313" y="319"/>
                </a:lnTo>
                <a:lnTo>
                  <a:pt x="2318" y="325"/>
                </a:lnTo>
                <a:lnTo>
                  <a:pt x="2321" y="331"/>
                </a:lnTo>
                <a:lnTo>
                  <a:pt x="2324" y="339"/>
                </a:lnTo>
                <a:lnTo>
                  <a:pt x="2326" y="346"/>
                </a:lnTo>
                <a:lnTo>
                  <a:pt x="2327" y="353"/>
                </a:lnTo>
                <a:lnTo>
                  <a:pt x="2327" y="361"/>
                </a:lnTo>
                <a:lnTo>
                  <a:pt x="2326" y="368"/>
                </a:lnTo>
                <a:lnTo>
                  <a:pt x="2324" y="377"/>
                </a:lnTo>
                <a:lnTo>
                  <a:pt x="2320" y="384"/>
                </a:lnTo>
                <a:close/>
                <a:moveTo>
                  <a:pt x="2025" y="292"/>
                </a:moveTo>
                <a:lnTo>
                  <a:pt x="2037" y="264"/>
                </a:lnTo>
                <a:lnTo>
                  <a:pt x="2043" y="250"/>
                </a:lnTo>
                <a:lnTo>
                  <a:pt x="2046" y="243"/>
                </a:lnTo>
                <a:lnTo>
                  <a:pt x="2047" y="243"/>
                </a:lnTo>
                <a:lnTo>
                  <a:pt x="2078" y="247"/>
                </a:lnTo>
                <a:lnTo>
                  <a:pt x="2095" y="250"/>
                </a:lnTo>
                <a:lnTo>
                  <a:pt x="2101" y="251"/>
                </a:lnTo>
                <a:lnTo>
                  <a:pt x="2103" y="251"/>
                </a:lnTo>
                <a:lnTo>
                  <a:pt x="2097" y="261"/>
                </a:lnTo>
                <a:lnTo>
                  <a:pt x="2089" y="269"/>
                </a:lnTo>
                <a:lnTo>
                  <a:pt x="2081" y="276"/>
                </a:lnTo>
                <a:lnTo>
                  <a:pt x="2072" y="283"/>
                </a:lnTo>
                <a:lnTo>
                  <a:pt x="2061" y="286"/>
                </a:lnTo>
                <a:lnTo>
                  <a:pt x="2050" y="290"/>
                </a:lnTo>
                <a:lnTo>
                  <a:pt x="2038" y="292"/>
                </a:lnTo>
                <a:lnTo>
                  <a:pt x="2025" y="292"/>
                </a:lnTo>
                <a:close/>
                <a:moveTo>
                  <a:pt x="2025" y="441"/>
                </a:moveTo>
                <a:lnTo>
                  <a:pt x="1993" y="437"/>
                </a:lnTo>
                <a:lnTo>
                  <a:pt x="1976" y="435"/>
                </a:lnTo>
                <a:lnTo>
                  <a:pt x="1970" y="434"/>
                </a:lnTo>
                <a:lnTo>
                  <a:pt x="1969" y="434"/>
                </a:lnTo>
                <a:lnTo>
                  <a:pt x="1981" y="405"/>
                </a:lnTo>
                <a:lnTo>
                  <a:pt x="1987" y="390"/>
                </a:lnTo>
                <a:lnTo>
                  <a:pt x="1990" y="385"/>
                </a:lnTo>
                <a:lnTo>
                  <a:pt x="1990" y="384"/>
                </a:lnTo>
                <a:lnTo>
                  <a:pt x="1999" y="388"/>
                </a:lnTo>
                <a:lnTo>
                  <a:pt x="2008" y="393"/>
                </a:lnTo>
                <a:lnTo>
                  <a:pt x="2015" y="397"/>
                </a:lnTo>
                <a:lnTo>
                  <a:pt x="2021" y="405"/>
                </a:lnTo>
                <a:lnTo>
                  <a:pt x="2025" y="412"/>
                </a:lnTo>
                <a:lnTo>
                  <a:pt x="2026" y="421"/>
                </a:lnTo>
                <a:lnTo>
                  <a:pt x="2027" y="430"/>
                </a:lnTo>
                <a:lnTo>
                  <a:pt x="2025" y="441"/>
                </a:lnTo>
                <a:close/>
                <a:moveTo>
                  <a:pt x="2418" y="307"/>
                </a:moveTo>
                <a:lnTo>
                  <a:pt x="2451" y="311"/>
                </a:lnTo>
                <a:lnTo>
                  <a:pt x="2467" y="313"/>
                </a:lnTo>
                <a:lnTo>
                  <a:pt x="2473" y="314"/>
                </a:lnTo>
                <a:lnTo>
                  <a:pt x="2474" y="314"/>
                </a:lnTo>
                <a:lnTo>
                  <a:pt x="2462" y="342"/>
                </a:lnTo>
                <a:lnTo>
                  <a:pt x="2456" y="357"/>
                </a:lnTo>
                <a:lnTo>
                  <a:pt x="2453" y="362"/>
                </a:lnTo>
                <a:lnTo>
                  <a:pt x="2453" y="363"/>
                </a:lnTo>
                <a:lnTo>
                  <a:pt x="2444" y="360"/>
                </a:lnTo>
                <a:lnTo>
                  <a:pt x="2435" y="355"/>
                </a:lnTo>
                <a:lnTo>
                  <a:pt x="2428" y="347"/>
                </a:lnTo>
                <a:lnTo>
                  <a:pt x="2422" y="340"/>
                </a:lnTo>
                <a:lnTo>
                  <a:pt x="2418" y="333"/>
                </a:lnTo>
                <a:lnTo>
                  <a:pt x="2417" y="324"/>
                </a:lnTo>
                <a:lnTo>
                  <a:pt x="2416" y="316"/>
                </a:lnTo>
                <a:lnTo>
                  <a:pt x="2418" y="307"/>
                </a:lnTo>
                <a:close/>
                <a:moveTo>
                  <a:pt x="2509" y="300"/>
                </a:moveTo>
                <a:lnTo>
                  <a:pt x="2352" y="274"/>
                </a:lnTo>
                <a:lnTo>
                  <a:pt x="2234" y="254"/>
                </a:lnTo>
                <a:lnTo>
                  <a:pt x="2149" y="241"/>
                </a:lnTo>
                <a:lnTo>
                  <a:pt x="2092" y="231"/>
                </a:lnTo>
                <a:lnTo>
                  <a:pt x="2058" y="226"/>
                </a:lnTo>
                <a:lnTo>
                  <a:pt x="2040" y="223"/>
                </a:lnTo>
                <a:lnTo>
                  <a:pt x="2033" y="223"/>
                </a:lnTo>
                <a:lnTo>
                  <a:pt x="2032" y="223"/>
                </a:lnTo>
                <a:lnTo>
                  <a:pt x="1999" y="297"/>
                </a:lnTo>
                <a:lnTo>
                  <a:pt x="1975" y="352"/>
                </a:lnTo>
                <a:lnTo>
                  <a:pt x="1958" y="393"/>
                </a:lnTo>
                <a:lnTo>
                  <a:pt x="1946" y="419"/>
                </a:lnTo>
                <a:lnTo>
                  <a:pt x="1939" y="437"/>
                </a:lnTo>
                <a:lnTo>
                  <a:pt x="1935" y="444"/>
                </a:lnTo>
                <a:lnTo>
                  <a:pt x="1934" y="448"/>
                </a:lnTo>
                <a:lnTo>
                  <a:pt x="1934" y="448"/>
                </a:lnTo>
                <a:lnTo>
                  <a:pt x="2092" y="473"/>
                </a:lnTo>
                <a:lnTo>
                  <a:pt x="2209" y="493"/>
                </a:lnTo>
                <a:lnTo>
                  <a:pt x="2294" y="506"/>
                </a:lnTo>
                <a:lnTo>
                  <a:pt x="2352" y="516"/>
                </a:lnTo>
                <a:lnTo>
                  <a:pt x="2386" y="522"/>
                </a:lnTo>
                <a:lnTo>
                  <a:pt x="2404" y="525"/>
                </a:lnTo>
                <a:lnTo>
                  <a:pt x="2410" y="526"/>
                </a:lnTo>
                <a:lnTo>
                  <a:pt x="2411" y="526"/>
                </a:lnTo>
                <a:lnTo>
                  <a:pt x="2509" y="300"/>
                </a:lnTo>
                <a:close/>
                <a:moveTo>
                  <a:pt x="2376" y="710"/>
                </a:moveTo>
                <a:lnTo>
                  <a:pt x="2369" y="703"/>
                </a:lnTo>
                <a:lnTo>
                  <a:pt x="2369" y="696"/>
                </a:lnTo>
                <a:lnTo>
                  <a:pt x="2376" y="688"/>
                </a:lnTo>
                <a:lnTo>
                  <a:pt x="2382" y="688"/>
                </a:lnTo>
                <a:lnTo>
                  <a:pt x="2376" y="710"/>
                </a:lnTo>
                <a:close/>
                <a:moveTo>
                  <a:pt x="2382" y="752"/>
                </a:moveTo>
                <a:lnTo>
                  <a:pt x="2382" y="757"/>
                </a:lnTo>
                <a:lnTo>
                  <a:pt x="2381" y="758"/>
                </a:lnTo>
                <a:lnTo>
                  <a:pt x="2377" y="759"/>
                </a:lnTo>
                <a:lnTo>
                  <a:pt x="2369" y="759"/>
                </a:lnTo>
                <a:lnTo>
                  <a:pt x="2375" y="741"/>
                </a:lnTo>
                <a:lnTo>
                  <a:pt x="2376" y="739"/>
                </a:lnTo>
                <a:lnTo>
                  <a:pt x="2382" y="745"/>
                </a:lnTo>
                <a:lnTo>
                  <a:pt x="2382" y="746"/>
                </a:lnTo>
                <a:lnTo>
                  <a:pt x="2382" y="752"/>
                </a:lnTo>
                <a:lnTo>
                  <a:pt x="2382" y="752"/>
                </a:lnTo>
                <a:close/>
                <a:moveTo>
                  <a:pt x="2403" y="681"/>
                </a:moveTo>
                <a:lnTo>
                  <a:pt x="2407" y="669"/>
                </a:lnTo>
                <a:lnTo>
                  <a:pt x="2409" y="668"/>
                </a:lnTo>
                <a:lnTo>
                  <a:pt x="2398" y="662"/>
                </a:lnTo>
                <a:lnTo>
                  <a:pt x="2395" y="660"/>
                </a:lnTo>
                <a:lnTo>
                  <a:pt x="2389" y="673"/>
                </a:lnTo>
                <a:lnTo>
                  <a:pt x="2389" y="675"/>
                </a:lnTo>
                <a:lnTo>
                  <a:pt x="2384" y="670"/>
                </a:lnTo>
                <a:lnTo>
                  <a:pt x="2379" y="669"/>
                </a:lnTo>
                <a:lnTo>
                  <a:pt x="2373" y="670"/>
                </a:lnTo>
                <a:lnTo>
                  <a:pt x="2369" y="675"/>
                </a:lnTo>
                <a:lnTo>
                  <a:pt x="2364" y="676"/>
                </a:lnTo>
                <a:lnTo>
                  <a:pt x="2359" y="679"/>
                </a:lnTo>
                <a:lnTo>
                  <a:pt x="2354" y="684"/>
                </a:lnTo>
                <a:lnTo>
                  <a:pt x="2349" y="688"/>
                </a:lnTo>
                <a:lnTo>
                  <a:pt x="2349" y="699"/>
                </a:lnTo>
                <a:lnTo>
                  <a:pt x="2349" y="710"/>
                </a:lnTo>
                <a:lnTo>
                  <a:pt x="2353" y="714"/>
                </a:lnTo>
                <a:lnTo>
                  <a:pt x="2362" y="724"/>
                </a:lnTo>
                <a:lnTo>
                  <a:pt x="2369" y="730"/>
                </a:lnTo>
                <a:lnTo>
                  <a:pt x="2369" y="731"/>
                </a:lnTo>
                <a:lnTo>
                  <a:pt x="2358" y="750"/>
                </a:lnTo>
                <a:lnTo>
                  <a:pt x="2356" y="752"/>
                </a:lnTo>
                <a:lnTo>
                  <a:pt x="2352" y="752"/>
                </a:lnTo>
                <a:lnTo>
                  <a:pt x="2343" y="746"/>
                </a:lnTo>
                <a:lnTo>
                  <a:pt x="2336" y="739"/>
                </a:lnTo>
                <a:lnTo>
                  <a:pt x="2330" y="732"/>
                </a:lnTo>
                <a:lnTo>
                  <a:pt x="2330" y="731"/>
                </a:lnTo>
                <a:lnTo>
                  <a:pt x="2324" y="750"/>
                </a:lnTo>
                <a:lnTo>
                  <a:pt x="2322" y="752"/>
                </a:lnTo>
                <a:lnTo>
                  <a:pt x="2327" y="758"/>
                </a:lnTo>
                <a:lnTo>
                  <a:pt x="2333" y="763"/>
                </a:lnTo>
                <a:lnTo>
                  <a:pt x="2341" y="768"/>
                </a:lnTo>
                <a:lnTo>
                  <a:pt x="2349" y="774"/>
                </a:lnTo>
                <a:lnTo>
                  <a:pt x="2343" y="786"/>
                </a:lnTo>
                <a:lnTo>
                  <a:pt x="2343" y="787"/>
                </a:lnTo>
                <a:lnTo>
                  <a:pt x="2354" y="794"/>
                </a:lnTo>
                <a:lnTo>
                  <a:pt x="2356" y="795"/>
                </a:lnTo>
                <a:lnTo>
                  <a:pt x="2361" y="783"/>
                </a:lnTo>
                <a:lnTo>
                  <a:pt x="2362" y="781"/>
                </a:lnTo>
                <a:lnTo>
                  <a:pt x="2376" y="781"/>
                </a:lnTo>
                <a:lnTo>
                  <a:pt x="2389" y="781"/>
                </a:lnTo>
                <a:lnTo>
                  <a:pt x="2394" y="776"/>
                </a:lnTo>
                <a:lnTo>
                  <a:pt x="2398" y="774"/>
                </a:lnTo>
                <a:lnTo>
                  <a:pt x="2401" y="770"/>
                </a:lnTo>
                <a:lnTo>
                  <a:pt x="2403" y="767"/>
                </a:lnTo>
                <a:lnTo>
                  <a:pt x="2403" y="756"/>
                </a:lnTo>
                <a:lnTo>
                  <a:pt x="2403" y="746"/>
                </a:lnTo>
                <a:lnTo>
                  <a:pt x="2401" y="740"/>
                </a:lnTo>
                <a:lnTo>
                  <a:pt x="2398" y="735"/>
                </a:lnTo>
                <a:lnTo>
                  <a:pt x="2394" y="730"/>
                </a:lnTo>
                <a:lnTo>
                  <a:pt x="2389" y="724"/>
                </a:lnTo>
                <a:lnTo>
                  <a:pt x="2389" y="718"/>
                </a:lnTo>
                <a:lnTo>
                  <a:pt x="2389" y="717"/>
                </a:lnTo>
                <a:lnTo>
                  <a:pt x="2394" y="698"/>
                </a:lnTo>
                <a:lnTo>
                  <a:pt x="2395" y="696"/>
                </a:lnTo>
                <a:lnTo>
                  <a:pt x="2405" y="703"/>
                </a:lnTo>
                <a:lnTo>
                  <a:pt x="2416" y="710"/>
                </a:lnTo>
                <a:lnTo>
                  <a:pt x="2427" y="697"/>
                </a:lnTo>
                <a:lnTo>
                  <a:pt x="2428" y="696"/>
                </a:lnTo>
                <a:lnTo>
                  <a:pt x="2422" y="691"/>
                </a:lnTo>
                <a:lnTo>
                  <a:pt x="2415" y="686"/>
                </a:lnTo>
                <a:lnTo>
                  <a:pt x="2409" y="682"/>
                </a:lnTo>
                <a:lnTo>
                  <a:pt x="2403" y="681"/>
                </a:lnTo>
                <a:close/>
                <a:moveTo>
                  <a:pt x="2337" y="806"/>
                </a:moveTo>
                <a:lnTo>
                  <a:pt x="2328" y="802"/>
                </a:lnTo>
                <a:lnTo>
                  <a:pt x="2320" y="798"/>
                </a:lnTo>
                <a:lnTo>
                  <a:pt x="2313" y="794"/>
                </a:lnTo>
                <a:lnTo>
                  <a:pt x="2307" y="787"/>
                </a:lnTo>
                <a:lnTo>
                  <a:pt x="2301" y="781"/>
                </a:lnTo>
                <a:lnTo>
                  <a:pt x="2296" y="774"/>
                </a:lnTo>
                <a:lnTo>
                  <a:pt x="2291" y="767"/>
                </a:lnTo>
                <a:lnTo>
                  <a:pt x="2287" y="759"/>
                </a:lnTo>
                <a:lnTo>
                  <a:pt x="2285" y="751"/>
                </a:lnTo>
                <a:lnTo>
                  <a:pt x="2282" y="741"/>
                </a:lnTo>
                <a:lnTo>
                  <a:pt x="2281" y="732"/>
                </a:lnTo>
                <a:lnTo>
                  <a:pt x="2281" y="723"/>
                </a:lnTo>
                <a:lnTo>
                  <a:pt x="2281" y="714"/>
                </a:lnTo>
                <a:lnTo>
                  <a:pt x="2282" y="704"/>
                </a:lnTo>
                <a:lnTo>
                  <a:pt x="2286" y="695"/>
                </a:lnTo>
                <a:lnTo>
                  <a:pt x="2288" y="685"/>
                </a:lnTo>
                <a:lnTo>
                  <a:pt x="2293" y="677"/>
                </a:lnTo>
                <a:lnTo>
                  <a:pt x="2298" y="670"/>
                </a:lnTo>
                <a:lnTo>
                  <a:pt x="2304" y="664"/>
                </a:lnTo>
                <a:lnTo>
                  <a:pt x="2310" y="658"/>
                </a:lnTo>
                <a:lnTo>
                  <a:pt x="2318" y="652"/>
                </a:lnTo>
                <a:lnTo>
                  <a:pt x="2325" y="647"/>
                </a:lnTo>
                <a:lnTo>
                  <a:pt x="2332" y="643"/>
                </a:lnTo>
                <a:lnTo>
                  <a:pt x="2341" y="640"/>
                </a:lnTo>
                <a:lnTo>
                  <a:pt x="2348" y="636"/>
                </a:lnTo>
                <a:lnTo>
                  <a:pt x="2356" y="633"/>
                </a:lnTo>
                <a:lnTo>
                  <a:pt x="2365" y="632"/>
                </a:lnTo>
                <a:lnTo>
                  <a:pt x="2373" y="631"/>
                </a:lnTo>
                <a:lnTo>
                  <a:pt x="2382" y="631"/>
                </a:lnTo>
                <a:lnTo>
                  <a:pt x="2390" y="632"/>
                </a:lnTo>
                <a:lnTo>
                  <a:pt x="2399" y="633"/>
                </a:lnTo>
                <a:lnTo>
                  <a:pt x="2407" y="636"/>
                </a:lnTo>
                <a:lnTo>
                  <a:pt x="2420" y="642"/>
                </a:lnTo>
                <a:lnTo>
                  <a:pt x="2429" y="649"/>
                </a:lnTo>
                <a:lnTo>
                  <a:pt x="2438" y="658"/>
                </a:lnTo>
                <a:lnTo>
                  <a:pt x="2445" y="666"/>
                </a:lnTo>
                <a:lnTo>
                  <a:pt x="2451" y="677"/>
                </a:lnTo>
                <a:lnTo>
                  <a:pt x="2456" y="688"/>
                </a:lnTo>
                <a:lnTo>
                  <a:pt x="2460" y="701"/>
                </a:lnTo>
                <a:lnTo>
                  <a:pt x="2462" y="714"/>
                </a:lnTo>
                <a:lnTo>
                  <a:pt x="2450" y="754"/>
                </a:lnTo>
                <a:lnTo>
                  <a:pt x="2444" y="775"/>
                </a:lnTo>
                <a:lnTo>
                  <a:pt x="2441" y="784"/>
                </a:lnTo>
                <a:lnTo>
                  <a:pt x="2441" y="785"/>
                </a:lnTo>
                <a:lnTo>
                  <a:pt x="2430" y="795"/>
                </a:lnTo>
                <a:lnTo>
                  <a:pt x="2418" y="803"/>
                </a:lnTo>
                <a:lnTo>
                  <a:pt x="2406" y="809"/>
                </a:lnTo>
                <a:lnTo>
                  <a:pt x="2392" y="813"/>
                </a:lnTo>
                <a:lnTo>
                  <a:pt x="2386" y="816"/>
                </a:lnTo>
                <a:lnTo>
                  <a:pt x="2378" y="816"/>
                </a:lnTo>
                <a:lnTo>
                  <a:pt x="2371" y="816"/>
                </a:lnTo>
                <a:lnTo>
                  <a:pt x="2365" y="816"/>
                </a:lnTo>
                <a:lnTo>
                  <a:pt x="2358" y="814"/>
                </a:lnTo>
                <a:lnTo>
                  <a:pt x="2350" y="812"/>
                </a:lnTo>
                <a:lnTo>
                  <a:pt x="2344" y="809"/>
                </a:lnTo>
                <a:lnTo>
                  <a:pt x="2337" y="806"/>
                </a:lnTo>
                <a:close/>
                <a:moveTo>
                  <a:pt x="2206" y="593"/>
                </a:moveTo>
                <a:lnTo>
                  <a:pt x="2222" y="565"/>
                </a:lnTo>
                <a:lnTo>
                  <a:pt x="2230" y="550"/>
                </a:lnTo>
                <a:lnTo>
                  <a:pt x="2233" y="544"/>
                </a:lnTo>
                <a:lnTo>
                  <a:pt x="2234" y="544"/>
                </a:lnTo>
                <a:lnTo>
                  <a:pt x="2262" y="556"/>
                </a:lnTo>
                <a:lnTo>
                  <a:pt x="2276" y="563"/>
                </a:lnTo>
                <a:lnTo>
                  <a:pt x="2281" y="565"/>
                </a:lnTo>
                <a:lnTo>
                  <a:pt x="2282" y="565"/>
                </a:lnTo>
                <a:lnTo>
                  <a:pt x="2276" y="575"/>
                </a:lnTo>
                <a:lnTo>
                  <a:pt x="2269" y="582"/>
                </a:lnTo>
                <a:lnTo>
                  <a:pt x="2260" y="588"/>
                </a:lnTo>
                <a:lnTo>
                  <a:pt x="2252" y="592"/>
                </a:lnTo>
                <a:lnTo>
                  <a:pt x="2241" y="594"/>
                </a:lnTo>
                <a:lnTo>
                  <a:pt x="2230" y="596"/>
                </a:lnTo>
                <a:lnTo>
                  <a:pt x="2218" y="596"/>
                </a:lnTo>
                <a:lnTo>
                  <a:pt x="2206" y="593"/>
                </a:lnTo>
                <a:close/>
                <a:moveTo>
                  <a:pt x="2199" y="763"/>
                </a:moveTo>
                <a:lnTo>
                  <a:pt x="2166" y="751"/>
                </a:lnTo>
                <a:lnTo>
                  <a:pt x="2150" y="745"/>
                </a:lnTo>
                <a:lnTo>
                  <a:pt x="2144" y="742"/>
                </a:lnTo>
                <a:lnTo>
                  <a:pt x="2143" y="742"/>
                </a:lnTo>
                <a:lnTo>
                  <a:pt x="2158" y="709"/>
                </a:lnTo>
                <a:lnTo>
                  <a:pt x="2167" y="692"/>
                </a:lnTo>
                <a:lnTo>
                  <a:pt x="2171" y="686"/>
                </a:lnTo>
                <a:lnTo>
                  <a:pt x="2171" y="685"/>
                </a:lnTo>
                <a:lnTo>
                  <a:pt x="2178" y="693"/>
                </a:lnTo>
                <a:lnTo>
                  <a:pt x="2185" y="702"/>
                </a:lnTo>
                <a:lnTo>
                  <a:pt x="2190" y="712"/>
                </a:lnTo>
                <a:lnTo>
                  <a:pt x="2195" y="721"/>
                </a:lnTo>
                <a:lnTo>
                  <a:pt x="2199" y="731"/>
                </a:lnTo>
                <a:lnTo>
                  <a:pt x="2200" y="742"/>
                </a:lnTo>
                <a:lnTo>
                  <a:pt x="2200" y="752"/>
                </a:lnTo>
                <a:lnTo>
                  <a:pt x="2199" y="763"/>
                </a:lnTo>
                <a:close/>
                <a:moveTo>
                  <a:pt x="2219" y="515"/>
                </a:moveTo>
                <a:lnTo>
                  <a:pt x="2185" y="593"/>
                </a:lnTo>
                <a:lnTo>
                  <a:pt x="2158" y="651"/>
                </a:lnTo>
                <a:lnTo>
                  <a:pt x="2140" y="692"/>
                </a:lnTo>
                <a:lnTo>
                  <a:pt x="2128" y="720"/>
                </a:lnTo>
                <a:lnTo>
                  <a:pt x="2121" y="737"/>
                </a:lnTo>
                <a:lnTo>
                  <a:pt x="2117" y="746"/>
                </a:lnTo>
                <a:lnTo>
                  <a:pt x="2115" y="748"/>
                </a:lnTo>
                <a:lnTo>
                  <a:pt x="2115" y="750"/>
                </a:lnTo>
                <a:lnTo>
                  <a:pt x="2213" y="794"/>
                </a:lnTo>
                <a:lnTo>
                  <a:pt x="2288" y="827"/>
                </a:lnTo>
                <a:lnTo>
                  <a:pt x="2341" y="851"/>
                </a:lnTo>
                <a:lnTo>
                  <a:pt x="2377" y="867"/>
                </a:lnTo>
                <a:lnTo>
                  <a:pt x="2398" y="877"/>
                </a:lnTo>
                <a:lnTo>
                  <a:pt x="2409" y="882"/>
                </a:lnTo>
                <a:lnTo>
                  <a:pt x="2413" y="883"/>
                </a:lnTo>
                <a:lnTo>
                  <a:pt x="2413" y="884"/>
                </a:lnTo>
                <a:lnTo>
                  <a:pt x="2384" y="979"/>
                </a:lnTo>
                <a:lnTo>
                  <a:pt x="2361" y="1052"/>
                </a:lnTo>
                <a:lnTo>
                  <a:pt x="2345" y="1103"/>
                </a:lnTo>
                <a:lnTo>
                  <a:pt x="2335" y="1137"/>
                </a:lnTo>
                <a:lnTo>
                  <a:pt x="2328" y="1159"/>
                </a:lnTo>
                <a:lnTo>
                  <a:pt x="2325" y="1169"/>
                </a:lnTo>
                <a:lnTo>
                  <a:pt x="2324" y="1174"/>
                </a:lnTo>
                <a:lnTo>
                  <a:pt x="2324" y="1174"/>
                </a:lnTo>
                <a:lnTo>
                  <a:pt x="2092" y="1174"/>
                </a:lnTo>
                <a:lnTo>
                  <a:pt x="1918" y="1174"/>
                </a:lnTo>
                <a:lnTo>
                  <a:pt x="1793" y="1174"/>
                </a:lnTo>
                <a:lnTo>
                  <a:pt x="1709" y="1174"/>
                </a:lnTo>
                <a:lnTo>
                  <a:pt x="1660" y="1174"/>
                </a:lnTo>
                <a:lnTo>
                  <a:pt x="1633" y="1174"/>
                </a:lnTo>
                <a:lnTo>
                  <a:pt x="1623" y="1174"/>
                </a:lnTo>
                <a:lnTo>
                  <a:pt x="1622" y="1174"/>
                </a:lnTo>
                <a:lnTo>
                  <a:pt x="1612" y="1175"/>
                </a:lnTo>
                <a:lnTo>
                  <a:pt x="1602" y="1179"/>
                </a:lnTo>
                <a:lnTo>
                  <a:pt x="1594" y="1184"/>
                </a:lnTo>
                <a:lnTo>
                  <a:pt x="1587" y="1191"/>
                </a:lnTo>
                <a:lnTo>
                  <a:pt x="1582" y="1198"/>
                </a:lnTo>
                <a:lnTo>
                  <a:pt x="1577" y="1207"/>
                </a:lnTo>
                <a:lnTo>
                  <a:pt x="1575" y="1215"/>
                </a:lnTo>
                <a:lnTo>
                  <a:pt x="1573" y="1224"/>
                </a:lnTo>
                <a:lnTo>
                  <a:pt x="1575" y="1234"/>
                </a:lnTo>
                <a:lnTo>
                  <a:pt x="1577" y="1245"/>
                </a:lnTo>
                <a:lnTo>
                  <a:pt x="1582" y="1254"/>
                </a:lnTo>
                <a:lnTo>
                  <a:pt x="1587" y="1263"/>
                </a:lnTo>
                <a:lnTo>
                  <a:pt x="1594" y="1270"/>
                </a:lnTo>
                <a:lnTo>
                  <a:pt x="1602" y="1275"/>
                </a:lnTo>
                <a:lnTo>
                  <a:pt x="1607" y="1278"/>
                </a:lnTo>
                <a:lnTo>
                  <a:pt x="1612" y="1279"/>
                </a:lnTo>
                <a:lnTo>
                  <a:pt x="1617" y="1280"/>
                </a:lnTo>
                <a:lnTo>
                  <a:pt x="1622" y="1280"/>
                </a:lnTo>
                <a:lnTo>
                  <a:pt x="1865" y="1280"/>
                </a:lnTo>
                <a:lnTo>
                  <a:pt x="2048" y="1280"/>
                </a:lnTo>
                <a:lnTo>
                  <a:pt x="2178" y="1280"/>
                </a:lnTo>
                <a:lnTo>
                  <a:pt x="2267" y="1280"/>
                </a:lnTo>
                <a:lnTo>
                  <a:pt x="2320" y="1280"/>
                </a:lnTo>
                <a:lnTo>
                  <a:pt x="2347" y="1280"/>
                </a:lnTo>
                <a:lnTo>
                  <a:pt x="2356" y="1280"/>
                </a:lnTo>
                <a:lnTo>
                  <a:pt x="2359" y="1280"/>
                </a:lnTo>
                <a:lnTo>
                  <a:pt x="2366" y="1280"/>
                </a:lnTo>
                <a:lnTo>
                  <a:pt x="2373" y="1278"/>
                </a:lnTo>
                <a:lnTo>
                  <a:pt x="2381" y="1275"/>
                </a:lnTo>
                <a:lnTo>
                  <a:pt x="2388" y="1270"/>
                </a:lnTo>
                <a:lnTo>
                  <a:pt x="2394" y="1265"/>
                </a:lnTo>
                <a:lnTo>
                  <a:pt x="2399" y="1259"/>
                </a:lnTo>
                <a:lnTo>
                  <a:pt x="2404" y="1252"/>
                </a:lnTo>
                <a:lnTo>
                  <a:pt x="2407" y="1245"/>
                </a:lnTo>
                <a:lnTo>
                  <a:pt x="2483" y="995"/>
                </a:lnTo>
                <a:lnTo>
                  <a:pt x="2540" y="807"/>
                </a:lnTo>
                <a:lnTo>
                  <a:pt x="2580" y="673"/>
                </a:lnTo>
                <a:lnTo>
                  <a:pt x="2608" y="582"/>
                </a:lnTo>
                <a:lnTo>
                  <a:pt x="2623" y="527"/>
                </a:lnTo>
                <a:lnTo>
                  <a:pt x="2632" y="499"/>
                </a:lnTo>
                <a:lnTo>
                  <a:pt x="2636" y="488"/>
                </a:lnTo>
                <a:lnTo>
                  <a:pt x="2636" y="487"/>
                </a:lnTo>
                <a:lnTo>
                  <a:pt x="2638" y="477"/>
                </a:lnTo>
                <a:lnTo>
                  <a:pt x="2638" y="467"/>
                </a:lnTo>
                <a:lnTo>
                  <a:pt x="2636" y="459"/>
                </a:lnTo>
                <a:lnTo>
                  <a:pt x="2632" y="450"/>
                </a:lnTo>
                <a:lnTo>
                  <a:pt x="2626" y="443"/>
                </a:lnTo>
                <a:lnTo>
                  <a:pt x="2620" y="435"/>
                </a:lnTo>
                <a:lnTo>
                  <a:pt x="2611" y="429"/>
                </a:lnTo>
                <a:lnTo>
                  <a:pt x="2602" y="423"/>
                </a:lnTo>
                <a:lnTo>
                  <a:pt x="2591" y="422"/>
                </a:lnTo>
                <a:lnTo>
                  <a:pt x="2581" y="422"/>
                </a:lnTo>
                <a:lnTo>
                  <a:pt x="2571" y="424"/>
                </a:lnTo>
                <a:lnTo>
                  <a:pt x="2563" y="428"/>
                </a:lnTo>
                <a:lnTo>
                  <a:pt x="2554" y="433"/>
                </a:lnTo>
                <a:lnTo>
                  <a:pt x="2548" y="440"/>
                </a:lnTo>
                <a:lnTo>
                  <a:pt x="2542" y="449"/>
                </a:lnTo>
                <a:lnTo>
                  <a:pt x="2538" y="459"/>
                </a:lnTo>
                <a:lnTo>
                  <a:pt x="2507" y="561"/>
                </a:lnTo>
                <a:lnTo>
                  <a:pt x="2490" y="614"/>
                </a:lnTo>
                <a:lnTo>
                  <a:pt x="2484" y="633"/>
                </a:lnTo>
                <a:lnTo>
                  <a:pt x="2484" y="636"/>
                </a:lnTo>
                <a:lnTo>
                  <a:pt x="2219" y="515"/>
                </a:lnTo>
                <a:close/>
                <a:moveTo>
                  <a:pt x="2613" y="1314"/>
                </a:moveTo>
                <a:lnTo>
                  <a:pt x="2381" y="1314"/>
                </a:lnTo>
                <a:lnTo>
                  <a:pt x="2178" y="1314"/>
                </a:lnTo>
                <a:lnTo>
                  <a:pt x="2003" y="1314"/>
                </a:lnTo>
                <a:lnTo>
                  <a:pt x="1851" y="1314"/>
                </a:lnTo>
                <a:lnTo>
                  <a:pt x="1724" y="1314"/>
                </a:lnTo>
                <a:lnTo>
                  <a:pt x="1618" y="1314"/>
                </a:lnTo>
                <a:lnTo>
                  <a:pt x="1531" y="1314"/>
                </a:lnTo>
                <a:lnTo>
                  <a:pt x="1462" y="1314"/>
                </a:lnTo>
                <a:lnTo>
                  <a:pt x="1407" y="1314"/>
                </a:lnTo>
                <a:lnTo>
                  <a:pt x="1366" y="1314"/>
                </a:lnTo>
                <a:lnTo>
                  <a:pt x="1337" y="1314"/>
                </a:lnTo>
                <a:lnTo>
                  <a:pt x="1317" y="1314"/>
                </a:lnTo>
                <a:lnTo>
                  <a:pt x="1305" y="1314"/>
                </a:lnTo>
                <a:lnTo>
                  <a:pt x="1299" y="1314"/>
                </a:lnTo>
                <a:lnTo>
                  <a:pt x="1297" y="1314"/>
                </a:lnTo>
                <a:lnTo>
                  <a:pt x="1297" y="1314"/>
                </a:lnTo>
                <a:lnTo>
                  <a:pt x="1286" y="1316"/>
                </a:lnTo>
                <a:lnTo>
                  <a:pt x="1273" y="1317"/>
                </a:lnTo>
                <a:lnTo>
                  <a:pt x="1263" y="1319"/>
                </a:lnTo>
                <a:lnTo>
                  <a:pt x="1252" y="1323"/>
                </a:lnTo>
                <a:lnTo>
                  <a:pt x="1242" y="1328"/>
                </a:lnTo>
                <a:lnTo>
                  <a:pt x="1232" y="1334"/>
                </a:lnTo>
                <a:lnTo>
                  <a:pt x="1222" y="1340"/>
                </a:lnTo>
                <a:lnTo>
                  <a:pt x="1214" y="1347"/>
                </a:lnTo>
                <a:lnTo>
                  <a:pt x="1207" y="1356"/>
                </a:lnTo>
                <a:lnTo>
                  <a:pt x="1199" y="1365"/>
                </a:lnTo>
                <a:lnTo>
                  <a:pt x="1193" y="1373"/>
                </a:lnTo>
                <a:lnTo>
                  <a:pt x="1189" y="1383"/>
                </a:lnTo>
                <a:lnTo>
                  <a:pt x="1184" y="1394"/>
                </a:lnTo>
                <a:lnTo>
                  <a:pt x="1181" y="1405"/>
                </a:lnTo>
                <a:lnTo>
                  <a:pt x="1179" y="1416"/>
                </a:lnTo>
                <a:lnTo>
                  <a:pt x="1179" y="1428"/>
                </a:lnTo>
                <a:lnTo>
                  <a:pt x="1179" y="1440"/>
                </a:lnTo>
                <a:lnTo>
                  <a:pt x="1181" y="1451"/>
                </a:lnTo>
                <a:lnTo>
                  <a:pt x="1184" y="1462"/>
                </a:lnTo>
                <a:lnTo>
                  <a:pt x="1189" y="1472"/>
                </a:lnTo>
                <a:lnTo>
                  <a:pt x="1193" y="1482"/>
                </a:lnTo>
                <a:lnTo>
                  <a:pt x="1199" y="1492"/>
                </a:lnTo>
                <a:lnTo>
                  <a:pt x="1207" y="1500"/>
                </a:lnTo>
                <a:lnTo>
                  <a:pt x="1214" y="1509"/>
                </a:lnTo>
                <a:lnTo>
                  <a:pt x="1222" y="1516"/>
                </a:lnTo>
                <a:lnTo>
                  <a:pt x="1232" y="1522"/>
                </a:lnTo>
                <a:lnTo>
                  <a:pt x="1242" y="1528"/>
                </a:lnTo>
                <a:lnTo>
                  <a:pt x="1252" y="1532"/>
                </a:lnTo>
                <a:lnTo>
                  <a:pt x="1263" y="1536"/>
                </a:lnTo>
                <a:lnTo>
                  <a:pt x="1273" y="1539"/>
                </a:lnTo>
                <a:lnTo>
                  <a:pt x="1286" y="1541"/>
                </a:lnTo>
                <a:lnTo>
                  <a:pt x="1297" y="1542"/>
                </a:lnTo>
                <a:lnTo>
                  <a:pt x="1385" y="1542"/>
                </a:lnTo>
                <a:lnTo>
                  <a:pt x="1431" y="1542"/>
                </a:lnTo>
                <a:lnTo>
                  <a:pt x="1447" y="1542"/>
                </a:lnTo>
                <a:lnTo>
                  <a:pt x="1450" y="1542"/>
                </a:lnTo>
                <a:lnTo>
                  <a:pt x="1450" y="1722"/>
                </a:lnTo>
                <a:lnTo>
                  <a:pt x="1450" y="1880"/>
                </a:lnTo>
                <a:lnTo>
                  <a:pt x="1450" y="2017"/>
                </a:lnTo>
                <a:lnTo>
                  <a:pt x="1450" y="2135"/>
                </a:lnTo>
                <a:lnTo>
                  <a:pt x="1450" y="2234"/>
                </a:lnTo>
                <a:lnTo>
                  <a:pt x="1450" y="2317"/>
                </a:lnTo>
                <a:lnTo>
                  <a:pt x="1450" y="2384"/>
                </a:lnTo>
                <a:lnTo>
                  <a:pt x="1450" y="2439"/>
                </a:lnTo>
                <a:lnTo>
                  <a:pt x="1450" y="2481"/>
                </a:lnTo>
                <a:lnTo>
                  <a:pt x="1450" y="2513"/>
                </a:lnTo>
                <a:lnTo>
                  <a:pt x="1450" y="2536"/>
                </a:lnTo>
                <a:lnTo>
                  <a:pt x="1450" y="2552"/>
                </a:lnTo>
                <a:lnTo>
                  <a:pt x="1450" y="2560"/>
                </a:lnTo>
                <a:lnTo>
                  <a:pt x="1450" y="2565"/>
                </a:lnTo>
                <a:lnTo>
                  <a:pt x="1450" y="2568"/>
                </a:lnTo>
                <a:lnTo>
                  <a:pt x="1450" y="2568"/>
                </a:lnTo>
                <a:lnTo>
                  <a:pt x="1627" y="2568"/>
                </a:lnTo>
                <a:lnTo>
                  <a:pt x="1781" y="2568"/>
                </a:lnTo>
                <a:lnTo>
                  <a:pt x="1914" y="2568"/>
                </a:lnTo>
                <a:lnTo>
                  <a:pt x="2030" y="2568"/>
                </a:lnTo>
                <a:lnTo>
                  <a:pt x="2127" y="2568"/>
                </a:lnTo>
                <a:lnTo>
                  <a:pt x="2208" y="2568"/>
                </a:lnTo>
                <a:lnTo>
                  <a:pt x="2274" y="2568"/>
                </a:lnTo>
                <a:lnTo>
                  <a:pt x="2327" y="2568"/>
                </a:lnTo>
                <a:lnTo>
                  <a:pt x="2369" y="2568"/>
                </a:lnTo>
                <a:lnTo>
                  <a:pt x="2400" y="2568"/>
                </a:lnTo>
                <a:lnTo>
                  <a:pt x="2422" y="2568"/>
                </a:lnTo>
                <a:lnTo>
                  <a:pt x="2436" y="2568"/>
                </a:lnTo>
                <a:lnTo>
                  <a:pt x="2446" y="2568"/>
                </a:lnTo>
                <a:lnTo>
                  <a:pt x="2450" y="2568"/>
                </a:lnTo>
                <a:lnTo>
                  <a:pt x="2452" y="2568"/>
                </a:lnTo>
                <a:lnTo>
                  <a:pt x="2452" y="2568"/>
                </a:lnTo>
                <a:lnTo>
                  <a:pt x="2452" y="2387"/>
                </a:lnTo>
                <a:lnTo>
                  <a:pt x="2452" y="2229"/>
                </a:lnTo>
                <a:lnTo>
                  <a:pt x="2452" y="2092"/>
                </a:lnTo>
                <a:lnTo>
                  <a:pt x="2452" y="1975"/>
                </a:lnTo>
                <a:lnTo>
                  <a:pt x="2452" y="1874"/>
                </a:lnTo>
                <a:lnTo>
                  <a:pt x="2452" y="1791"/>
                </a:lnTo>
                <a:lnTo>
                  <a:pt x="2452" y="1724"/>
                </a:lnTo>
                <a:lnTo>
                  <a:pt x="2452" y="1669"/>
                </a:lnTo>
                <a:lnTo>
                  <a:pt x="2452" y="1627"/>
                </a:lnTo>
                <a:lnTo>
                  <a:pt x="2452" y="1596"/>
                </a:lnTo>
                <a:lnTo>
                  <a:pt x="2452" y="1572"/>
                </a:lnTo>
                <a:lnTo>
                  <a:pt x="2452" y="1558"/>
                </a:lnTo>
                <a:lnTo>
                  <a:pt x="2452" y="1548"/>
                </a:lnTo>
                <a:lnTo>
                  <a:pt x="2452" y="1543"/>
                </a:lnTo>
                <a:lnTo>
                  <a:pt x="2452" y="1542"/>
                </a:lnTo>
                <a:lnTo>
                  <a:pt x="2452" y="1542"/>
                </a:lnTo>
                <a:lnTo>
                  <a:pt x="2545" y="1542"/>
                </a:lnTo>
                <a:lnTo>
                  <a:pt x="2592" y="1542"/>
                </a:lnTo>
                <a:lnTo>
                  <a:pt x="2610" y="1542"/>
                </a:lnTo>
                <a:lnTo>
                  <a:pt x="2613" y="1542"/>
                </a:lnTo>
                <a:lnTo>
                  <a:pt x="2625" y="1541"/>
                </a:lnTo>
                <a:lnTo>
                  <a:pt x="2636" y="1539"/>
                </a:lnTo>
                <a:lnTo>
                  <a:pt x="2647" y="1536"/>
                </a:lnTo>
                <a:lnTo>
                  <a:pt x="2656" y="1532"/>
                </a:lnTo>
                <a:lnTo>
                  <a:pt x="2666" y="1528"/>
                </a:lnTo>
                <a:lnTo>
                  <a:pt x="2676" y="1522"/>
                </a:lnTo>
                <a:lnTo>
                  <a:pt x="2684" y="1516"/>
                </a:lnTo>
                <a:lnTo>
                  <a:pt x="2691" y="1509"/>
                </a:lnTo>
                <a:lnTo>
                  <a:pt x="2699" y="1500"/>
                </a:lnTo>
                <a:lnTo>
                  <a:pt x="2705" y="1492"/>
                </a:lnTo>
                <a:lnTo>
                  <a:pt x="2711" y="1482"/>
                </a:lnTo>
                <a:lnTo>
                  <a:pt x="2716" y="1472"/>
                </a:lnTo>
                <a:lnTo>
                  <a:pt x="2719" y="1462"/>
                </a:lnTo>
                <a:lnTo>
                  <a:pt x="2722" y="1451"/>
                </a:lnTo>
                <a:lnTo>
                  <a:pt x="2723" y="1440"/>
                </a:lnTo>
                <a:lnTo>
                  <a:pt x="2724" y="1428"/>
                </a:lnTo>
                <a:lnTo>
                  <a:pt x="2723" y="1416"/>
                </a:lnTo>
                <a:lnTo>
                  <a:pt x="2722" y="1405"/>
                </a:lnTo>
                <a:lnTo>
                  <a:pt x="2719" y="1394"/>
                </a:lnTo>
                <a:lnTo>
                  <a:pt x="2716" y="1383"/>
                </a:lnTo>
                <a:lnTo>
                  <a:pt x="2711" y="1373"/>
                </a:lnTo>
                <a:lnTo>
                  <a:pt x="2705" y="1365"/>
                </a:lnTo>
                <a:lnTo>
                  <a:pt x="2699" y="1356"/>
                </a:lnTo>
                <a:lnTo>
                  <a:pt x="2691" y="1347"/>
                </a:lnTo>
                <a:lnTo>
                  <a:pt x="2684" y="1340"/>
                </a:lnTo>
                <a:lnTo>
                  <a:pt x="2676" y="1334"/>
                </a:lnTo>
                <a:lnTo>
                  <a:pt x="2666" y="1328"/>
                </a:lnTo>
                <a:lnTo>
                  <a:pt x="2656" y="1323"/>
                </a:lnTo>
                <a:lnTo>
                  <a:pt x="2647" y="1319"/>
                </a:lnTo>
                <a:lnTo>
                  <a:pt x="2636" y="1317"/>
                </a:lnTo>
                <a:lnTo>
                  <a:pt x="2625" y="1316"/>
                </a:lnTo>
                <a:lnTo>
                  <a:pt x="2613" y="1314"/>
                </a:lnTo>
                <a:close/>
                <a:moveTo>
                  <a:pt x="936" y="1959"/>
                </a:moveTo>
                <a:lnTo>
                  <a:pt x="936" y="1946"/>
                </a:lnTo>
                <a:lnTo>
                  <a:pt x="934" y="1934"/>
                </a:lnTo>
                <a:lnTo>
                  <a:pt x="931" y="1922"/>
                </a:lnTo>
                <a:lnTo>
                  <a:pt x="927" y="1911"/>
                </a:lnTo>
                <a:lnTo>
                  <a:pt x="923" y="1900"/>
                </a:lnTo>
                <a:lnTo>
                  <a:pt x="917" y="1890"/>
                </a:lnTo>
                <a:lnTo>
                  <a:pt x="911" y="1882"/>
                </a:lnTo>
                <a:lnTo>
                  <a:pt x="903" y="1873"/>
                </a:lnTo>
                <a:lnTo>
                  <a:pt x="895" y="1866"/>
                </a:lnTo>
                <a:lnTo>
                  <a:pt x="886" y="1858"/>
                </a:lnTo>
                <a:lnTo>
                  <a:pt x="877" y="1852"/>
                </a:lnTo>
                <a:lnTo>
                  <a:pt x="866" y="1849"/>
                </a:lnTo>
                <a:lnTo>
                  <a:pt x="855" y="1844"/>
                </a:lnTo>
                <a:lnTo>
                  <a:pt x="843" y="1841"/>
                </a:lnTo>
                <a:lnTo>
                  <a:pt x="830" y="1840"/>
                </a:lnTo>
                <a:lnTo>
                  <a:pt x="818" y="1839"/>
                </a:lnTo>
                <a:lnTo>
                  <a:pt x="626" y="1839"/>
                </a:lnTo>
                <a:lnTo>
                  <a:pt x="482" y="1839"/>
                </a:lnTo>
                <a:lnTo>
                  <a:pt x="378" y="1839"/>
                </a:lnTo>
                <a:lnTo>
                  <a:pt x="308" y="1839"/>
                </a:lnTo>
                <a:lnTo>
                  <a:pt x="266" y="1839"/>
                </a:lnTo>
                <a:lnTo>
                  <a:pt x="245" y="1839"/>
                </a:lnTo>
                <a:lnTo>
                  <a:pt x="237" y="1839"/>
                </a:lnTo>
                <a:lnTo>
                  <a:pt x="236" y="1839"/>
                </a:lnTo>
                <a:lnTo>
                  <a:pt x="236" y="1670"/>
                </a:lnTo>
                <a:lnTo>
                  <a:pt x="236" y="1522"/>
                </a:lnTo>
                <a:lnTo>
                  <a:pt x="236" y="1395"/>
                </a:lnTo>
                <a:lnTo>
                  <a:pt x="236" y="1285"/>
                </a:lnTo>
                <a:lnTo>
                  <a:pt x="236" y="1192"/>
                </a:lnTo>
                <a:lnTo>
                  <a:pt x="236" y="1115"/>
                </a:lnTo>
                <a:lnTo>
                  <a:pt x="236" y="1052"/>
                </a:lnTo>
                <a:lnTo>
                  <a:pt x="236" y="1000"/>
                </a:lnTo>
                <a:lnTo>
                  <a:pt x="236" y="961"/>
                </a:lnTo>
                <a:lnTo>
                  <a:pt x="236" y="930"/>
                </a:lnTo>
                <a:lnTo>
                  <a:pt x="236" y="910"/>
                </a:lnTo>
                <a:lnTo>
                  <a:pt x="236" y="895"/>
                </a:lnTo>
                <a:lnTo>
                  <a:pt x="236" y="886"/>
                </a:lnTo>
                <a:lnTo>
                  <a:pt x="236" y="883"/>
                </a:lnTo>
                <a:lnTo>
                  <a:pt x="236" y="880"/>
                </a:lnTo>
                <a:lnTo>
                  <a:pt x="236" y="880"/>
                </a:lnTo>
                <a:lnTo>
                  <a:pt x="236" y="868"/>
                </a:lnTo>
                <a:lnTo>
                  <a:pt x="233" y="857"/>
                </a:lnTo>
                <a:lnTo>
                  <a:pt x="231" y="846"/>
                </a:lnTo>
                <a:lnTo>
                  <a:pt x="226" y="835"/>
                </a:lnTo>
                <a:lnTo>
                  <a:pt x="221" y="824"/>
                </a:lnTo>
                <a:lnTo>
                  <a:pt x="215" y="814"/>
                </a:lnTo>
                <a:lnTo>
                  <a:pt x="208" y="806"/>
                </a:lnTo>
                <a:lnTo>
                  <a:pt x="200" y="797"/>
                </a:lnTo>
                <a:lnTo>
                  <a:pt x="192" y="789"/>
                </a:lnTo>
                <a:lnTo>
                  <a:pt x="182" y="781"/>
                </a:lnTo>
                <a:lnTo>
                  <a:pt x="172" y="775"/>
                </a:lnTo>
                <a:lnTo>
                  <a:pt x="163" y="770"/>
                </a:lnTo>
                <a:lnTo>
                  <a:pt x="152" y="767"/>
                </a:lnTo>
                <a:lnTo>
                  <a:pt x="141" y="763"/>
                </a:lnTo>
                <a:lnTo>
                  <a:pt x="130" y="762"/>
                </a:lnTo>
                <a:lnTo>
                  <a:pt x="118" y="761"/>
                </a:lnTo>
                <a:lnTo>
                  <a:pt x="107" y="762"/>
                </a:lnTo>
                <a:lnTo>
                  <a:pt x="95" y="763"/>
                </a:lnTo>
                <a:lnTo>
                  <a:pt x="84" y="767"/>
                </a:lnTo>
                <a:lnTo>
                  <a:pt x="73" y="770"/>
                </a:lnTo>
                <a:lnTo>
                  <a:pt x="63" y="775"/>
                </a:lnTo>
                <a:lnTo>
                  <a:pt x="53" y="781"/>
                </a:lnTo>
                <a:lnTo>
                  <a:pt x="44" y="789"/>
                </a:lnTo>
                <a:lnTo>
                  <a:pt x="35" y="797"/>
                </a:lnTo>
                <a:lnTo>
                  <a:pt x="28" y="806"/>
                </a:lnTo>
                <a:lnTo>
                  <a:pt x="21" y="814"/>
                </a:lnTo>
                <a:lnTo>
                  <a:pt x="15" y="824"/>
                </a:lnTo>
                <a:lnTo>
                  <a:pt x="10" y="835"/>
                </a:lnTo>
                <a:lnTo>
                  <a:pt x="6" y="846"/>
                </a:lnTo>
                <a:lnTo>
                  <a:pt x="2" y="857"/>
                </a:lnTo>
                <a:lnTo>
                  <a:pt x="1" y="868"/>
                </a:lnTo>
                <a:lnTo>
                  <a:pt x="0" y="880"/>
                </a:lnTo>
                <a:lnTo>
                  <a:pt x="0" y="1070"/>
                </a:lnTo>
                <a:lnTo>
                  <a:pt x="0" y="1236"/>
                </a:lnTo>
                <a:lnTo>
                  <a:pt x="0" y="1380"/>
                </a:lnTo>
                <a:lnTo>
                  <a:pt x="0" y="1504"/>
                </a:lnTo>
                <a:lnTo>
                  <a:pt x="0" y="1609"/>
                </a:lnTo>
                <a:lnTo>
                  <a:pt x="0" y="1696"/>
                </a:lnTo>
                <a:lnTo>
                  <a:pt x="0" y="1767"/>
                </a:lnTo>
                <a:lnTo>
                  <a:pt x="0" y="1824"/>
                </a:lnTo>
                <a:lnTo>
                  <a:pt x="0" y="1869"/>
                </a:lnTo>
                <a:lnTo>
                  <a:pt x="0" y="1902"/>
                </a:lnTo>
                <a:lnTo>
                  <a:pt x="0" y="1926"/>
                </a:lnTo>
                <a:lnTo>
                  <a:pt x="0" y="1943"/>
                </a:lnTo>
                <a:lnTo>
                  <a:pt x="0" y="1953"/>
                </a:lnTo>
                <a:lnTo>
                  <a:pt x="0" y="1957"/>
                </a:lnTo>
                <a:lnTo>
                  <a:pt x="0" y="1959"/>
                </a:lnTo>
                <a:lnTo>
                  <a:pt x="0" y="1959"/>
                </a:lnTo>
                <a:lnTo>
                  <a:pt x="1" y="1975"/>
                </a:lnTo>
                <a:lnTo>
                  <a:pt x="4" y="1989"/>
                </a:lnTo>
                <a:lnTo>
                  <a:pt x="8" y="2004"/>
                </a:lnTo>
                <a:lnTo>
                  <a:pt x="15" y="2016"/>
                </a:lnTo>
                <a:lnTo>
                  <a:pt x="23" y="2028"/>
                </a:lnTo>
                <a:lnTo>
                  <a:pt x="32" y="2039"/>
                </a:lnTo>
                <a:lnTo>
                  <a:pt x="44" y="2049"/>
                </a:lnTo>
                <a:lnTo>
                  <a:pt x="56" y="2058"/>
                </a:lnTo>
                <a:lnTo>
                  <a:pt x="49" y="2074"/>
                </a:lnTo>
                <a:lnTo>
                  <a:pt x="41" y="2091"/>
                </a:lnTo>
                <a:lnTo>
                  <a:pt x="35" y="2108"/>
                </a:lnTo>
                <a:lnTo>
                  <a:pt x="30" y="2126"/>
                </a:lnTo>
                <a:lnTo>
                  <a:pt x="27" y="2143"/>
                </a:lnTo>
                <a:lnTo>
                  <a:pt x="23" y="2162"/>
                </a:lnTo>
                <a:lnTo>
                  <a:pt x="22" y="2180"/>
                </a:lnTo>
                <a:lnTo>
                  <a:pt x="21" y="2198"/>
                </a:lnTo>
                <a:lnTo>
                  <a:pt x="21" y="2308"/>
                </a:lnTo>
                <a:lnTo>
                  <a:pt x="21" y="2390"/>
                </a:lnTo>
                <a:lnTo>
                  <a:pt x="21" y="2449"/>
                </a:lnTo>
                <a:lnTo>
                  <a:pt x="21" y="2489"/>
                </a:lnTo>
                <a:lnTo>
                  <a:pt x="21" y="2513"/>
                </a:lnTo>
                <a:lnTo>
                  <a:pt x="21" y="2525"/>
                </a:lnTo>
                <a:lnTo>
                  <a:pt x="21" y="2530"/>
                </a:lnTo>
                <a:lnTo>
                  <a:pt x="21" y="2531"/>
                </a:lnTo>
                <a:lnTo>
                  <a:pt x="22" y="2541"/>
                </a:lnTo>
                <a:lnTo>
                  <a:pt x="23" y="2550"/>
                </a:lnTo>
                <a:lnTo>
                  <a:pt x="25" y="2561"/>
                </a:lnTo>
                <a:lnTo>
                  <a:pt x="29" y="2570"/>
                </a:lnTo>
                <a:lnTo>
                  <a:pt x="34" y="2580"/>
                </a:lnTo>
                <a:lnTo>
                  <a:pt x="39" y="2588"/>
                </a:lnTo>
                <a:lnTo>
                  <a:pt x="45" y="2597"/>
                </a:lnTo>
                <a:lnTo>
                  <a:pt x="52" y="2604"/>
                </a:lnTo>
                <a:lnTo>
                  <a:pt x="59" y="2612"/>
                </a:lnTo>
                <a:lnTo>
                  <a:pt x="68" y="2618"/>
                </a:lnTo>
                <a:lnTo>
                  <a:pt x="76" y="2623"/>
                </a:lnTo>
                <a:lnTo>
                  <a:pt x="85" y="2627"/>
                </a:lnTo>
                <a:lnTo>
                  <a:pt x="95" y="2631"/>
                </a:lnTo>
                <a:lnTo>
                  <a:pt x="104" y="2634"/>
                </a:lnTo>
                <a:lnTo>
                  <a:pt x="114" y="2636"/>
                </a:lnTo>
                <a:lnTo>
                  <a:pt x="125" y="2636"/>
                </a:lnTo>
                <a:lnTo>
                  <a:pt x="134" y="2636"/>
                </a:lnTo>
                <a:lnTo>
                  <a:pt x="143" y="2634"/>
                </a:lnTo>
                <a:lnTo>
                  <a:pt x="152" y="2631"/>
                </a:lnTo>
                <a:lnTo>
                  <a:pt x="160" y="2627"/>
                </a:lnTo>
                <a:lnTo>
                  <a:pt x="169" y="2623"/>
                </a:lnTo>
                <a:lnTo>
                  <a:pt x="177" y="2618"/>
                </a:lnTo>
                <a:lnTo>
                  <a:pt x="185" y="2612"/>
                </a:lnTo>
                <a:lnTo>
                  <a:pt x="192" y="2604"/>
                </a:lnTo>
                <a:lnTo>
                  <a:pt x="198" y="2597"/>
                </a:lnTo>
                <a:lnTo>
                  <a:pt x="204" y="2588"/>
                </a:lnTo>
                <a:lnTo>
                  <a:pt x="209" y="2580"/>
                </a:lnTo>
                <a:lnTo>
                  <a:pt x="214" y="2570"/>
                </a:lnTo>
                <a:lnTo>
                  <a:pt x="217" y="2561"/>
                </a:lnTo>
                <a:lnTo>
                  <a:pt x="220" y="2550"/>
                </a:lnTo>
                <a:lnTo>
                  <a:pt x="221" y="2541"/>
                </a:lnTo>
                <a:lnTo>
                  <a:pt x="222" y="2531"/>
                </a:lnTo>
                <a:lnTo>
                  <a:pt x="222" y="2421"/>
                </a:lnTo>
                <a:lnTo>
                  <a:pt x="222" y="2339"/>
                </a:lnTo>
                <a:lnTo>
                  <a:pt x="222" y="2280"/>
                </a:lnTo>
                <a:lnTo>
                  <a:pt x="222" y="2240"/>
                </a:lnTo>
                <a:lnTo>
                  <a:pt x="222" y="2217"/>
                </a:lnTo>
                <a:lnTo>
                  <a:pt x="222" y="2204"/>
                </a:lnTo>
                <a:lnTo>
                  <a:pt x="222" y="2200"/>
                </a:lnTo>
                <a:lnTo>
                  <a:pt x="222" y="2198"/>
                </a:lnTo>
                <a:lnTo>
                  <a:pt x="222" y="2190"/>
                </a:lnTo>
                <a:lnTo>
                  <a:pt x="223" y="2181"/>
                </a:lnTo>
                <a:lnTo>
                  <a:pt x="226" y="2173"/>
                </a:lnTo>
                <a:lnTo>
                  <a:pt x="228" y="2165"/>
                </a:lnTo>
                <a:lnTo>
                  <a:pt x="231" y="2158"/>
                </a:lnTo>
                <a:lnTo>
                  <a:pt x="236" y="2151"/>
                </a:lnTo>
                <a:lnTo>
                  <a:pt x="239" y="2145"/>
                </a:lnTo>
                <a:lnTo>
                  <a:pt x="244" y="2138"/>
                </a:lnTo>
                <a:lnTo>
                  <a:pt x="250" y="2132"/>
                </a:lnTo>
                <a:lnTo>
                  <a:pt x="256" y="2129"/>
                </a:lnTo>
                <a:lnTo>
                  <a:pt x="262" y="2124"/>
                </a:lnTo>
                <a:lnTo>
                  <a:pt x="268" y="2120"/>
                </a:lnTo>
                <a:lnTo>
                  <a:pt x="276" y="2118"/>
                </a:lnTo>
                <a:lnTo>
                  <a:pt x="283" y="2116"/>
                </a:lnTo>
                <a:lnTo>
                  <a:pt x="290" y="2115"/>
                </a:lnTo>
                <a:lnTo>
                  <a:pt x="299" y="2114"/>
                </a:lnTo>
                <a:lnTo>
                  <a:pt x="408" y="2114"/>
                </a:lnTo>
                <a:lnTo>
                  <a:pt x="490" y="2114"/>
                </a:lnTo>
                <a:lnTo>
                  <a:pt x="550" y="2114"/>
                </a:lnTo>
                <a:lnTo>
                  <a:pt x="589" y="2114"/>
                </a:lnTo>
                <a:lnTo>
                  <a:pt x="613" y="2114"/>
                </a:lnTo>
                <a:lnTo>
                  <a:pt x="625" y="2114"/>
                </a:lnTo>
                <a:lnTo>
                  <a:pt x="630" y="2114"/>
                </a:lnTo>
                <a:lnTo>
                  <a:pt x="631" y="2114"/>
                </a:lnTo>
                <a:lnTo>
                  <a:pt x="639" y="2115"/>
                </a:lnTo>
                <a:lnTo>
                  <a:pt x="646" y="2116"/>
                </a:lnTo>
                <a:lnTo>
                  <a:pt x="654" y="2118"/>
                </a:lnTo>
                <a:lnTo>
                  <a:pt x="662" y="2120"/>
                </a:lnTo>
                <a:lnTo>
                  <a:pt x="669" y="2124"/>
                </a:lnTo>
                <a:lnTo>
                  <a:pt x="675" y="2129"/>
                </a:lnTo>
                <a:lnTo>
                  <a:pt x="682" y="2132"/>
                </a:lnTo>
                <a:lnTo>
                  <a:pt x="688" y="2138"/>
                </a:lnTo>
                <a:lnTo>
                  <a:pt x="693" y="2145"/>
                </a:lnTo>
                <a:lnTo>
                  <a:pt x="699" y="2151"/>
                </a:lnTo>
                <a:lnTo>
                  <a:pt x="703" y="2158"/>
                </a:lnTo>
                <a:lnTo>
                  <a:pt x="707" y="2165"/>
                </a:lnTo>
                <a:lnTo>
                  <a:pt x="710" y="2173"/>
                </a:lnTo>
                <a:lnTo>
                  <a:pt x="713" y="2181"/>
                </a:lnTo>
                <a:lnTo>
                  <a:pt x="714" y="2190"/>
                </a:lnTo>
                <a:lnTo>
                  <a:pt x="714" y="2198"/>
                </a:lnTo>
                <a:lnTo>
                  <a:pt x="714" y="2308"/>
                </a:lnTo>
                <a:lnTo>
                  <a:pt x="714" y="2390"/>
                </a:lnTo>
                <a:lnTo>
                  <a:pt x="714" y="2449"/>
                </a:lnTo>
                <a:lnTo>
                  <a:pt x="714" y="2489"/>
                </a:lnTo>
                <a:lnTo>
                  <a:pt x="714" y="2513"/>
                </a:lnTo>
                <a:lnTo>
                  <a:pt x="714" y="2525"/>
                </a:lnTo>
                <a:lnTo>
                  <a:pt x="714" y="2530"/>
                </a:lnTo>
                <a:lnTo>
                  <a:pt x="714" y="2531"/>
                </a:lnTo>
                <a:lnTo>
                  <a:pt x="715" y="2541"/>
                </a:lnTo>
                <a:lnTo>
                  <a:pt x="716" y="2550"/>
                </a:lnTo>
                <a:lnTo>
                  <a:pt x="719" y="2561"/>
                </a:lnTo>
                <a:lnTo>
                  <a:pt x="721" y="2570"/>
                </a:lnTo>
                <a:lnTo>
                  <a:pt x="726" y="2580"/>
                </a:lnTo>
                <a:lnTo>
                  <a:pt x="730" y="2588"/>
                </a:lnTo>
                <a:lnTo>
                  <a:pt x="736" y="2597"/>
                </a:lnTo>
                <a:lnTo>
                  <a:pt x="742" y="2604"/>
                </a:lnTo>
                <a:lnTo>
                  <a:pt x="749" y="2612"/>
                </a:lnTo>
                <a:lnTo>
                  <a:pt x="756" y="2618"/>
                </a:lnTo>
                <a:lnTo>
                  <a:pt x="764" y="2623"/>
                </a:lnTo>
                <a:lnTo>
                  <a:pt x="772" y="2627"/>
                </a:lnTo>
                <a:lnTo>
                  <a:pt x="782" y="2631"/>
                </a:lnTo>
                <a:lnTo>
                  <a:pt x="792" y="2634"/>
                </a:lnTo>
                <a:lnTo>
                  <a:pt x="801" y="2636"/>
                </a:lnTo>
                <a:lnTo>
                  <a:pt x="811" y="2636"/>
                </a:lnTo>
                <a:lnTo>
                  <a:pt x="822" y="2636"/>
                </a:lnTo>
                <a:lnTo>
                  <a:pt x="832" y="2634"/>
                </a:lnTo>
                <a:lnTo>
                  <a:pt x="840" y="2631"/>
                </a:lnTo>
                <a:lnTo>
                  <a:pt x="850" y="2627"/>
                </a:lnTo>
                <a:lnTo>
                  <a:pt x="858" y="2623"/>
                </a:lnTo>
                <a:lnTo>
                  <a:pt x="867" y="2618"/>
                </a:lnTo>
                <a:lnTo>
                  <a:pt x="874" y="2612"/>
                </a:lnTo>
                <a:lnTo>
                  <a:pt x="880" y="2604"/>
                </a:lnTo>
                <a:lnTo>
                  <a:pt x="886" y="2597"/>
                </a:lnTo>
                <a:lnTo>
                  <a:pt x="892" y="2588"/>
                </a:lnTo>
                <a:lnTo>
                  <a:pt x="897" y="2580"/>
                </a:lnTo>
                <a:lnTo>
                  <a:pt x="901" y="2570"/>
                </a:lnTo>
                <a:lnTo>
                  <a:pt x="904" y="2561"/>
                </a:lnTo>
                <a:lnTo>
                  <a:pt x="907" y="2550"/>
                </a:lnTo>
                <a:lnTo>
                  <a:pt x="908" y="2541"/>
                </a:lnTo>
                <a:lnTo>
                  <a:pt x="908" y="2531"/>
                </a:lnTo>
                <a:lnTo>
                  <a:pt x="908" y="2421"/>
                </a:lnTo>
                <a:lnTo>
                  <a:pt x="908" y="2339"/>
                </a:lnTo>
                <a:lnTo>
                  <a:pt x="908" y="2280"/>
                </a:lnTo>
                <a:lnTo>
                  <a:pt x="908" y="2240"/>
                </a:lnTo>
                <a:lnTo>
                  <a:pt x="908" y="2217"/>
                </a:lnTo>
                <a:lnTo>
                  <a:pt x="908" y="2204"/>
                </a:lnTo>
                <a:lnTo>
                  <a:pt x="908" y="2200"/>
                </a:lnTo>
                <a:lnTo>
                  <a:pt x="908" y="2198"/>
                </a:lnTo>
                <a:lnTo>
                  <a:pt x="908" y="2180"/>
                </a:lnTo>
                <a:lnTo>
                  <a:pt x="906" y="2162"/>
                </a:lnTo>
                <a:lnTo>
                  <a:pt x="903" y="2145"/>
                </a:lnTo>
                <a:lnTo>
                  <a:pt x="898" y="2126"/>
                </a:lnTo>
                <a:lnTo>
                  <a:pt x="894" y="2110"/>
                </a:lnTo>
                <a:lnTo>
                  <a:pt x="887" y="2094"/>
                </a:lnTo>
                <a:lnTo>
                  <a:pt x="881" y="2079"/>
                </a:lnTo>
                <a:lnTo>
                  <a:pt x="874" y="2065"/>
                </a:lnTo>
                <a:lnTo>
                  <a:pt x="881" y="2060"/>
                </a:lnTo>
                <a:lnTo>
                  <a:pt x="889" y="2056"/>
                </a:lnTo>
                <a:lnTo>
                  <a:pt x="895" y="2050"/>
                </a:lnTo>
                <a:lnTo>
                  <a:pt x="901" y="2045"/>
                </a:lnTo>
                <a:lnTo>
                  <a:pt x="912" y="2033"/>
                </a:lnTo>
                <a:lnTo>
                  <a:pt x="920" y="2020"/>
                </a:lnTo>
                <a:lnTo>
                  <a:pt x="927" y="2005"/>
                </a:lnTo>
                <a:lnTo>
                  <a:pt x="932" y="1990"/>
                </a:lnTo>
                <a:lnTo>
                  <a:pt x="935" y="1975"/>
                </a:lnTo>
                <a:lnTo>
                  <a:pt x="936" y="1959"/>
                </a:lnTo>
                <a:close/>
                <a:moveTo>
                  <a:pt x="1239" y="1633"/>
                </a:moveTo>
                <a:lnTo>
                  <a:pt x="1237" y="1621"/>
                </a:lnTo>
                <a:lnTo>
                  <a:pt x="1235" y="1608"/>
                </a:lnTo>
                <a:lnTo>
                  <a:pt x="1230" y="1596"/>
                </a:lnTo>
                <a:lnTo>
                  <a:pt x="1225" y="1585"/>
                </a:lnTo>
                <a:lnTo>
                  <a:pt x="1219" y="1574"/>
                </a:lnTo>
                <a:lnTo>
                  <a:pt x="1213" y="1563"/>
                </a:lnTo>
                <a:lnTo>
                  <a:pt x="1204" y="1553"/>
                </a:lnTo>
                <a:lnTo>
                  <a:pt x="1196" y="1544"/>
                </a:lnTo>
                <a:lnTo>
                  <a:pt x="1186" y="1536"/>
                </a:lnTo>
                <a:lnTo>
                  <a:pt x="1175" y="1528"/>
                </a:lnTo>
                <a:lnTo>
                  <a:pt x="1164" y="1522"/>
                </a:lnTo>
                <a:lnTo>
                  <a:pt x="1153" y="1517"/>
                </a:lnTo>
                <a:lnTo>
                  <a:pt x="1140" y="1512"/>
                </a:lnTo>
                <a:lnTo>
                  <a:pt x="1128" y="1510"/>
                </a:lnTo>
                <a:lnTo>
                  <a:pt x="1113" y="1508"/>
                </a:lnTo>
                <a:lnTo>
                  <a:pt x="1100" y="1506"/>
                </a:lnTo>
                <a:lnTo>
                  <a:pt x="1021" y="1509"/>
                </a:lnTo>
                <a:lnTo>
                  <a:pt x="961" y="1511"/>
                </a:lnTo>
                <a:lnTo>
                  <a:pt x="920" y="1512"/>
                </a:lnTo>
                <a:lnTo>
                  <a:pt x="891" y="1512"/>
                </a:lnTo>
                <a:lnTo>
                  <a:pt x="874" y="1514"/>
                </a:lnTo>
                <a:lnTo>
                  <a:pt x="866" y="1514"/>
                </a:lnTo>
                <a:lnTo>
                  <a:pt x="862" y="1514"/>
                </a:lnTo>
                <a:lnTo>
                  <a:pt x="862" y="1514"/>
                </a:lnTo>
                <a:lnTo>
                  <a:pt x="862" y="1402"/>
                </a:lnTo>
                <a:lnTo>
                  <a:pt x="862" y="1318"/>
                </a:lnTo>
                <a:lnTo>
                  <a:pt x="862" y="1258"/>
                </a:lnTo>
                <a:lnTo>
                  <a:pt x="862" y="1218"/>
                </a:lnTo>
                <a:lnTo>
                  <a:pt x="862" y="1193"/>
                </a:lnTo>
                <a:lnTo>
                  <a:pt x="862" y="1181"/>
                </a:lnTo>
                <a:lnTo>
                  <a:pt x="862" y="1176"/>
                </a:lnTo>
                <a:lnTo>
                  <a:pt x="862" y="1176"/>
                </a:lnTo>
                <a:lnTo>
                  <a:pt x="877" y="1188"/>
                </a:lnTo>
                <a:lnTo>
                  <a:pt x="891" y="1201"/>
                </a:lnTo>
                <a:lnTo>
                  <a:pt x="907" y="1212"/>
                </a:lnTo>
                <a:lnTo>
                  <a:pt x="923" y="1223"/>
                </a:lnTo>
                <a:lnTo>
                  <a:pt x="938" y="1232"/>
                </a:lnTo>
                <a:lnTo>
                  <a:pt x="955" y="1242"/>
                </a:lnTo>
                <a:lnTo>
                  <a:pt x="972" y="1251"/>
                </a:lnTo>
                <a:lnTo>
                  <a:pt x="991" y="1258"/>
                </a:lnTo>
                <a:lnTo>
                  <a:pt x="1009" y="1265"/>
                </a:lnTo>
                <a:lnTo>
                  <a:pt x="1027" y="1272"/>
                </a:lnTo>
                <a:lnTo>
                  <a:pt x="1046" y="1276"/>
                </a:lnTo>
                <a:lnTo>
                  <a:pt x="1067" y="1280"/>
                </a:lnTo>
                <a:lnTo>
                  <a:pt x="1088" y="1284"/>
                </a:lnTo>
                <a:lnTo>
                  <a:pt x="1110" y="1286"/>
                </a:lnTo>
                <a:lnTo>
                  <a:pt x="1133" y="1287"/>
                </a:lnTo>
                <a:lnTo>
                  <a:pt x="1156" y="1289"/>
                </a:lnTo>
                <a:lnTo>
                  <a:pt x="1182" y="1287"/>
                </a:lnTo>
                <a:lnTo>
                  <a:pt x="1210" y="1285"/>
                </a:lnTo>
                <a:lnTo>
                  <a:pt x="1239" y="1281"/>
                </a:lnTo>
                <a:lnTo>
                  <a:pt x="1271" y="1276"/>
                </a:lnTo>
                <a:lnTo>
                  <a:pt x="1303" y="1268"/>
                </a:lnTo>
                <a:lnTo>
                  <a:pt x="1337" y="1258"/>
                </a:lnTo>
                <a:lnTo>
                  <a:pt x="1371" y="1247"/>
                </a:lnTo>
                <a:lnTo>
                  <a:pt x="1407" y="1232"/>
                </a:lnTo>
                <a:lnTo>
                  <a:pt x="1418" y="1228"/>
                </a:lnTo>
                <a:lnTo>
                  <a:pt x="1429" y="1221"/>
                </a:lnTo>
                <a:lnTo>
                  <a:pt x="1440" y="1215"/>
                </a:lnTo>
                <a:lnTo>
                  <a:pt x="1448" y="1208"/>
                </a:lnTo>
                <a:lnTo>
                  <a:pt x="1457" y="1199"/>
                </a:lnTo>
                <a:lnTo>
                  <a:pt x="1464" y="1191"/>
                </a:lnTo>
                <a:lnTo>
                  <a:pt x="1470" y="1181"/>
                </a:lnTo>
                <a:lnTo>
                  <a:pt x="1476" y="1170"/>
                </a:lnTo>
                <a:lnTo>
                  <a:pt x="1481" y="1159"/>
                </a:lnTo>
                <a:lnTo>
                  <a:pt x="1484" y="1148"/>
                </a:lnTo>
                <a:lnTo>
                  <a:pt x="1486" y="1137"/>
                </a:lnTo>
                <a:lnTo>
                  <a:pt x="1487" y="1125"/>
                </a:lnTo>
                <a:lnTo>
                  <a:pt x="1486" y="1113"/>
                </a:lnTo>
                <a:lnTo>
                  <a:pt x="1485" y="1100"/>
                </a:lnTo>
                <a:lnTo>
                  <a:pt x="1481" y="1089"/>
                </a:lnTo>
                <a:lnTo>
                  <a:pt x="1477" y="1077"/>
                </a:lnTo>
                <a:lnTo>
                  <a:pt x="1473" y="1066"/>
                </a:lnTo>
                <a:lnTo>
                  <a:pt x="1467" y="1056"/>
                </a:lnTo>
                <a:lnTo>
                  <a:pt x="1460" y="1048"/>
                </a:lnTo>
                <a:lnTo>
                  <a:pt x="1453" y="1039"/>
                </a:lnTo>
                <a:lnTo>
                  <a:pt x="1445" y="1032"/>
                </a:lnTo>
                <a:lnTo>
                  <a:pt x="1436" y="1025"/>
                </a:lnTo>
                <a:lnTo>
                  <a:pt x="1426" y="1019"/>
                </a:lnTo>
                <a:lnTo>
                  <a:pt x="1416" y="1014"/>
                </a:lnTo>
                <a:lnTo>
                  <a:pt x="1405" y="1010"/>
                </a:lnTo>
                <a:lnTo>
                  <a:pt x="1394" y="1006"/>
                </a:lnTo>
                <a:lnTo>
                  <a:pt x="1383" y="1004"/>
                </a:lnTo>
                <a:lnTo>
                  <a:pt x="1371" y="1004"/>
                </a:lnTo>
                <a:lnTo>
                  <a:pt x="1358" y="1004"/>
                </a:lnTo>
                <a:lnTo>
                  <a:pt x="1348" y="1006"/>
                </a:lnTo>
                <a:lnTo>
                  <a:pt x="1335" y="1009"/>
                </a:lnTo>
                <a:lnTo>
                  <a:pt x="1323" y="1014"/>
                </a:lnTo>
                <a:lnTo>
                  <a:pt x="1281" y="1030"/>
                </a:lnTo>
                <a:lnTo>
                  <a:pt x="1242" y="1041"/>
                </a:lnTo>
                <a:lnTo>
                  <a:pt x="1224" y="1045"/>
                </a:lnTo>
                <a:lnTo>
                  <a:pt x="1207" y="1049"/>
                </a:lnTo>
                <a:lnTo>
                  <a:pt x="1191" y="1052"/>
                </a:lnTo>
                <a:lnTo>
                  <a:pt x="1175" y="1053"/>
                </a:lnTo>
                <a:lnTo>
                  <a:pt x="1159" y="1054"/>
                </a:lnTo>
                <a:lnTo>
                  <a:pt x="1145" y="1054"/>
                </a:lnTo>
                <a:lnTo>
                  <a:pt x="1130" y="1052"/>
                </a:lnTo>
                <a:lnTo>
                  <a:pt x="1117" y="1050"/>
                </a:lnTo>
                <a:lnTo>
                  <a:pt x="1104" y="1047"/>
                </a:lnTo>
                <a:lnTo>
                  <a:pt x="1090" y="1042"/>
                </a:lnTo>
                <a:lnTo>
                  <a:pt x="1077" y="1036"/>
                </a:lnTo>
                <a:lnTo>
                  <a:pt x="1065" y="1030"/>
                </a:lnTo>
                <a:lnTo>
                  <a:pt x="1051" y="1021"/>
                </a:lnTo>
                <a:lnTo>
                  <a:pt x="1039" y="1012"/>
                </a:lnTo>
                <a:lnTo>
                  <a:pt x="1026" y="1003"/>
                </a:lnTo>
                <a:lnTo>
                  <a:pt x="1014" y="992"/>
                </a:lnTo>
                <a:lnTo>
                  <a:pt x="1000" y="979"/>
                </a:lnTo>
                <a:lnTo>
                  <a:pt x="987" y="965"/>
                </a:lnTo>
                <a:lnTo>
                  <a:pt x="974" y="950"/>
                </a:lnTo>
                <a:lnTo>
                  <a:pt x="959" y="934"/>
                </a:lnTo>
                <a:lnTo>
                  <a:pt x="930" y="899"/>
                </a:lnTo>
                <a:lnTo>
                  <a:pt x="898" y="857"/>
                </a:lnTo>
                <a:lnTo>
                  <a:pt x="864" y="811"/>
                </a:lnTo>
                <a:lnTo>
                  <a:pt x="827" y="759"/>
                </a:lnTo>
                <a:lnTo>
                  <a:pt x="818" y="748"/>
                </a:lnTo>
                <a:lnTo>
                  <a:pt x="810" y="737"/>
                </a:lnTo>
                <a:lnTo>
                  <a:pt x="800" y="726"/>
                </a:lnTo>
                <a:lnTo>
                  <a:pt x="790" y="717"/>
                </a:lnTo>
                <a:lnTo>
                  <a:pt x="781" y="707"/>
                </a:lnTo>
                <a:lnTo>
                  <a:pt x="770" y="697"/>
                </a:lnTo>
                <a:lnTo>
                  <a:pt x="758" y="688"/>
                </a:lnTo>
                <a:lnTo>
                  <a:pt x="747" y="681"/>
                </a:lnTo>
                <a:lnTo>
                  <a:pt x="722" y="665"/>
                </a:lnTo>
                <a:lnTo>
                  <a:pt x="697" y="653"/>
                </a:lnTo>
                <a:lnTo>
                  <a:pt x="671" y="642"/>
                </a:lnTo>
                <a:lnTo>
                  <a:pt x="645" y="633"/>
                </a:lnTo>
                <a:lnTo>
                  <a:pt x="640" y="632"/>
                </a:lnTo>
                <a:lnTo>
                  <a:pt x="626" y="630"/>
                </a:lnTo>
                <a:lnTo>
                  <a:pt x="607" y="627"/>
                </a:lnTo>
                <a:lnTo>
                  <a:pt x="582" y="626"/>
                </a:lnTo>
                <a:lnTo>
                  <a:pt x="556" y="627"/>
                </a:lnTo>
                <a:lnTo>
                  <a:pt x="534" y="630"/>
                </a:lnTo>
                <a:lnTo>
                  <a:pt x="518" y="632"/>
                </a:lnTo>
                <a:lnTo>
                  <a:pt x="512" y="633"/>
                </a:lnTo>
                <a:lnTo>
                  <a:pt x="493" y="640"/>
                </a:lnTo>
                <a:lnTo>
                  <a:pt x="472" y="646"/>
                </a:lnTo>
                <a:lnTo>
                  <a:pt x="453" y="654"/>
                </a:lnTo>
                <a:lnTo>
                  <a:pt x="435" y="664"/>
                </a:lnTo>
                <a:lnTo>
                  <a:pt x="415" y="675"/>
                </a:lnTo>
                <a:lnTo>
                  <a:pt x="397" y="687"/>
                </a:lnTo>
                <a:lnTo>
                  <a:pt x="380" y="701"/>
                </a:lnTo>
                <a:lnTo>
                  <a:pt x="364" y="715"/>
                </a:lnTo>
                <a:lnTo>
                  <a:pt x="350" y="731"/>
                </a:lnTo>
                <a:lnTo>
                  <a:pt x="336" y="748"/>
                </a:lnTo>
                <a:lnTo>
                  <a:pt x="324" y="767"/>
                </a:lnTo>
                <a:lnTo>
                  <a:pt x="314" y="785"/>
                </a:lnTo>
                <a:lnTo>
                  <a:pt x="306" y="806"/>
                </a:lnTo>
                <a:lnTo>
                  <a:pt x="300" y="827"/>
                </a:lnTo>
                <a:lnTo>
                  <a:pt x="299" y="838"/>
                </a:lnTo>
                <a:lnTo>
                  <a:pt x="296" y="850"/>
                </a:lnTo>
                <a:lnTo>
                  <a:pt x="296" y="861"/>
                </a:lnTo>
                <a:lnTo>
                  <a:pt x="295" y="873"/>
                </a:lnTo>
                <a:lnTo>
                  <a:pt x="295" y="1098"/>
                </a:lnTo>
                <a:lnTo>
                  <a:pt x="295" y="1268"/>
                </a:lnTo>
                <a:lnTo>
                  <a:pt x="295" y="1389"/>
                </a:lnTo>
                <a:lnTo>
                  <a:pt x="295" y="1471"/>
                </a:lnTo>
                <a:lnTo>
                  <a:pt x="295" y="1520"/>
                </a:lnTo>
                <a:lnTo>
                  <a:pt x="295" y="1545"/>
                </a:lnTo>
                <a:lnTo>
                  <a:pt x="295" y="1555"/>
                </a:lnTo>
                <a:lnTo>
                  <a:pt x="295" y="1556"/>
                </a:lnTo>
                <a:lnTo>
                  <a:pt x="296" y="1570"/>
                </a:lnTo>
                <a:lnTo>
                  <a:pt x="297" y="1583"/>
                </a:lnTo>
                <a:lnTo>
                  <a:pt x="299" y="1597"/>
                </a:lnTo>
                <a:lnTo>
                  <a:pt x="302" y="1609"/>
                </a:lnTo>
                <a:lnTo>
                  <a:pt x="306" y="1621"/>
                </a:lnTo>
                <a:lnTo>
                  <a:pt x="310" y="1633"/>
                </a:lnTo>
                <a:lnTo>
                  <a:pt x="314" y="1644"/>
                </a:lnTo>
                <a:lnTo>
                  <a:pt x="320" y="1655"/>
                </a:lnTo>
                <a:lnTo>
                  <a:pt x="327" y="1666"/>
                </a:lnTo>
                <a:lnTo>
                  <a:pt x="334" y="1677"/>
                </a:lnTo>
                <a:lnTo>
                  <a:pt x="341" y="1687"/>
                </a:lnTo>
                <a:lnTo>
                  <a:pt x="348" y="1697"/>
                </a:lnTo>
                <a:lnTo>
                  <a:pt x="357" y="1707"/>
                </a:lnTo>
                <a:lnTo>
                  <a:pt x="367" y="1715"/>
                </a:lnTo>
                <a:lnTo>
                  <a:pt x="375" y="1724"/>
                </a:lnTo>
                <a:lnTo>
                  <a:pt x="385" y="1731"/>
                </a:lnTo>
                <a:lnTo>
                  <a:pt x="407" y="1746"/>
                </a:lnTo>
                <a:lnTo>
                  <a:pt x="429" y="1759"/>
                </a:lnTo>
                <a:lnTo>
                  <a:pt x="452" y="1770"/>
                </a:lnTo>
                <a:lnTo>
                  <a:pt x="476" y="1779"/>
                </a:lnTo>
                <a:lnTo>
                  <a:pt x="500" y="1786"/>
                </a:lnTo>
                <a:lnTo>
                  <a:pt x="524" y="1791"/>
                </a:lnTo>
                <a:lnTo>
                  <a:pt x="550" y="1795"/>
                </a:lnTo>
                <a:lnTo>
                  <a:pt x="575" y="1796"/>
                </a:lnTo>
                <a:lnTo>
                  <a:pt x="586" y="1796"/>
                </a:lnTo>
                <a:lnTo>
                  <a:pt x="603" y="1796"/>
                </a:lnTo>
                <a:lnTo>
                  <a:pt x="727" y="1796"/>
                </a:lnTo>
                <a:lnTo>
                  <a:pt x="822" y="1796"/>
                </a:lnTo>
                <a:lnTo>
                  <a:pt x="889" y="1796"/>
                </a:lnTo>
                <a:lnTo>
                  <a:pt x="934" y="1796"/>
                </a:lnTo>
                <a:lnTo>
                  <a:pt x="960" y="1796"/>
                </a:lnTo>
                <a:lnTo>
                  <a:pt x="975" y="1796"/>
                </a:lnTo>
                <a:lnTo>
                  <a:pt x="980" y="1796"/>
                </a:lnTo>
                <a:lnTo>
                  <a:pt x="981" y="1796"/>
                </a:lnTo>
                <a:lnTo>
                  <a:pt x="1006" y="2026"/>
                </a:lnTo>
                <a:lnTo>
                  <a:pt x="1025" y="2200"/>
                </a:lnTo>
                <a:lnTo>
                  <a:pt x="1039" y="2323"/>
                </a:lnTo>
                <a:lnTo>
                  <a:pt x="1048" y="2406"/>
                </a:lnTo>
                <a:lnTo>
                  <a:pt x="1054" y="2456"/>
                </a:lnTo>
                <a:lnTo>
                  <a:pt x="1056" y="2483"/>
                </a:lnTo>
                <a:lnTo>
                  <a:pt x="1057" y="2492"/>
                </a:lnTo>
                <a:lnTo>
                  <a:pt x="1057" y="2493"/>
                </a:lnTo>
                <a:lnTo>
                  <a:pt x="1060" y="2506"/>
                </a:lnTo>
                <a:lnTo>
                  <a:pt x="1062" y="2519"/>
                </a:lnTo>
                <a:lnTo>
                  <a:pt x="1067" y="2531"/>
                </a:lnTo>
                <a:lnTo>
                  <a:pt x="1072" y="2543"/>
                </a:lnTo>
                <a:lnTo>
                  <a:pt x="1079" y="2554"/>
                </a:lnTo>
                <a:lnTo>
                  <a:pt x="1087" y="2565"/>
                </a:lnTo>
                <a:lnTo>
                  <a:pt x="1095" y="2575"/>
                </a:lnTo>
                <a:lnTo>
                  <a:pt x="1104" y="2583"/>
                </a:lnTo>
                <a:lnTo>
                  <a:pt x="1113" y="2592"/>
                </a:lnTo>
                <a:lnTo>
                  <a:pt x="1124" y="2599"/>
                </a:lnTo>
                <a:lnTo>
                  <a:pt x="1135" y="2605"/>
                </a:lnTo>
                <a:lnTo>
                  <a:pt x="1147" y="2610"/>
                </a:lnTo>
                <a:lnTo>
                  <a:pt x="1159" y="2615"/>
                </a:lnTo>
                <a:lnTo>
                  <a:pt x="1172" y="2618"/>
                </a:lnTo>
                <a:lnTo>
                  <a:pt x="1185" y="2620"/>
                </a:lnTo>
                <a:lnTo>
                  <a:pt x="1197" y="2620"/>
                </a:lnTo>
                <a:lnTo>
                  <a:pt x="1207" y="2620"/>
                </a:lnTo>
                <a:lnTo>
                  <a:pt x="1212" y="2620"/>
                </a:lnTo>
                <a:lnTo>
                  <a:pt x="1225" y="2619"/>
                </a:lnTo>
                <a:lnTo>
                  <a:pt x="1239" y="2615"/>
                </a:lnTo>
                <a:lnTo>
                  <a:pt x="1252" y="2610"/>
                </a:lnTo>
                <a:lnTo>
                  <a:pt x="1265" y="2604"/>
                </a:lnTo>
                <a:lnTo>
                  <a:pt x="1276" y="2597"/>
                </a:lnTo>
                <a:lnTo>
                  <a:pt x="1287" y="2588"/>
                </a:lnTo>
                <a:lnTo>
                  <a:pt x="1297" y="2580"/>
                </a:lnTo>
                <a:lnTo>
                  <a:pt x="1306" y="2569"/>
                </a:lnTo>
                <a:lnTo>
                  <a:pt x="1314" y="2558"/>
                </a:lnTo>
                <a:lnTo>
                  <a:pt x="1321" y="2547"/>
                </a:lnTo>
                <a:lnTo>
                  <a:pt x="1327" y="2535"/>
                </a:lnTo>
                <a:lnTo>
                  <a:pt x="1332" y="2521"/>
                </a:lnTo>
                <a:lnTo>
                  <a:pt x="1334" y="2508"/>
                </a:lnTo>
                <a:lnTo>
                  <a:pt x="1337" y="2494"/>
                </a:lnTo>
                <a:lnTo>
                  <a:pt x="1338" y="2480"/>
                </a:lnTo>
                <a:lnTo>
                  <a:pt x="1337" y="2465"/>
                </a:lnTo>
                <a:lnTo>
                  <a:pt x="1239" y="1633"/>
                </a:lnTo>
                <a:close/>
              </a:path>
            </a:pathLst>
          </a:custGeom>
          <a:solidFill>
            <a:schemeClr val="accent1"/>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22" name="TextBox 21"/>
          <p:cNvSpPr txBox="1"/>
          <p:nvPr/>
        </p:nvSpPr>
        <p:spPr>
          <a:xfrm>
            <a:off x="352425" y="3609340"/>
            <a:ext cx="1995805" cy="770890"/>
          </a:xfrm>
          <a:prstGeom prst="rect">
            <a:avLst/>
          </a:prstGeom>
          <a:noFill/>
        </p:spPr>
        <p:txBody>
          <a:bodyPr wrap="square" rtlCol="0">
            <a:noAutofit/>
          </a:bodyPr>
          <a:lstStyle/>
          <a:p>
            <a:pPr algn="ctr" defTabSz="457200" eaLnBrk="0" fontAlgn="base" hangingPunct="0">
              <a:lnSpc>
                <a:spcPct val="150000"/>
              </a:lnSpc>
              <a:spcBef>
                <a:spcPct val="0"/>
              </a:spcBef>
              <a:spcAft>
                <a:spcPct val="0"/>
              </a:spcAft>
            </a:pPr>
            <a:r>
              <a:rPr lang="en-US" sz="850" b="1">
                <a:solidFill>
                  <a:schemeClr val="tx2"/>
                </a:solidFill>
                <a:latin typeface="Calibri" panose="020F0502020204030204" pitchFamily="34" charset="0"/>
                <a:ea typeface="Calibri" panose="020F0502020204030204" pitchFamily="34" charset="0"/>
                <a:cs typeface="Arial" panose="020B0604020202020204" pitchFamily="34" charset="0"/>
              </a:rPr>
              <a:t>Identify key product associations that frequently co-occur in transactions.</a:t>
            </a:r>
            <a:endParaRPr lang="en-US" sz="850" b="1">
              <a:solidFill>
                <a:schemeClr val="tx2"/>
              </a:solidFill>
              <a:latin typeface="Calibri" panose="020F0502020204030204" pitchFamily="34" charset="0"/>
              <a:ea typeface="Calibri" panose="020F0502020204030204" pitchFamily="34" charset="0"/>
              <a:cs typeface="Arial" panose="020B0604020202020204" pitchFamily="34" charset="0"/>
            </a:endParaRPr>
          </a:p>
        </p:txBody>
      </p:sp>
      <p:sp>
        <p:nvSpPr>
          <p:cNvPr id="24" name="TextBox 23"/>
          <p:cNvSpPr txBox="1"/>
          <p:nvPr/>
        </p:nvSpPr>
        <p:spPr>
          <a:xfrm>
            <a:off x="2474683" y="3609261"/>
            <a:ext cx="1996064" cy="679450"/>
          </a:xfrm>
          <a:prstGeom prst="rect">
            <a:avLst/>
          </a:prstGeom>
          <a:noFill/>
        </p:spPr>
        <p:txBody>
          <a:bodyPr wrap="square" rtlCol="0">
            <a:spAutoFit/>
          </a:bodyPr>
          <a:lstStyle/>
          <a:p>
            <a:pPr algn="ctr" defTabSz="457200" eaLnBrk="0" fontAlgn="base" hangingPunct="0">
              <a:lnSpc>
                <a:spcPct val="150000"/>
              </a:lnSpc>
              <a:spcBef>
                <a:spcPct val="0"/>
              </a:spcBef>
              <a:spcAft>
                <a:spcPct val="0"/>
              </a:spcAft>
            </a:pPr>
            <a:r>
              <a:rPr lang="en-US" sz="850" b="1">
                <a:solidFill>
                  <a:schemeClr val="tx2"/>
                </a:solidFill>
                <a:latin typeface="Calibri" panose="020F0502020204030204" pitchFamily="34" charset="0"/>
                <a:ea typeface="Calibri" panose="020F0502020204030204" pitchFamily="34" charset="0"/>
                <a:cs typeface="Arial" panose="020B0604020202020204" pitchFamily="34" charset="0"/>
              </a:rPr>
              <a:t>Optimize inventory management by understanding product demand and associations.</a:t>
            </a:r>
            <a:endParaRPr lang="en-US" sz="850" b="1">
              <a:solidFill>
                <a:schemeClr val="tx2"/>
              </a:solidFill>
              <a:latin typeface="Calibri" panose="020F0502020204030204" pitchFamily="34" charset="0"/>
              <a:ea typeface="Calibri" panose="020F0502020204030204" pitchFamily="34" charset="0"/>
              <a:cs typeface="Arial" panose="020B0604020202020204" pitchFamily="34" charset="0"/>
            </a:endParaRPr>
          </a:p>
        </p:txBody>
      </p:sp>
      <p:sp>
        <p:nvSpPr>
          <p:cNvPr id="26" name="TextBox 25"/>
          <p:cNvSpPr txBox="1"/>
          <p:nvPr/>
        </p:nvSpPr>
        <p:spPr>
          <a:xfrm>
            <a:off x="4470747" y="3609261"/>
            <a:ext cx="1996064" cy="483235"/>
          </a:xfrm>
          <a:prstGeom prst="rect">
            <a:avLst/>
          </a:prstGeom>
          <a:noFill/>
        </p:spPr>
        <p:txBody>
          <a:bodyPr wrap="square" rtlCol="0">
            <a:spAutoFit/>
          </a:bodyPr>
          <a:lstStyle/>
          <a:p>
            <a:pPr algn="ctr" defTabSz="457200" eaLnBrk="0" fontAlgn="base" hangingPunct="0">
              <a:lnSpc>
                <a:spcPct val="150000"/>
              </a:lnSpc>
              <a:spcBef>
                <a:spcPct val="0"/>
              </a:spcBef>
              <a:spcAft>
                <a:spcPct val="0"/>
              </a:spcAft>
            </a:pPr>
            <a:r>
              <a:rPr lang="en-US" sz="850" b="1">
                <a:solidFill>
                  <a:schemeClr val="tx2"/>
                </a:solidFill>
                <a:latin typeface="Calibri" panose="020F0502020204030204" pitchFamily="34" charset="0"/>
                <a:ea typeface="Calibri" panose="020F0502020204030204" pitchFamily="34" charset="0"/>
                <a:cs typeface="Arial" panose="020B0604020202020204" pitchFamily="34" charset="0"/>
              </a:rPr>
              <a:t>Develop targeted marketing strategies based on product associations.</a:t>
            </a:r>
            <a:endParaRPr lang="en-US" sz="850" b="1">
              <a:solidFill>
                <a:schemeClr val="tx2"/>
              </a:solidFill>
              <a:latin typeface="Calibri" panose="020F0502020204030204" pitchFamily="34" charset="0"/>
              <a:ea typeface="Calibri" panose="020F0502020204030204" pitchFamily="34" charset="0"/>
              <a:cs typeface="Arial" panose="020B0604020202020204" pitchFamily="34" charset="0"/>
            </a:endParaRPr>
          </a:p>
        </p:txBody>
      </p:sp>
      <p:sp>
        <p:nvSpPr>
          <p:cNvPr id="28" name="TextBox 27"/>
          <p:cNvSpPr txBox="1"/>
          <p:nvPr/>
        </p:nvSpPr>
        <p:spPr>
          <a:xfrm>
            <a:off x="6679724" y="3609261"/>
            <a:ext cx="1996064" cy="483235"/>
          </a:xfrm>
          <a:prstGeom prst="rect">
            <a:avLst/>
          </a:prstGeom>
          <a:noFill/>
        </p:spPr>
        <p:txBody>
          <a:bodyPr wrap="square" rtlCol="0">
            <a:spAutoFit/>
          </a:bodyPr>
          <a:lstStyle/>
          <a:p>
            <a:pPr algn="ctr" defTabSz="457200" eaLnBrk="0" fontAlgn="base" hangingPunct="0">
              <a:lnSpc>
                <a:spcPct val="150000"/>
              </a:lnSpc>
              <a:spcBef>
                <a:spcPct val="0"/>
              </a:spcBef>
              <a:spcAft>
                <a:spcPct val="0"/>
              </a:spcAft>
            </a:pPr>
            <a:r>
              <a:rPr lang="en-US" sz="850" b="1">
                <a:solidFill>
                  <a:schemeClr val="tx2"/>
                </a:solidFill>
                <a:latin typeface="Calibri" panose="020F0502020204030204" pitchFamily="34" charset="0"/>
                <a:ea typeface="Calibri" panose="020F0502020204030204" pitchFamily="34" charset="0"/>
                <a:cs typeface="Arial" panose="020B0604020202020204" pitchFamily="34" charset="0"/>
              </a:rPr>
              <a:t>Develop targeted marketing strategies based on product associations.</a:t>
            </a:r>
            <a:endParaRPr lang="en-US" sz="850" b="1">
              <a:solidFill>
                <a:schemeClr val="tx2"/>
              </a:solidFill>
              <a:latin typeface="Calibri" panose="020F0502020204030204" pitchFamily="34" charset="0"/>
              <a:ea typeface="Calibri" panose="020F0502020204030204" pitchFamily="34" charset="0"/>
              <a:cs typeface="Arial" panose="020B0604020202020204" pitchFamily="34" charset="0"/>
            </a:endParaRPr>
          </a:p>
        </p:txBody>
      </p:sp>
      <p:cxnSp>
        <p:nvCxnSpPr>
          <p:cNvPr id="30" name="直接连接符 29"/>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TextBox 12"/>
          <p:cNvSpPr txBox="1"/>
          <p:nvPr/>
        </p:nvSpPr>
        <p:spPr>
          <a:xfrm>
            <a:off x="217525" y="502127"/>
            <a:ext cx="1855470"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Objective</a:t>
            </a:r>
            <a:endParaRPr lang="zh-CN" altLang="en-US" sz="2000" spc="450" dirty="0">
              <a:solidFill>
                <a:schemeClr val="tx2"/>
              </a:solidFill>
              <a:latin typeface="Arvo"/>
              <a:ea typeface="Calibri" panose="020F0502020204030204" pitchFamily="34" charset="0"/>
              <a:cs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293370" y="2849245"/>
            <a:ext cx="4911725" cy="110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Understanding Market </a:t>
            </a:r>
            <a:endParaRPr kumimoji="0" lang="en-US" altLang="zh-CN"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Basket Analysis</a:t>
            </a:r>
            <a:endParaRPr kumimoji="0" lang="en-US" altLang="zh-CN" sz="28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a:off x="1972039" y="3392669"/>
            <a:ext cx="3808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267960" y="789305"/>
            <a:ext cx="3774440" cy="822960"/>
          </a:xfrm>
          <a:prstGeom prst="rect">
            <a:avLst/>
          </a:prstGeom>
        </p:spPr>
        <p:txBody>
          <a:bodyPr wrap="square">
            <a:no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Market Basket Analysis (MBA) is a data mining technique used to identify associations between items in a transaction database.</a:t>
            </a:r>
            <a:endPar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72" name="直接连接符 71"/>
          <p:cNvCxnSpPr/>
          <p:nvPr/>
        </p:nvCxnSpPr>
        <p:spPr>
          <a:xfrm>
            <a:off x="5376295" y="1276147"/>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614999" y="950058"/>
            <a:ext cx="561600" cy="562630"/>
          </a:xfrm>
          <a:prstGeom prst="ellipse">
            <a:avLst/>
          </a:prstGeom>
          <a:solidFill>
            <a:schemeClr val="accent1"/>
          </a:solidFill>
        </p:spPr>
        <p:txBody>
          <a:bodyPr wrap="none">
            <a:no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01</a:t>
            </a:r>
            <a:endParaRPr kumimoji="0" lang="zh-CN" altLang="en-US" sz="16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88" name="矩形 87"/>
          <p:cNvSpPr/>
          <p:nvPr/>
        </p:nvSpPr>
        <p:spPr>
          <a:xfrm>
            <a:off x="5267960" y="1703705"/>
            <a:ext cx="3507105" cy="73723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It is commonly applied in the retail industry to analyze customer purchasing behavior and discover frequent itemsets.</a:t>
            </a:r>
            <a:endPar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89" name="直接连接符 88"/>
          <p:cNvCxnSpPr/>
          <p:nvPr/>
        </p:nvCxnSpPr>
        <p:spPr>
          <a:xfrm>
            <a:off x="5376295" y="2169979"/>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614999" y="1843890"/>
            <a:ext cx="561600" cy="562630"/>
          </a:xfrm>
          <a:prstGeom prst="ellipse">
            <a:avLst/>
          </a:prstGeom>
          <a:solidFill>
            <a:schemeClr val="accent1"/>
          </a:solidFill>
        </p:spPr>
        <p:txBody>
          <a:bodyPr wrap="none">
            <a:no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02</a:t>
            </a:r>
            <a:endParaRPr kumimoji="0" lang="zh-CN" altLang="en-US" sz="16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93" name="矩形 92"/>
          <p:cNvSpPr/>
          <p:nvPr/>
        </p:nvSpPr>
        <p:spPr>
          <a:xfrm>
            <a:off x="5267960" y="2677795"/>
            <a:ext cx="3775075" cy="73723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MBA uses algorithms like Apriori or FP-Growth to generate association rules that highlight relationships between products.</a:t>
            </a:r>
            <a:endPar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94" name="直接连接符 93"/>
          <p:cNvCxnSpPr/>
          <p:nvPr/>
        </p:nvCxnSpPr>
        <p:spPr>
          <a:xfrm>
            <a:off x="5376295" y="3063811"/>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614999" y="2737722"/>
            <a:ext cx="561600" cy="562630"/>
          </a:xfrm>
          <a:prstGeom prst="ellipse">
            <a:avLst/>
          </a:prstGeom>
          <a:solidFill>
            <a:schemeClr val="accent1"/>
          </a:solidFill>
        </p:spPr>
        <p:txBody>
          <a:bodyPr wrap="none">
            <a:no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03</a:t>
            </a:r>
            <a:endParaRPr kumimoji="0" lang="zh-CN" altLang="en-US" sz="16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
        <p:nvSpPr>
          <p:cNvPr id="98" name="矩形 97"/>
          <p:cNvSpPr/>
          <p:nvPr/>
        </p:nvSpPr>
        <p:spPr>
          <a:xfrm>
            <a:off x="5269230" y="3651885"/>
            <a:ext cx="3773805" cy="73723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The insights gained from MBA can be used to optimize product placement, develop marketing strategies, and improve inventory management.</a:t>
            </a:r>
            <a:endParaRPr kumimoji="0" lang="zh-CN" altLang="en-US" sz="14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cxnSp>
        <p:nvCxnSpPr>
          <p:cNvPr id="99" name="直接连接符 98"/>
          <p:cNvCxnSpPr/>
          <p:nvPr/>
        </p:nvCxnSpPr>
        <p:spPr>
          <a:xfrm>
            <a:off x="5376295" y="3957644"/>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614999" y="3631555"/>
            <a:ext cx="561600" cy="562630"/>
          </a:xfrm>
          <a:prstGeom prst="ellipse">
            <a:avLst/>
          </a:prstGeom>
          <a:solidFill>
            <a:schemeClr val="accent1"/>
          </a:solidFill>
        </p:spPr>
        <p:txBody>
          <a:bodyPr wrap="none">
            <a:no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rPr>
              <a:t>04</a:t>
            </a:r>
            <a:endParaRPr kumimoji="0" lang="zh-CN" altLang="en-US" sz="16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Calibri" panose="020F0502020204030204" pitchFamily="34" charset="0"/>
              <a:sym typeface="+mn-lt"/>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3330956" y="2011669"/>
            <a:ext cx="1128041" cy="913999"/>
            <a:chOff x="6661529" y="4023958"/>
            <a:chExt cx="2256429" cy="1828279"/>
          </a:xfrm>
          <a:solidFill>
            <a:schemeClr val="accent1"/>
          </a:solidFill>
        </p:grpSpPr>
        <p:sp>
          <p:nvSpPr>
            <p:cNvPr id="55" name="Freeform 6"/>
            <p:cNvSpPr/>
            <p:nvPr/>
          </p:nvSpPr>
          <p:spPr bwMode="auto">
            <a:xfrm>
              <a:off x="7223974" y="4023958"/>
              <a:ext cx="1693984" cy="975969"/>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56" name="Freeform 7"/>
            <p:cNvSpPr/>
            <p:nvPr/>
          </p:nvSpPr>
          <p:spPr bwMode="auto">
            <a:xfrm>
              <a:off x="6661529" y="4684798"/>
              <a:ext cx="1531766" cy="1167439"/>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grpSp>
      <p:grpSp>
        <p:nvGrpSpPr>
          <p:cNvPr id="6" name="Группа 5"/>
          <p:cNvGrpSpPr/>
          <p:nvPr/>
        </p:nvGrpSpPr>
        <p:grpSpPr>
          <a:xfrm>
            <a:off x="4686998" y="2028951"/>
            <a:ext cx="1126046" cy="912669"/>
            <a:chOff x="9374031" y="4058528"/>
            <a:chExt cx="2252440" cy="1825620"/>
          </a:xfrm>
          <a:solidFill>
            <a:schemeClr val="accent5"/>
          </a:solidFill>
        </p:grpSpPr>
        <p:sp>
          <p:nvSpPr>
            <p:cNvPr id="57" name="Freeform 8"/>
            <p:cNvSpPr/>
            <p:nvPr/>
          </p:nvSpPr>
          <p:spPr bwMode="auto">
            <a:xfrm>
              <a:off x="9374031" y="4058528"/>
              <a:ext cx="1688665" cy="978628"/>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58" name="Freeform 9"/>
            <p:cNvSpPr/>
            <p:nvPr/>
          </p:nvSpPr>
          <p:spPr bwMode="auto">
            <a:xfrm>
              <a:off x="10097365" y="4719368"/>
              <a:ext cx="1529106" cy="1164780"/>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grpSp>
      <p:grpSp>
        <p:nvGrpSpPr>
          <p:cNvPr id="5" name="Группа 4"/>
          <p:cNvGrpSpPr/>
          <p:nvPr/>
        </p:nvGrpSpPr>
        <p:grpSpPr>
          <a:xfrm>
            <a:off x="4491569" y="1964243"/>
            <a:ext cx="681344" cy="963189"/>
            <a:chOff x="8983111" y="3890992"/>
            <a:chExt cx="1362899" cy="1926675"/>
          </a:xfrm>
          <a:solidFill>
            <a:schemeClr val="accent4"/>
          </a:solidFill>
        </p:grpSpPr>
        <p:sp>
          <p:nvSpPr>
            <p:cNvPr id="59" name="Freeform 10"/>
            <p:cNvSpPr/>
            <p:nvPr/>
          </p:nvSpPr>
          <p:spPr bwMode="auto">
            <a:xfrm>
              <a:off x="8983111" y="3890992"/>
              <a:ext cx="1007881" cy="1134198"/>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0" name="Freeform 11"/>
            <p:cNvSpPr/>
            <p:nvPr/>
          </p:nvSpPr>
          <p:spPr bwMode="auto">
            <a:xfrm>
              <a:off x="9178571" y="4797819"/>
              <a:ext cx="1167439" cy="1019848"/>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grpSp>
      <p:grpSp>
        <p:nvGrpSpPr>
          <p:cNvPr id="4" name="Группа 3"/>
          <p:cNvGrpSpPr/>
          <p:nvPr/>
        </p:nvGrpSpPr>
        <p:grpSpPr>
          <a:xfrm>
            <a:off x="3965105" y="1749102"/>
            <a:ext cx="718569" cy="1176566"/>
            <a:chOff x="7930023" y="3498742"/>
            <a:chExt cx="1437360" cy="2353495"/>
          </a:xfrm>
          <a:solidFill>
            <a:schemeClr val="accent2"/>
          </a:solidFill>
        </p:grpSpPr>
        <p:sp>
          <p:nvSpPr>
            <p:cNvPr id="54" name="Freeform 5"/>
            <p:cNvSpPr/>
            <p:nvPr/>
          </p:nvSpPr>
          <p:spPr bwMode="auto">
            <a:xfrm>
              <a:off x="8932585" y="3498742"/>
              <a:ext cx="434798" cy="562445"/>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1" name="Freeform 12"/>
            <p:cNvSpPr/>
            <p:nvPr/>
          </p:nvSpPr>
          <p:spPr bwMode="auto">
            <a:xfrm>
              <a:off x="8307645" y="4099748"/>
              <a:ext cx="804443" cy="974639"/>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2" name="Freeform 13"/>
            <p:cNvSpPr/>
            <p:nvPr/>
          </p:nvSpPr>
          <p:spPr bwMode="auto">
            <a:xfrm>
              <a:off x="7930023" y="4832389"/>
              <a:ext cx="1374866" cy="1019848"/>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grp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grpSp>
      <p:sp>
        <p:nvSpPr>
          <p:cNvPr id="63" name="Freeform 14"/>
          <p:cNvSpPr/>
          <p:nvPr/>
        </p:nvSpPr>
        <p:spPr bwMode="auto">
          <a:xfrm>
            <a:off x="4516828" y="2958903"/>
            <a:ext cx="111674" cy="585871"/>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solidFill>
            <a:schemeClr val="bg1">
              <a:lumMod val="65000"/>
            </a:schemeClr>
          </a:solid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4" name="Freeform 15"/>
          <p:cNvSpPr/>
          <p:nvPr/>
        </p:nvSpPr>
        <p:spPr bwMode="auto">
          <a:xfrm>
            <a:off x="4516828" y="3257365"/>
            <a:ext cx="111674" cy="426755"/>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solidFill>
            <a:schemeClr val="bg1">
              <a:lumMod val="65000"/>
            </a:schemeClr>
          </a:solid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5" name="Freeform 16"/>
          <p:cNvSpPr/>
          <p:nvPr/>
        </p:nvSpPr>
        <p:spPr bwMode="auto">
          <a:xfrm>
            <a:off x="4573329" y="4006512"/>
            <a:ext cx="74450" cy="108350"/>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6" name="Freeform 17"/>
          <p:cNvSpPr/>
          <p:nvPr/>
        </p:nvSpPr>
        <p:spPr bwMode="auto">
          <a:xfrm>
            <a:off x="4538764" y="3875560"/>
            <a:ext cx="528458" cy="378230"/>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solidFill>
            <a:schemeClr val="bg1">
              <a:lumMod val="65000"/>
            </a:schemeClr>
          </a:solidFill>
          <a:ln>
            <a:noFill/>
          </a:ln>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7" name="Freeform 18"/>
          <p:cNvSpPr/>
          <p:nvPr/>
        </p:nvSpPr>
        <p:spPr bwMode="auto">
          <a:xfrm>
            <a:off x="4173830" y="3575104"/>
            <a:ext cx="574323" cy="471956"/>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68" name="Freeform 19"/>
          <p:cNvSpPr>
            <a:spLocks noEditPoints="1"/>
          </p:cNvSpPr>
          <p:nvPr/>
        </p:nvSpPr>
        <p:spPr bwMode="auto">
          <a:xfrm>
            <a:off x="3945828" y="3745274"/>
            <a:ext cx="295803" cy="476609"/>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70" tIns="34285" rIns="68570" bIns="34285" numCol="1" anchor="t" anchorCtr="0" compatLnSpc="1"/>
          <a:lstStyle/>
          <a:p>
            <a:pPr defTabSz="457200" eaLnBrk="0" fontAlgn="base" hangingPunct="0">
              <a:spcBef>
                <a:spcPct val="0"/>
              </a:spcBef>
              <a:spcAft>
                <a:spcPct val="0"/>
              </a:spcAft>
            </a:pPr>
            <a:endParaRPr lang="en-US"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39" name="Прямая соединительная линия 38"/>
          <p:cNvCxnSpPr/>
          <p:nvPr/>
        </p:nvCxnSpPr>
        <p:spPr>
          <a:xfrm>
            <a:off x="3042499" y="2069894"/>
            <a:ext cx="1111388"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4962419" y="2077514"/>
            <a:ext cx="1089746" cy="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a:off x="4850564" y="2826109"/>
            <a:ext cx="1201601" cy="521321"/>
          </a:xfrm>
          <a:prstGeom prst="bentConnector3">
            <a:avLst>
              <a:gd name="adj1" fmla="val 464"/>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2" name="Овал 41"/>
          <p:cNvSpPr/>
          <p:nvPr/>
        </p:nvSpPr>
        <p:spPr>
          <a:xfrm>
            <a:off x="2759257" y="1880079"/>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43" name="Freeform 33"/>
          <p:cNvSpPr/>
          <p:nvPr/>
        </p:nvSpPr>
        <p:spPr bwMode="auto">
          <a:xfrm>
            <a:off x="2860278" y="1985434"/>
            <a:ext cx="182221" cy="181286"/>
          </a:xfrm>
          <a:custGeom>
            <a:avLst/>
            <a:gdLst>
              <a:gd name="T0" fmla="*/ 558 w 584"/>
              <a:gd name="T1" fmla="*/ 23 h 584"/>
              <a:gd name="T2" fmla="*/ 545 w 584"/>
              <a:gd name="T3" fmla="*/ 29 h 584"/>
              <a:gd name="T4" fmla="*/ 472 w 584"/>
              <a:gd name="T5" fmla="*/ 62 h 584"/>
              <a:gd name="T6" fmla="*/ 425 w 584"/>
              <a:gd name="T7" fmla="*/ 33 h 584"/>
              <a:gd name="T8" fmla="*/ 373 w 584"/>
              <a:gd name="T9" fmla="*/ 12 h 584"/>
              <a:gd name="T10" fmla="*/ 319 w 584"/>
              <a:gd name="T11" fmla="*/ 1 h 584"/>
              <a:gd name="T12" fmla="*/ 262 w 584"/>
              <a:gd name="T13" fmla="*/ 2 h 584"/>
              <a:gd name="T14" fmla="*/ 206 w 584"/>
              <a:gd name="T15" fmla="*/ 13 h 584"/>
              <a:gd name="T16" fmla="*/ 152 w 584"/>
              <a:gd name="T17" fmla="*/ 35 h 584"/>
              <a:gd name="T18" fmla="*/ 105 w 584"/>
              <a:gd name="T19" fmla="*/ 67 h 584"/>
              <a:gd name="T20" fmla="*/ 67 w 584"/>
              <a:gd name="T21" fmla="*/ 106 h 584"/>
              <a:gd name="T22" fmla="*/ 35 w 584"/>
              <a:gd name="T23" fmla="*/ 153 h 584"/>
              <a:gd name="T24" fmla="*/ 13 w 584"/>
              <a:gd name="T25" fmla="*/ 206 h 584"/>
              <a:gd name="T26" fmla="*/ 1 w 584"/>
              <a:gd name="T27" fmla="*/ 263 h 584"/>
              <a:gd name="T28" fmla="*/ 1 w 584"/>
              <a:gd name="T29" fmla="*/ 322 h 584"/>
              <a:gd name="T30" fmla="*/ 13 w 584"/>
              <a:gd name="T31" fmla="*/ 378 h 584"/>
              <a:gd name="T32" fmla="*/ 35 w 584"/>
              <a:gd name="T33" fmla="*/ 432 h 584"/>
              <a:gd name="T34" fmla="*/ 67 w 584"/>
              <a:gd name="T35" fmla="*/ 478 h 584"/>
              <a:gd name="T36" fmla="*/ 105 w 584"/>
              <a:gd name="T37" fmla="*/ 517 h 584"/>
              <a:gd name="T38" fmla="*/ 152 w 584"/>
              <a:gd name="T39" fmla="*/ 548 h 584"/>
              <a:gd name="T40" fmla="*/ 206 w 584"/>
              <a:gd name="T41" fmla="*/ 571 h 584"/>
              <a:gd name="T42" fmla="*/ 262 w 584"/>
              <a:gd name="T43" fmla="*/ 583 h 584"/>
              <a:gd name="T44" fmla="*/ 324 w 584"/>
              <a:gd name="T45" fmla="*/ 583 h 584"/>
              <a:gd name="T46" fmla="*/ 386 w 584"/>
              <a:gd name="T47" fmla="*/ 569 h 584"/>
              <a:gd name="T48" fmla="*/ 445 w 584"/>
              <a:gd name="T49" fmla="*/ 542 h 584"/>
              <a:gd name="T50" fmla="*/ 494 w 584"/>
              <a:gd name="T51" fmla="*/ 503 h 584"/>
              <a:gd name="T52" fmla="*/ 519 w 584"/>
              <a:gd name="T53" fmla="*/ 471 h 584"/>
              <a:gd name="T54" fmla="*/ 459 w 584"/>
              <a:gd name="T55" fmla="*/ 408 h 584"/>
              <a:gd name="T56" fmla="*/ 438 w 584"/>
              <a:gd name="T57" fmla="*/ 420 h 584"/>
              <a:gd name="T58" fmla="*/ 406 w 584"/>
              <a:gd name="T59" fmla="*/ 450 h 584"/>
              <a:gd name="T60" fmla="*/ 367 w 584"/>
              <a:gd name="T61" fmla="*/ 472 h 584"/>
              <a:gd name="T62" fmla="*/ 325 w 584"/>
              <a:gd name="T63" fmla="*/ 485 h 584"/>
              <a:gd name="T64" fmla="*/ 272 w 584"/>
              <a:gd name="T65" fmla="*/ 486 h 584"/>
              <a:gd name="T66" fmla="*/ 198 w 584"/>
              <a:gd name="T67" fmla="*/ 463 h 584"/>
              <a:gd name="T68" fmla="*/ 141 w 584"/>
              <a:gd name="T69" fmla="*/ 417 h 584"/>
              <a:gd name="T70" fmla="*/ 105 w 584"/>
              <a:gd name="T71" fmla="*/ 350 h 584"/>
              <a:gd name="T72" fmla="*/ 98 w 584"/>
              <a:gd name="T73" fmla="*/ 273 h 584"/>
              <a:gd name="T74" fmla="*/ 121 w 584"/>
              <a:gd name="T75" fmla="*/ 199 h 584"/>
              <a:gd name="T76" fmla="*/ 167 w 584"/>
              <a:gd name="T77" fmla="*/ 142 h 584"/>
              <a:gd name="T78" fmla="*/ 234 w 584"/>
              <a:gd name="T79" fmla="*/ 106 h 584"/>
              <a:gd name="T80" fmla="*/ 311 w 584"/>
              <a:gd name="T81" fmla="*/ 98 h 584"/>
              <a:gd name="T82" fmla="*/ 379 w 584"/>
              <a:gd name="T83" fmla="*/ 117 h 584"/>
              <a:gd name="T84" fmla="*/ 372 w 584"/>
              <a:gd name="T85" fmla="*/ 202 h 584"/>
              <a:gd name="T86" fmla="*/ 365 w 584"/>
              <a:gd name="T87" fmla="*/ 215 h 584"/>
              <a:gd name="T88" fmla="*/ 367 w 584"/>
              <a:gd name="T89" fmla="*/ 229 h 584"/>
              <a:gd name="T90" fmla="*/ 388 w 584"/>
              <a:gd name="T91" fmla="*/ 244 h 584"/>
              <a:gd name="T92" fmla="*/ 573 w 584"/>
              <a:gd name="T93" fmla="*/ 239 h 584"/>
              <a:gd name="T94" fmla="*/ 583 w 584"/>
              <a:gd name="T95" fmla="*/ 224 h 584"/>
              <a:gd name="T96" fmla="*/ 580 w 584"/>
              <a:gd name="T97" fmla="*/ 3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4" h="584">
                <a:moveTo>
                  <a:pt x="569" y="26"/>
                </a:moveTo>
                <a:lnTo>
                  <a:pt x="564" y="25"/>
                </a:lnTo>
                <a:lnTo>
                  <a:pt x="561" y="25"/>
                </a:lnTo>
                <a:lnTo>
                  <a:pt x="558" y="23"/>
                </a:lnTo>
                <a:lnTo>
                  <a:pt x="555" y="25"/>
                </a:lnTo>
                <a:lnTo>
                  <a:pt x="552" y="26"/>
                </a:lnTo>
                <a:lnTo>
                  <a:pt x="548" y="27"/>
                </a:lnTo>
                <a:lnTo>
                  <a:pt x="545" y="29"/>
                </a:lnTo>
                <a:lnTo>
                  <a:pt x="542" y="31"/>
                </a:lnTo>
                <a:lnTo>
                  <a:pt x="493" y="81"/>
                </a:lnTo>
                <a:lnTo>
                  <a:pt x="482" y="71"/>
                </a:lnTo>
                <a:lnTo>
                  <a:pt x="472" y="62"/>
                </a:lnTo>
                <a:lnTo>
                  <a:pt x="461" y="54"/>
                </a:lnTo>
                <a:lnTo>
                  <a:pt x="449" y="46"/>
                </a:lnTo>
                <a:lnTo>
                  <a:pt x="437" y="40"/>
                </a:lnTo>
                <a:lnTo>
                  <a:pt x="425" y="33"/>
                </a:lnTo>
                <a:lnTo>
                  <a:pt x="412" y="27"/>
                </a:lnTo>
                <a:lnTo>
                  <a:pt x="399" y="21"/>
                </a:lnTo>
                <a:lnTo>
                  <a:pt x="386" y="16"/>
                </a:lnTo>
                <a:lnTo>
                  <a:pt x="373" y="12"/>
                </a:lnTo>
                <a:lnTo>
                  <a:pt x="360" y="8"/>
                </a:lnTo>
                <a:lnTo>
                  <a:pt x="346" y="5"/>
                </a:lnTo>
                <a:lnTo>
                  <a:pt x="333" y="3"/>
                </a:lnTo>
                <a:lnTo>
                  <a:pt x="319" y="1"/>
                </a:lnTo>
                <a:lnTo>
                  <a:pt x="305" y="0"/>
                </a:lnTo>
                <a:lnTo>
                  <a:pt x="291" y="0"/>
                </a:lnTo>
                <a:lnTo>
                  <a:pt x="277" y="1"/>
                </a:lnTo>
                <a:lnTo>
                  <a:pt x="262" y="2"/>
                </a:lnTo>
                <a:lnTo>
                  <a:pt x="248" y="3"/>
                </a:lnTo>
                <a:lnTo>
                  <a:pt x="233" y="6"/>
                </a:lnTo>
                <a:lnTo>
                  <a:pt x="219" y="9"/>
                </a:lnTo>
                <a:lnTo>
                  <a:pt x="206" y="13"/>
                </a:lnTo>
                <a:lnTo>
                  <a:pt x="192" y="18"/>
                </a:lnTo>
                <a:lnTo>
                  <a:pt x="178" y="23"/>
                </a:lnTo>
                <a:lnTo>
                  <a:pt x="165" y="29"/>
                </a:lnTo>
                <a:lnTo>
                  <a:pt x="152" y="35"/>
                </a:lnTo>
                <a:lnTo>
                  <a:pt x="140" y="43"/>
                </a:lnTo>
                <a:lnTo>
                  <a:pt x="128" y="50"/>
                </a:lnTo>
                <a:lnTo>
                  <a:pt x="116" y="58"/>
                </a:lnTo>
                <a:lnTo>
                  <a:pt x="105" y="67"/>
                </a:lnTo>
                <a:lnTo>
                  <a:pt x="95" y="76"/>
                </a:lnTo>
                <a:lnTo>
                  <a:pt x="85" y="85"/>
                </a:lnTo>
                <a:lnTo>
                  <a:pt x="75" y="96"/>
                </a:lnTo>
                <a:lnTo>
                  <a:pt x="67" y="106"/>
                </a:lnTo>
                <a:lnTo>
                  <a:pt x="58" y="117"/>
                </a:lnTo>
                <a:lnTo>
                  <a:pt x="49" y="128"/>
                </a:lnTo>
                <a:lnTo>
                  <a:pt x="42" y="140"/>
                </a:lnTo>
                <a:lnTo>
                  <a:pt x="35" y="153"/>
                </a:lnTo>
                <a:lnTo>
                  <a:pt x="29" y="165"/>
                </a:lnTo>
                <a:lnTo>
                  <a:pt x="22" y="179"/>
                </a:lnTo>
                <a:lnTo>
                  <a:pt x="17" y="192"/>
                </a:lnTo>
                <a:lnTo>
                  <a:pt x="13" y="206"/>
                </a:lnTo>
                <a:lnTo>
                  <a:pt x="8" y="220"/>
                </a:lnTo>
                <a:lnTo>
                  <a:pt x="5" y="234"/>
                </a:lnTo>
                <a:lnTo>
                  <a:pt x="3" y="248"/>
                </a:lnTo>
                <a:lnTo>
                  <a:pt x="1" y="263"/>
                </a:lnTo>
                <a:lnTo>
                  <a:pt x="0" y="277"/>
                </a:lnTo>
                <a:lnTo>
                  <a:pt x="0" y="292"/>
                </a:lnTo>
                <a:lnTo>
                  <a:pt x="0" y="306"/>
                </a:lnTo>
                <a:lnTo>
                  <a:pt x="1" y="322"/>
                </a:lnTo>
                <a:lnTo>
                  <a:pt x="3" y="336"/>
                </a:lnTo>
                <a:lnTo>
                  <a:pt x="5" y="351"/>
                </a:lnTo>
                <a:lnTo>
                  <a:pt x="8" y="365"/>
                </a:lnTo>
                <a:lnTo>
                  <a:pt x="13" y="378"/>
                </a:lnTo>
                <a:lnTo>
                  <a:pt x="17" y="392"/>
                </a:lnTo>
                <a:lnTo>
                  <a:pt x="22" y="406"/>
                </a:lnTo>
                <a:lnTo>
                  <a:pt x="29" y="419"/>
                </a:lnTo>
                <a:lnTo>
                  <a:pt x="35" y="432"/>
                </a:lnTo>
                <a:lnTo>
                  <a:pt x="42" y="444"/>
                </a:lnTo>
                <a:lnTo>
                  <a:pt x="49" y="455"/>
                </a:lnTo>
                <a:lnTo>
                  <a:pt x="58" y="467"/>
                </a:lnTo>
                <a:lnTo>
                  <a:pt x="67" y="478"/>
                </a:lnTo>
                <a:lnTo>
                  <a:pt x="75" y="489"/>
                </a:lnTo>
                <a:lnTo>
                  <a:pt x="85" y="499"/>
                </a:lnTo>
                <a:lnTo>
                  <a:pt x="95" y="508"/>
                </a:lnTo>
                <a:lnTo>
                  <a:pt x="105" y="517"/>
                </a:lnTo>
                <a:lnTo>
                  <a:pt x="116" y="526"/>
                </a:lnTo>
                <a:lnTo>
                  <a:pt x="128" y="534"/>
                </a:lnTo>
                <a:lnTo>
                  <a:pt x="140" y="542"/>
                </a:lnTo>
                <a:lnTo>
                  <a:pt x="152" y="548"/>
                </a:lnTo>
                <a:lnTo>
                  <a:pt x="165" y="555"/>
                </a:lnTo>
                <a:lnTo>
                  <a:pt x="178" y="561"/>
                </a:lnTo>
                <a:lnTo>
                  <a:pt x="192" y="567"/>
                </a:lnTo>
                <a:lnTo>
                  <a:pt x="206" y="571"/>
                </a:lnTo>
                <a:lnTo>
                  <a:pt x="219" y="575"/>
                </a:lnTo>
                <a:lnTo>
                  <a:pt x="233" y="578"/>
                </a:lnTo>
                <a:lnTo>
                  <a:pt x="248" y="581"/>
                </a:lnTo>
                <a:lnTo>
                  <a:pt x="262" y="583"/>
                </a:lnTo>
                <a:lnTo>
                  <a:pt x="277" y="584"/>
                </a:lnTo>
                <a:lnTo>
                  <a:pt x="291" y="584"/>
                </a:lnTo>
                <a:lnTo>
                  <a:pt x="307" y="584"/>
                </a:lnTo>
                <a:lnTo>
                  <a:pt x="324" y="583"/>
                </a:lnTo>
                <a:lnTo>
                  <a:pt x="340" y="581"/>
                </a:lnTo>
                <a:lnTo>
                  <a:pt x="355" y="577"/>
                </a:lnTo>
                <a:lnTo>
                  <a:pt x="371" y="573"/>
                </a:lnTo>
                <a:lnTo>
                  <a:pt x="386" y="569"/>
                </a:lnTo>
                <a:lnTo>
                  <a:pt x="401" y="563"/>
                </a:lnTo>
                <a:lnTo>
                  <a:pt x="415" y="557"/>
                </a:lnTo>
                <a:lnTo>
                  <a:pt x="431" y="549"/>
                </a:lnTo>
                <a:lnTo>
                  <a:pt x="445" y="542"/>
                </a:lnTo>
                <a:lnTo>
                  <a:pt x="458" y="533"/>
                </a:lnTo>
                <a:lnTo>
                  <a:pt x="471" y="523"/>
                </a:lnTo>
                <a:lnTo>
                  <a:pt x="482" y="514"/>
                </a:lnTo>
                <a:lnTo>
                  <a:pt x="494" y="503"/>
                </a:lnTo>
                <a:lnTo>
                  <a:pt x="506" y="491"/>
                </a:lnTo>
                <a:lnTo>
                  <a:pt x="516" y="479"/>
                </a:lnTo>
                <a:lnTo>
                  <a:pt x="518" y="475"/>
                </a:lnTo>
                <a:lnTo>
                  <a:pt x="519" y="471"/>
                </a:lnTo>
                <a:lnTo>
                  <a:pt x="518" y="466"/>
                </a:lnTo>
                <a:lnTo>
                  <a:pt x="516" y="463"/>
                </a:lnTo>
                <a:lnTo>
                  <a:pt x="463" y="410"/>
                </a:lnTo>
                <a:lnTo>
                  <a:pt x="459" y="408"/>
                </a:lnTo>
                <a:lnTo>
                  <a:pt x="454" y="407"/>
                </a:lnTo>
                <a:lnTo>
                  <a:pt x="449" y="408"/>
                </a:lnTo>
                <a:lnTo>
                  <a:pt x="446" y="411"/>
                </a:lnTo>
                <a:lnTo>
                  <a:pt x="438" y="420"/>
                </a:lnTo>
                <a:lnTo>
                  <a:pt x="431" y="428"/>
                </a:lnTo>
                <a:lnTo>
                  <a:pt x="423" y="436"/>
                </a:lnTo>
                <a:lnTo>
                  <a:pt x="414" y="444"/>
                </a:lnTo>
                <a:lnTo>
                  <a:pt x="406" y="450"/>
                </a:lnTo>
                <a:lnTo>
                  <a:pt x="396" y="456"/>
                </a:lnTo>
                <a:lnTo>
                  <a:pt x="387" y="462"/>
                </a:lnTo>
                <a:lnTo>
                  <a:pt x="377" y="467"/>
                </a:lnTo>
                <a:lnTo>
                  <a:pt x="367" y="472"/>
                </a:lnTo>
                <a:lnTo>
                  <a:pt x="357" y="476"/>
                </a:lnTo>
                <a:lnTo>
                  <a:pt x="346" y="479"/>
                </a:lnTo>
                <a:lnTo>
                  <a:pt x="336" y="482"/>
                </a:lnTo>
                <a:lnTo>
                  <a:pt x="325" y="485"/>
                </a:lnTo>
                <a:lnTo>
                  <a:pt x="314" y="486"/>
                </a:lnTo>
                <a:lnTo>
                  <a:pt x="303" y="487"/>
                </a:lnTo>
                <a:lnTo>
                  <a:pt x="291" y="487"/>
                </a:lnTo>
                <a:lnTo>
                  <a:pt x="272" y="486"/>
                </a:lnTo>
                <a:lnTo>
                  <a:pt x="252" y="483"/>
                </a:lnTo>
                <a:lnTo>
                  <a:pt x="234" y="478"/>
                </a:lnTo>
                <a:lnTo>
                  <a:pt x="216" y="472"/>
                </a:lnTo>
                <a:lnTo>
                  <a:pt x="198" y="463"/>
                </a:lnTo>
                <a:lnTo>
                  <a:pt x="182" y="453"/>
                </a:lnTo>
                <a:lnTo>
                  <a:pt x="167" y="442"/>
                </a:lnTo>
                <a:lnTo>
                  <a:pt x="154" y="429"/>
                </a:lnTo>
                <a:lnTo>
                  <a:pt x="141" y="417"/>
                </a:lnTo>
                <a:lnTo>
                  <a:pt x="130" y="401"/>
                </a:lnTo>
                <a:lnTo>
                  <a:pt x="121" y="385"/>
                </a:lnTo>
                <a:lnTo>
                  <a:pt x="112" y="368"/>
                </a:lnTo>
                <a:lnTo>
                  <a:pt x="105" y="350"/>
                </a:lnTo>
                <a:lnTo>
                  <a:pt x="100" y="331"/>
                </a:lnTo>
                <a:lnTo>
                  <a:pt x="98" y="312"/>
                </a:lnTo>
                <a:lnTo>
                  <a:pt x="97" y="292"/>
                </a:lnTo>
                <a:lnTo>
                  <a:pt x="98" y="273"/>
                </a:lnTo>
                <a:lnTo>
                  <a:pt x="100" y="253"/>
                </a:lnTo>
                <a:lnTo>
                  <a:pt x="105" y="235"/>
                </a:lnTo>
                <a:lnTo>
                  <a:pt x="112" y="217"/>
                </a:lnTo>
                <a:lnTo>
                  <a:pt x="121" y="199"/>
                </a:lnTo>
                <a:lnTo>
                  <a:pt x="130" y="183"/>
                </a:lnTo>
                <a:lnTo>
                  <a:pt x="141" y="168"/>
                </a:lnTo>
                <a:lnTo>
                  <a:pt x="154" y="154"/>
                </a:lnTo>
                <a:lnTo>
                  <a:pt x="167" y="142"/>
                </a:lnTo>
                <a:lnTo>
                  <a:pt x="182" y="130"/>
                </a:lnTo>
                <a:lnTo>
                  <a:pt x="198" y="121"/>
                </a:lnTo>
                <a:lnTo>
                  <a:pt x="216" y="113"/>
                </a:lnTo>
                <a:lnTo>
                  <a:pt x="234" y="106"/>
                </a:lnTo>
                <a:lnTo>
                  <a:pt x="252" y="101"/>
                </a:lnTo>
                <a:lnTo>
                  <a:pt x="272" y="98"/>
                </a:lnTo>
                <a:lnTo>
                  <a:pt x="291" y="97"/>
                </a:lnTo>
                <a:lnTo>
                  <a:pt x="311" y="98"/>
                </a:lnTo>
                <a:lnTo>
                  <a:pt x="328" y="100"/>
                </a:lnTo>
                <a:lnTo>
                  <a:pt x="346" y="104"/>
                </a:lnTo>
                <a:lnTo>
                  <a:pt x="363" y="110"/>
                </a:lnTo>
                <a:lnTo>
                  <a:pt x="379" y="117"/>
                </a:lnTo>
                <a:lnTo>
                  <a:pt x="395" y="127"/>
                </a:lnTo>
                <a:lnTo>
                  <a:pt x="410" y="137"/>
                </a:lnTo>
                <a:lnTo>
                  <a:pt x="424" y="150"/>
                </a:lnTo>
                <a:lnTo>
                  <a:pt x="372" y="202"/>
                </a:lnTo>
                <a:lnTo>
                  <a:pt x="369" y="205"/>
                </a:lnTo>
                <a:lnTo>
                  <a:pt x="367" y="208"/>
                </a:lnTo>
                <a:lnTo>
                  <a:pt x="366" y="211"/>
                </a:lnTo>
                <a:lnTo>
                  <a:pt x="365" y="215"/>
                </a:lnTo>
                <a:lnTo>
                  <a:pt x="364" y="218"/>
                </a:lnTo>
                <a:lnTo>
                  <a:pt x="365" y="221"/>
                </a:lnTo>
                <a:lnTo>
                  <a:pt x="365" y="224"/>
                </a:lnTo>
                <a:lnTo>
                  <a:pt x="367" y="229"/>
                </a:lnTo>
                <a:lnTo>
                  <a:pt x="370" y="235"/>
                </a:lnTo>
                <a:lnTo>
                  <a:pt x="375" y="239"/>
                </a:lnTo>
                <a:lnTo>
                  <a:pt x="382" y="243"/>
                </a:lnTo>
                <a:lnTo>
                  <a:pt x="388" y="244"/>
                </a:lnTo>
                <a:lnTo>
                  <a:pt x="559" y="244"/>
                </a:lnTo>
                <a:lnTo>
                  <a:pt x="564" y="243"/>
                </a:lnTo>
                <a:lnTo>
                  <a:pt x="569" y="242"/>
                </a:lnTo>
                <a:lnTo>
                  <a:pt x="573" y="239"/>
                </a:lnTo>
                <a:lnTo>
                  <a:pt x="576" y="236"/>
                </a:lnTo>
                <a:lnTo>
                  <a:pt x="580" y="232"/>
                </a:lnTo>
                <a:lnTo>
                  <a:pt x="582" y="229"/>
                </a:lnTo>
                <a:lnTo>
                  <a:pt x="583" y="224"/>
                </a:lnTo>
                <a:lnTo>
                  <a:pt x="584" y="219"/>
                </a:lnTo>
                <a:lnTo>
                  <a:pt x="584" y="48"/>
                </a:lnTo>
                <a:lnTo>
                  <a:pt x="583" y="41"/>
                </a:lnTo>
                <a:lnTo>
                  <a:pt x="580" y="35"/>
                </a:lnTo>
                <a:lnTo>
                  <a:pt x="575" y="30"/>
                </a:lnTo>
                <a:lnTo>
                  <a:pt x="569" y="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44" name="Прямоугольник 43"/>
          <p:cNvSpPr/>
          <p:nvPr/>
        </p:nvSpPr>
        <p:spPr>
          <a:xfrm>
            <a:off x="2089407" y="1675221"/>
            <a:ext cx="604520"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Support</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69" name="TextBox 68"/>
          <p:cNvSpPr txBox="1"/>
          <p:nvPr/>
        </p:nvSpPr>
        <p:spPr>
          <a:xfrm>
            <a:off x="697863" y="1843027"/>
            <a:ext cx="1996064" cy="483235"/>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ru-RU" sz="850" dirty="0">
                <a:latin typeface="Calibri" panose="020F0502020204030204" pitchFamily="34" charset="0"/>
                <a:ea typeface="Calibri" panose="020F0502020204030204" pitchFamily="34" charset="0"/>
                <a:cs typeface="Arial" panose="020B0604020202020204" pitchFamily="34" charset="0"/>
              </a:rPr>
              <a:t>Frequency of an item set's occurrence in the dataset.</a:t>
            </a:r>
            <a:endParaRPr lang="ru-RU" sz="850" dirty="0">
              <a:latin typeface="Calibri" panose="020F0502020204030204" pitchFamily="34" charset="0"/>
              <a:ea typeface="Calibri" panose="020F0502020204030204" pitchFamily="34" charset="0"/>
              <a:cs typeface="Arial" panose="020B0604020202020204" pitchFamily="34" charset="0"/>
            </a:endParaRPr>
          </a:p>
        </p:txBody>
      </p:sp>
      <p:sp>
        <p:nvSpPr>
          <p:cNvPr id="70" name="Прямоугольник 69"/>
          <p:cNvSpPr/>
          <p:nvPr/>
        </p:nvSpPr>
        <p:spPr>
          <a:xfrm>
            <a:off x="1918592" y="2939317"/>
            <a:ext cx="775335"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Confidence</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71" name="TextBox 70"/>
          <p:cNvSpPr txBox="1"/>
          <p:nvPr/>
        </p:nvSpPr>
        <p:spPr>
          <a:xfrm>
            <a:off x="697863" y="3107123"/>
            <a:ext cx="1996064" cy="679450"/>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Likelihood of a consequent item being purchased when the antecedent item is bought.</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72" name="Овал 71"/>
          <p:cNvSpPr/>
          <p:nvPr/>
        </p:nvSpPr>
        <p:spPr>
          <a:xfrm>
            <a:off x="5965698" y="1887698"/>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73" name="Freeform 140"/>
          <p:cNvSpPr/>
          <p:nvPr/>
        </p:nvSpPr>
        <p:spPr bwMode="auto">
          <a:xfrm>
            <a:off x="6056927" y="1982712"/>
            <a:ext cx="197172" cy="188762"/>
          </a:xfrm>
          <a:custGeom>
            <a:avLst/>
            <a:gdLst>
              <a:gd name="T0" fmla="*/ 633 w 633"/>
              <a:gd name="T1" fmla="*/ 231 h 604"/>
              <a:gd name="T2" fmla="*/ 629 w 633"/>
              <a:gd name="T3" fmla="*/ 225 h 604"/>
              <a:gd name="T4" fmla="*/ 624 w 633"/>
              <a:gd name="T5" fmla="*/ 220 h 604"/>
              <a:gd name="T6" fmla="*/ 617 w 633"/>
              <a:gd name="T7" fmla="*/ 218 h 604"/>
              <a:gd name="T8" fmla="*/ 420 w 633"/>
              <a:gd name="T9" fmla="*/ 189 h 604"/>
              <a:gd name="T10" fmla="*/ 330 w 633"/>
              <a:gd name="T11" fmla="*/ 9 h 604"/>
              <a:gd name="T12" fmla="*/ 322 w 633"/>
              <a:gd name="T13" fmla="*/ 1 h 604"/>
              <a:gd name="T14" fmla="*/ 311 w 633"/>
              <a:gd name="T15" fmla="*/ 1 h 604"/>
              <a:gd name="T16" fmla="*/ 301 w 633"/>
              <a:gd name="T17" fmla="*/ 9 h 604"/>
              <a:gd name="T18" fmla="*/ 212 w 633"/>
              <a:gd name="T19" fmla="*/ 189 h 604"/>
              <a:gd name="T20" fmla="*/ 16 w 633"/>
              <a:gd name="T21" fmla="*/ 218 h 604"/>
              <a:gd name="T22" fmla="*/ 7 w 633"/>
              <a:gd name="T23" fmla="*/ 220 h 604"/>
              <a:gd name="T24" fmla="*/ 2 w 633"/>
              <a:gd name="T25" fmla="*/ 225 h 604"/>
              <a:gd name="T26" fmla="*/ 0 w 633"/>
              <a:gd name="T27" fmla="*/ 231 h 604"/>
              <a:gd name="T28" fmla="*/ 0 w 633"/>
              <a:gd name="T29" fmla="*/ 239 h 604"/>
              <a:gd name="T30" fmla="*/ 5 w 633"/>
              <a:gd name="T31" fmla="*/ 247 h 604"/>
              <a:gd name="T32" fmla="*/ 148 w 633"/>
              <a:gd name="T33" fmla="*/ 388 h 604"/>
              <a:gd name="T34" fmla="*/ 114 w 633"/>
              <a:gd name="T35" fmla="*/ 582 h 604"/>
              <a:gd name="T36" fmla="*/ 114 w 633"/>
              <a:gd name="T37" fmla="*/ 588 h 604"/>
              <a:gd name="T38" fmla="*/ 116 w 633"/>
              <a:gd name="T39" fmla="*/ 596 h 604"/>
              <a:gd name="T40" fmla="*/ 120 w 633"/>
              <a:gd name="T41" fmla="*/ 600 h 604"/>
              <a:gd name="T42" fmla="*/ 126 w 633"/>
              <a:gd name="T43" fmla="*/ 604 h 604"/>
              <a:gd name="T44" fmla="*/ 137 w 633"/>
              <a:gd name="T45" fmla="*/ 603 h 604"/>
              <a:gd name="T46" fmla="*/ 316 w 633"/>
              <a:gd name="T47" fmla="*/ 510 h 604"/>
              <a:gd name="T48" fmla="*/ 494 w 633"/>
              <a:gd name="T49" fmla="*/ 603 h 604"/>
              <a:gd name="T50" fmla="*/ 505 w 633"/>
              <a:gd name="T51" fmla="*/ 604 h 604"/>
              <a:gd name="T52" fmla="*/ 512 w 633"/>
              <a:gd name="T53" fmla="*/ 600 h 604"/>
              <a:gd name="T54" fmla="*/ 515 w 633"/>
              <a:gd name="T55" fmla="*/ 596 h 604"/>
              <a:gd name="T56" fmla="*/ 517 w 633"/>
              <a:gd name="T57" fmla="*/ 588 h 604"/>
              <a:gd name="T58" fmla="*/ 517 w 633"/>
              <a:gd name="T59" fmla="*/ 581 h 604"/>
              <a:gd name="T60" fmla="*/ 485 w 633"/>
              <a:gd name="T61" fmla="*/ 388 h 604"/>
              <a:gd name="T62" fmla="*/ 627 w 633"/>
              <a:gd name="T63" fmla="*/ 247 h 604"/>
              <a:gd name="T64" fmla="*/ 632 w 633"/>
              <a:gd name="T65" fmla="*/ 23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3" h="604">
                <a:moveTo>
                  <a:pt x="633" y="234"/>
                </a:moveTo>
                <a:lnTo>
                  <a:pt x="633" y="231"/>
                </a:lnTo>
                <a:lnTo>
                  <a:pt x="632" y="228"/>
                </a:lnTo>
                <a:lnTo>
                  <a:pt x="629" y="225"/>
                </a:lnTo>
                <a:lnTo>
                  <a:pt x="627" y="222"/>
                </a:lnTo>
                <a:lnTo>
                  <a:pt x="624" y="220"/>
                </a:lnTo>
                <a:lnTo>
                  <a:pt x="621" y="219"/>
                </a:lnTo>
                <a:lnTo>
                  <a:pt x="617" y="218"/>
                </a:lnTo>
                <a:lnTo>
                  <a:pt x="611" y="217"/>
                </a:lnTo>
                <a:lnTo>
                  <a:pt x="420" y="189"/>
                </a:lnTo>
                <a:lnTo>
                  <a:pt x="335" y="16"/>
                </a:lnTo>
                <a:lnTo>
                  <a:pt x="330" y="9"/>
                </a:lnTo>
                <a:lnTo>
                  <a:pt x="326" y="4"/>
                </a:lnTo>
                <a:lnTo>
                  <a:pt x="322" y="1"/>
                </a:lnTo>
                <a:lnTo>
                  <a:pt x="316" y="0"/>
                </a:lnTo>
                <a:lnTo>
                  <a:pt x="311" y="1"/>
                </a:lnTo>
                <a:lnTo>
                  <a:pt x="305" y="4"/>
                </a:lnTo>
                <a:lnTo>
                  <a:pt x="301" y="9"/>
                </a:lnTo>
                <a:lnTo>
                  <a:pt x="297" y="16"/>
                </a:lnTo>
                <a:lnTo>
                  <a:pt x="212" y="189"/>
                </a:lnTo>
                <a:lnTo>
                  <a:pt x="20" y="217"/>
                </a:lnTo>
                <a:lnTo>
                  <a:pt x="16" y="218"/>
                </a:lnTo>
                <a:lnTo>
                  <a:pt x="12" y="219"/>
                </a:lnTo>
                <a:lnTo>
                  <a:pt x="7" y="220"/>
                </a:lnTo>
                <a:lnTo>
                  <a:pt x="5" y="222"/>
                </a:lnTo>
                <a:lnTo>
                  <a:pt x="2" y="225"/>
                </a:lnTo>
                <a:lnTo>
                  <a:pt x="1" y="228"/>
                </a:lnTo>
                <a:lnTo>
                  <a:pt x="0" y="231"/>
                </a:lnTo>
                <a:lnTo>
                  <a:pt x="0" y="234"/>
                </a:lnTo>
                <a:lnTo>
                  <a:pt x="0" y="239"/>
                </a:lnTo>
                <a:lnTo>
                  <a:pt x="2" y="243"/>
                </a:lnTo>
                <a:lnTo>
                  <a:pt x="5" y="247"/>
                </a:lnTo>
                <a:lnTo>
                  <a:pt x="8" y="253"/>
                </a:lnTo>
                <a:lnTo>
                  <a:pt x="148" y="388"/>
                </a:lnTo>
                <a:lnTo>
                  <a:pt x="114" y="578"/>
                </a:lnTo>
                <a:lnTo>
                  <a:pt x="114" y="582"/>
                </a:lnTo>
                <a:lnTo>
                  <a:pt x="114" y="585"/>
                </a:lnTo>
                <a:lnTo>
                  <a:pt x="114" y="588"/>
                </a:lnTo>
                <a:lnTo>
                  <a:pt x="115" y="593"/>
                </a:lnTo>
                <a:lnTo>
                  <a:pt x="116" y="596"/>
                </a:lnTo>
                <a:lnTo>
                  <a:pt x="118" y="598"/>
                </a:lnTo>
                <a:lnTo>
                  <a:pt x="120" y="600"/>
                </a:lnTo>
                <a:lnTo>
                  <a:pt x="123" y="603"/>
                </a:lnTo>
                <a:lnTo>
                  <a:pt x="126" y="604"/>
                </a:lnTo>
                <a:lnTo>
                  <a:pt x="129" y="604"/>
                </a:lnTo>
                <a:lnTo>
                  <a:pt x="137" y="603"/>
                </a:lnTo>
                <a:lnTo>
                  <a:pt x="146" y="599"/>
                </a:lnTo>
                <a:lnTo>
                  <a:pt x="316" y="510"/>
                </a:lnTo>
                <a:lnTo>
                  <a:pt x="487" y="599"/>
                </a:lnTo>
                <a:lnTo>
                  <a:pt x="494" y="603"/>
                </a:lnTo>
                <a:lnTo>
                  <a:pt x="502" y="604"/>
                </a:lnTo>
                <a:lnTo>
                  <a:pt x="505" y="604"/>
                </a:lnTo>
                <a:lnTo>
                  <a:pt x="509" y="603"/>
                </a:lnTo>
                <a:lnTo>
                  <a:pt x="512" y="600"/>
                </a:lnTo>
                <a:lnTo>
                  <a:pt x="514" y="598"/>
                </a:lnTo>
                <a:lnTo>
                  <a:pt x="515" y="596"/>
                </a:lnTo>
                <a:lnTo>
                  <a:pt x="517" y="593"/>
                </a:lnTo>
                <a:lnTo>
                  <a:pt x="517" y="588"/>
                </a:lnTo>
                <a:lnTo>
                  <a:pt x="517" y="585"/>
                </a:lnTo>
                <a:lnTo>
                  <a:pt x="517" y="581"/>
                </a:lnTo>
                <a:lnTo>
                  <a:pt x="517" y="578"/>
                </a:lnTo>
                <a:lnTo>
                  <a:pt x="485" y="388"/>
                </a:lnTo>
                <a:lnTo>
                  <a:pt x="623" y="253"/>
                </a:lnTo>
                <a:lnTo>
                  <a:pt x="627" y="247"/>
                </a:lnTo>
                <a:lnTo>
                  <a:pt x="631" y="243"/>
                </a:lnTo>
                <a:lnTo>
                  <a:pt x="632" y="239"/>
                </a:lnTo>
                <a:lnTo>
                  <a:pt x="633" y="234"/>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74" name="Прямоугольник 73"/>
          <p:cNvSpPr/>
          <p:nvPr/>
        </p:nvSpPr>
        <p:spPr>
          <a:xfrm>
            <a:off x="6450075" y="1687741"/>
            <a:ext cx="351790"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Lift</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75" name="TextBox 74"/>
          <p:cNvSpPr txBox="1"/>
          <p:nvPr/>
        </p:nvSpPr>
        <p:spPr>
          <a:xfrm>
            <a:off x="6450075" y="1855546"/>
            <a:ext cx="1996064" cy="875665"/>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Measures the strength of the association, comparing observed frequency with expected frequency if independent.</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76" name="Прямоугольник 75"/>
          <p:cNvSpPr/>
          <p:nvPr/>
        </p:nvSpPr>
        <p:spPr>
          <a:xfrm>
            <a:off x="6450075" y="2951837"/>
            <a:ext cx="1083310"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Support Example</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77" name="TextBox 76"/>
          <p:cNvSpPr txBox="1"/>
          <p:nvPr/>
        </p:nvSpPr>
        <p:spPr>
          <a:xfrm>
            <a:off x="6450075" y="3119643"/>
            <a:ext cx="1996064" cy="483235"/>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If bread appears in 20% of transactions, its support is 0.2.</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78" name="Овал 77"/>
          <p:cNvSpPr/>
          <p:nvPr/>
        </p:nvSpPr>
        <p:spPr>
          <a:xfrm>
            <a:off x="5965698" y="3146961"/>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cxnSp>
        <p:nvCxnSpPr>
          <p:cNvPr id="82" name="Прямая соединительная линия 81"/>
          <p:cNvCxnSpPr/>
          <p:nvPr/>
        </p:nvCxnSpPr>
        <p:spPr>
          <a:xfrm flipV="1">
            <a:off x="3042499" y="2845630"/>
            <a:ext cx="1266270" cy="482051"/>
          </a:xfrm>
          <a:prstGeom prst="bentConnector3">
            <a:avLst>
              <a:gd name="adj1" fmla="val 9990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2759257" y="3139341"/>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84" name="Freeform 38"/>
          <p:cNvSpPr/>
          <p:nvPr/>
        </p:nvSpPr>
        <p:spPr bwMode="auto">
          <a:xfrm>
            <a:off x="2880837" y="3259071"/>
            <a:ext cx="141104" cy="140169"/>
          </a:xfrm>
          <a:custGeom>
            <a:avLst/>
            <a:gdLst>
              <a:gd name="T0" fmla="*/ 441 w 452"/>
              <a:gd name="T1" fmla="*/ 114 h 452"/>
              <a:gd name="T2" fmla="*/ 449 w 452"/>
              <a:gd name="T3" fmla="*/ 102 h 452"/>
              <a:gd name="T4" fmla="*/ 452 w 452"/>
              <a:gd name="T5" fmla="*/ 88 h 452"/>
              <a:gd name="T6" fmla="*/ 449 w 452"/>
              <a:gd name="T7" fmla="*/ 74 h 452"/>
              <a:gd name="T8" fmla="*/ 441 w 452"/>
              <a:gd name="T9" fmla="*/ 62 h 452"/>
              <a:gd name="T10" fmla="*/ 383 w 452"/>
              <a:gd name="T11" fmla="*/ 6 h 452"/>
              <a:gd name="T12" fmla="*/ 371 w 452"/>
              <a:gd name="T13" fmla="*/ 1 h 452"/>
              <a:gd name="T14" fmla="*/ 356 w 452"/>
              <a:gd name="T15" fmla="*/ 1 h 452"/>
              <a:gd name="T16" fmla="*/ 344 w 452"/>
              <a:gd name="T17" fmla="*/ 6 h 452"/>
              <a:gd name="T18" fmla="*/ 226 w 452"/>
              <a:gd name="T19" fmla="*/ 123 h 452"/>
              <a:gd name="T20" fmla="*/ 108 w 452"/>
              <a:gd name="T21" fmla="*/ 6 h 452"/>
              <a:gd name="T22" fmla="*/ 95 w 452"/>
              <a:gd name="T23" fmla="*/ 1 h 452"/>
              <a:gd name="T24" fmla="*/ 81 w 452"/>
              <a:gd name="T25" fmla="*/ 1 h 452"/>
              <a:gd name="T26" fmla="*/ 68 w 452"/>
              <a:gd name="T27" fmla="*/ 6 h 452"/>
              <a:gd name="T28" fmla="*/ 10 w 452"/>
              <a:gd name="T29" fmla="*/ 62 h 452"/>
              <a:gd name="T30" fmla="*/ 2 w 452"/>
              <a:gd name="T31" fmla="*/ 74 h 452"/>
              <a:gd name="T32" fmla="*/ 0 w 452"/>
              <a:gd name="T33" fmla="*/ 88 h 452"/>
              <a:gd name="T34" fmla="*/ 2 w 452"/>
              <a:gd name="T35" fmla="*/ 102 h 452"/>
              <a:gd name="T36" fmla="*/ 10 w 452"/>
              <a:gd name="T37" fmla="*/ 114 h 452"/>
              <a:gd name="T38" fmla="*/ 10 w 452"/>
              <a:gd name="T39" fmla="*/ 338 h 452"/>
              <a:gd name="T40" fmla="*/ 2 w 452"/>
              <a:gd name="T41" fmla="*/ 349 h 452"/>
              <a:gd name="T42" fmla="*/ 0 w 452"/>
              <a:gd name="T43" fmla="*/ 363 h 452"/>
              <a:gd name="T44" fmla="*/ 2 w 452"/>
              <a:gd name="T45" fmla="*/ 378 h 452"/>
              <a:gd name="T46" fmla="*/ 10 w 452"/>
              <a:gd name="T47" fmla="*/ 389 h 452"/>
              <a:gd name="T48" fmla="*/ 68 w 452"/>
              <a:gd name="T49" fmla="*/ 447 h 452"/>
              <a:gd name="T50" fmla="*/ 81 w 452"/>
              <a:gd name="T51" fmla="*/ 451 h 452"/>
              <a:gd name="T52" fmla="*/ 95 w 452"/>
              <a:gd name="T53" fmla="*/ 451 h 452"/>
              <a:gd name="T54" fmla="*/ 108 w 452"/>
              <a:gd name="T55" fmla="*/ 447 h 452"/>
              <a:gd name="T56" fmla="*/ 226 w 452"/>
              <a:gd name="T57" fmla="*/ 330 h 452"/>
              <a:gd name="T58" fmla="*/ 344 w 452"/>
              <a:gd name="T59" fmla="*/ 447 h 452"/>
              <a:gd name="T60" fmla="*/ 356 w 452"/>
              <a:gd name="T61" fmla="*/ 451 h 452"/>
              <a:gd name="T62" fmla="*/ 371 w 452"/>
              <a:gd name="T63" fmla="*/ 451 h 452"/>
              <a:gd name="T64" fmla="*/ 383 w 452"/>
              <a:gd name="T65" fmla="*/ 447 h 452"/>
              <a:gd name="T66" fmla="*/ 441 w 452"/>
              <a:gd name="T67" fmla="*/ 389 h 452"/>
              <a:gd name="T68" fmla="*/ 449 w 452"/>
              <a:gd name="T69" fmla="*/ 378 h 452"/>
              <a:gd name="T70" fmla="*/ 452 w 452"/>
              <a:gd name="T71" fmla="*/ 363 h 452"/>
              <a:gd name="T72" fmla="*/ 449 w 452"/>
              <a:gd name="T73" fmla="*/ 349 h 452"/>
              <a:gd name="T74" fmla="*/ 441 w 452"/>
              <a:gd name="T75" fmla="*/ 33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2" h="452">
                <a:moveTo>
                  <a:pt x="329" y="226"/>
                </a:moveTo>
                <a:lnTo>
                  <a:pt x="441" y="114"/>
                </a:lnTo>
                <a:lnTo>
                  <a:pt x="446" y="109"/>
                </a:lnTo>
                <a:lnTo>
                  <a:pt x="449" y="102"/>
                </a:lnTo>
                <a:lnTo>
                  <a:pt x="450" y="96"/>
                </a:lnTo>
                <a:lnTo>
                  <a:pt x="452" y="88"/>
                </a:lnTo>
                <a:lnTo>
                  <a:pt x="450" y="81"/>
                </a:lnTo>
                <a:lnTo>
                  <a:pt x="449" y="74"/>
                </a:lnTo>
                <a:lnTo>
                  <a:pt x="446" y="68"/>
                </a:lnTo>
                <a:lnTo>
                  <a:pt x="441" y="62"/>
                </a:lnTo>
                <a:lnTo>
                  <a:pt x="389" y="10"/>
                </a:lnTo>
                <a:lnTo>
                  <a:pt x="383" y="6"/>
                </a:lnTo>
                <a:lnTo>
                  <a:pt x="377" y="3"/>
                </a:lnTo>
                <a:lnTo>
                  <a:pt x="371" y="1"/>
                </a:lnTo>
                <a:lnTo>
                  <a:pt x="363" y="0"/>
                </a:lnTo>
                <a:lnTo>
                  <a:pt x="356" y="1"/>
                </a:lnTo>
                <a:lnTo>
                  <a:pt x="349" y="3"/>
                </a:lnTo>
                <a:lnTo>
                  <a:pt x="344" y="6"/>
                </a:lnTo>
                <a:lnTo>
                  <a:pt x="337" y="10"/>
                </a:lnTo>
                <a:lnTo>
                  <a:pt x="226" y="123"/>
                </a:lnTo>
                <a:lnTo>
                  <a:pt x="113" y="10"/>
                </a:lnTo>
                <a:lnTo>
                  <a:pt x="108" y="6"/>
                </a:lnTo>
                <a:lnTo>
                  <a:pt x="102" y="3"/>
                </a:lnTo>
                <a:lnTo>
                  <a:pt x="95" y="1"/>
                </a:lnTo>
                <a:lnTo>
                  <a:pt x="88" y="0"/>
                </a:lnTo>
                <a:lnTo>
                  <a:pt x="81" y="1"/>
                </a:lnTo>
                <a:lnTo>
                  <a:pt x="74" y="3"/>
                </a:lnTo>
                <a:lnTo>
                  <a:pt x="68" y="6"/>
                </a:lnTo>
                <a:lnTo>
                  <a:pt x="62" y="10"/>
                </a:lnTo>
                <a:lnTo>
                  <a:pt x="10" y="62"/>
                </a:lnTo>
                <a:lnTo>
                  <a:pt x="5" y="68"/>
                </a:lnTo>
                <a:lnTo>
                  <a:pt x="2" y="74"/>
                </a:lnTo>
                <a:lnTo>
                  <a:pt x="0" y="81"/>
                </a:lnTo>
                <a:lnTo>
                  <a:pt x="0" y="88"/>
                </a:lnTo>
                <a:lnTo>
                  <a:pt x="0" y="96"/>
                </a:lnTo>
                <a:lnTo>
                  <a:pt x="2" y="102"/>
                </a:lnTo>
                <a:lnTo>
                  <a:pt x="5" y="109"/>
                </a:lnTo>
                <a:lnTo>
                  <a:pt x="10" y="114"/>
                </a:lnTo>
                <a:lnTo>
                  <a:pt x="122" y="226"/>
                </a:lnTo>
                <a:lnTo>
                  <a:pt x="10" y="338"/>
                </a:lnTo>
                <a:lnTo>
                  <a:pt x="5" y="344"/>
                </a:lnTo>
                <a:lnTo>
                  <a:pt x="2" y="349"/>
                </a:lnTo>
                <a:lnTo>
                  <a:pt x="0" y="357"/>
                </a:lnTo>
                <a:lnTo>
                  <a:pt x="0" y="363"/>
                </a:lnTo>
                <a:lnTo>
                  <a:pt x="0" y="371"/>
                </a:lnTo>
                <a:lnTo>
                  <a:pt x="2" y="378"/>
                </a:lnTo>
                <a:lnTo>
                  <a:pt x="5" y="384"/>
                </a:lnTo>
                <a:lnTo>
                  <a:pt x="10" y="389"/>
                </a:lnTo>
                <a:lnTo>
                  <a:pt x="62" y="441"/>
                </a:lnTo>
                <a:lnTo>
                  <a:pt x="68" y="447"/>
                </a:lnTo>
                <a:lnTo>
                  <a:pt x="74" y="450"/>
                </a:lnTo>
                <a:lnTo>
                  <a:pt x="81" y="451"/>
                </a:lnTo>
                <a:lnTo>
                  <a:pt x="88" y="452"/>
                </a:lnTo>
                <a:lnTo>
                  <a:pt x="95" y="451"/>
                </a:lnTo>
                <a:lnTo>
                  <a:pt x="102" y="450"/>
                </a:lnTo>
                <a:lnTo>
                  <a:pt x="108" y="447"/>
                </a:lnTo>
                <a:lnTo>
                  <a:pt x="113" y="441"/>
                </a:lnTo>
                <a:lnTo>
                  <a:pt x="226" y="330"/>
                </a:lnTo>
                <a:lnTo>
                  <a:pt x="337" y="441"/>
                </a:lnTo>
                <a:lnTo>
                  <a:pt x="344" y="447"/>
                </a:lnTo>
                <a:lnTo>
                  <a:pt x="349" y="450"/>
                </a:lnTo>
                <a:lnTo>
                  <a:pt x="356" y="451"/>
                </a:lnTo>
                <a:lnTo>
                  <a:pt x="363" y="452"/>
                </a:lnTo>
                <a:lnTo>
                  <a:pt x="371" y="451"/>
                </a:lnTo>
                <a:lnTo>
                  <a:pt x="377" y="450"/>
                </a:lnTo>
                <a:lnTo>
                  <a:pt x="383" y="447"/>
                </a:lnTo>
                <a:lnTo>
                  <a:pt x="389" y="441"/>
                </a:lnTo>
                <a:lnTo>
                  <a:pt x="441" y="389"/>
                </a:lnTo>
                <a:lnTo>
                  <a:pt x="446" y="384"/>
                </a:lnTo>
                <a:lnTo>
                  <a:pt x="449" y="378"/>
                </a:lnTo>
                <a:lnTo>
                  <a:pt x="450" y="371"/>
                </a:lnTo>
                <a:lnTo>
                  <a:pt x="452" y="363"/>
                </a:lnTo>
                <a:lnTo>
                  <a:pt x="450" y="357"/>
                </a:lnTo>
                <a:lnTo>
                  <a:pt x="449" y="349"/>
                </a:lnTo>
                <a:lnTo>
                  <a:pt x="446" y="344"/>
                </a:lnTo>
                <a:lnTo>
                  <a:pt x="441" y="338"/>
                </a:lnTo>
                <a:lnTo>
                  <a:pt x="329" y="2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45" name="Freeform 88"/>
          <p:cNvSpPr>
            <a:spLocks noEditPoints="1"/>
          </p:cNvSpPr>
          <p:nvPr/>
        </p:nvSpPr>
        <p:spPr bwMode="auto">
          <a:xfrm>
            <a:off x="6044228" y="3245268"/>
            <a:ext cx="208058" cy="208058"/>
          </a:xfrm>
          <a:custGeom>
            <a:avLst/>
            <a:gdLst>
              <a:gd name="T0" fmla="*/ 613 w 622"/>
              <a:gd name="T1" fmla="*/ 1 h 621"/>
              <a:gd name="T2" fmla="*/ 609 w 622"/>
              <a:gd name="T3" fmla="*/ 0 h 621"/>
              <a:gd name="T4" fmla="*/ 561 w 622"/>
              <a:gd name="T5" fmla="*/ 1 h 621"/>
              <a:gd name="T6" fmla="*/ 518 w 622"/>
              <a:gd name="T7" fmla="*/ 6 h 621"/>
              <a:gd name="T8" fmla="*/ 479 w 622"/>
              <a:gd name="T9" fmla="*/ 15 h 621"/>
              <a:gd name="T10" fmla="*/ 444 w 622"/>
              <a:gd name="T11" fmla="*/ 27 h 621"/>
              <a:gd name="T12" fmla="*/ 412 w 622"/>
              <a:gd name="T13" fmla="*/ 43 h 621"/>
              <a:gd name="T14" fmla="*/ 378 w 622"/>
              <a:gd name="T15" fmla="*/ 64 h 621"/>
              <a:gd name="T16" fmla="*/ 344 w 622"/>
              <a:gd name="T17" fmla="*/ 91 h 621"/>
              <a:gd name="T18" fmla="*/ 308 w 622"/>
              <a:gd name="T19" fmla="*/ 125 h 621"/>
              <a:gd name="T20" fmla="*/ 276 w 622"/>
              <a:gd name="T21" fmla="*/ 158 h 621"/>
              <a:gd name="T22" fmla="*/ 241 w 622"/>
              <a:gd name="T23" fmla="*/ 198 h 621"/>
              <a:gd name="T24" fmla="*/ 95 w 622"/>
              <a:gd name="T25" fmla="*/ 207 h 621"/>
              <a:gd name="T26" fmla="*/ 89 w 622"/>
              <a:gd name="T27" fmla="*/ 210 h 621"/>
              <a:gd name="T28" fmla="*/ 2 w 622"/>
              <a:gd name="T29" fmla="*/ 358 h 621"/>
              <a:gd name="T30" fmla="*/ 0 w 622"/>
              <a:gd name="T31" fmla="*/ 365 h 621"/>
              <a:gd name="T32" fmla="*/ 4 w 622"/>
              <a:gd name="T33" fmla="*/ 373 h 621"/>
              <a:gd name="T34" fmla="*/ 32 w 622"/>
              <a:gd name="T35" fmla="*/ 400 h 621"/>
              <a:gd name="T36" fmla="*/ 38 w 622"/>
              <a:gd name="T37" fmla="*/ 401 h 621"/>
              <a:gd name="T38" fmla="*/ 145 w 622"/>
              <a:gd name="T39" fmla="*/ 369 h 621"/>
              <a:gd name="T40" fmla="*/ 220 w 622"/>
              <a:gd name="T41" fmla="*/ 581 h 621"/>
              <a:gd name="T42" fmla="*/ 220 w 622"/>
              <a:gd name="T43" fmla="*/ 587 h 621"/>
              <a:gd name="T44" fmla="*/ 223 w 622"/>
              <a:gd name="T45" fmla="*/ 592 h 621"/>
              <a:gd name="T46" fmla="*/ 251 w 622"/>
              <a:gd name="T47" fmla="*/ 619 h 621"/>
              <a:gd name="T48" fmla="*/ 260 w 622"/>
              <a:gd name="T49" fmla="*/ 619 h 621"/>
              <a:gd name="T50" fmla="*/ 408 w 622"/>
              <a:gd name="T51" fmla="*/ 533 h 621"/>
              <a:gd name="T52" fmla="*/ 412 w 622"/>
              <a:gd name="T53" fmla="*/ 529 h 621"/>
              <a:gd name="T54" fmla="*/ 414 w 622"/>
              <a:gd name="T55" fmla="*/ 523 h 621"/>
              <a:gd name="T56" fmla="*/ 443 w 622"/>
              <a:gd name="T57" fmla="*/ 361 h 621"/>
              <a:gd name="T58" fmla="*/ 480 w 622"/>
              <a:gd name="T59" fmla="*/ 328 h 621"/>
              <a:gd name="T60" fmla="*/ 513 w 622"/>
              <a:gd name="T61" fmla="*/ 296 h 621"/>
              <a:gd name="T62" fmla="*/ 542 w 622"/>
              <a:gd name="T63" fmla="*/ 261 h 621"/>
              <a:gd name="T64" fmla="*/ 565 w 622"/>
              <a:gd name="T65" fmla="*/ 227 h 621"/>
              <a:gd name="T66" fmla="*/ 585 w 622"/>
              <a:gd name="T67" fmla="*/ 193 h 621"/>
              <a:gd name="T68" fmla="*/ 599 w 622"/>
              <a:gd name="T69" fmla="*/ 157 h 621"/>
              <a:gd name="T70" fmla="*/ 610 w 622"/>
              <a:gd name="T71" fmla="*/ 120 h 621"/>
              <a:gd name="T72" fmla="*/ 617 w 622"/>
              <a:gd name="T73" fmla="*/ 80 h 621"/>
              <a:gd name="T74" fmla="*/ 621 w 622"/>
              <a:gd name="T75" fmla="*/ 35 h 621"/>
              <a:gd name="T76" fmla="*/ 621 w 622"/>
              <a:gd name="T77" fmla="*/ 7 h 621"/>
              <a:gd name="T78" fmla="*/ 525 w 622"/>
              <a:gd name="T79" fmla="*/ 147 h 621"/>
              <a:gd name="T80" fmla="*/ 514 w 622"/>
              <a:gd name="T81" fmla="*/ 155 h 621"/>
              <a:gd name="T82" fmla="*/ 500 w 622"/>
              <a:gd name="T83" fmla="*/ 157 h 621"/>
              <a:gd name="T84" fmla="*/ 486 w 622"/>
              <a:gd name="T85" fmla="*/ 155 h 621"/>
              <a:gd name="T86" fmla="*/ 474 w 622"/>
              <a:gd name="T87" fmla="*/ 147 h 621"/>
              <a:gd name="T88" fmla="*/ 466 w 622"/>
              <a:gd name="T89" fmla="*/ 136 h 621"/>
              <a:gd name="T90" fmla="*/ 463 w 622"/>
              <a:gd name="T91" fmla="*/ 122 h 621"/>
              <a:gd name="T92" fmla="*/ 466 w 622"/>
              <a:gd name="T93" fmla="*/ 107 h 621"/>
              <a:gd name="T94" fmla="*/ 474 w 622"/>
              <a:gd name="T95" fmla="*/ 96 h 621"/>
              <a:gd name="T96" fmla="*/ 486 w 622"/>
              <a:gd name="T97" fmla="*/ 87 h 621"/>
              <a:gd name="T98" fmla="*/ 500 w 622"/>
              <a:gd name="T99" fmla="*/ 85 h 621"/>
              <a:gd name="T100" fmla="*/ 514 w 622"/>
              <a:gd name="T101" fmla="*/ 87 h 621"/>
              <a:gd name="T102" fmla="*/ 525 w 622"/>
              <a:gd name="T103" fmla="*/ 96 h 621"/>
              <a:gd name="T104" fmla="*/ 533 w 622"/>
              <a:gd name="T105" fmla="*/ 107 h 621"/>
              <a:gd name="T106" fmla="*/ 536 w 622"/>
              <a:gd name="T107" fmla="*/ 122 h 621"/>
              <a:gd name="T108" fmla="*/ 533 w 622"/>
              <a:gd name="T109" fmla="*/ 136 h 621"/>
              <a:gd name="T110" fmla="*/ 525 w 622"/>
              <a:gd name="T111" fmla="*/ 14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2" h="621">
                <a:moveTo>
                  <a:pt x="617" y="3"/>
                </a:moveTo>
                <a:lnTo>
                  <a:pt x="613" y="1"/>
                </a:lnTo>
                <a:lnTo>
                  <a:pt x="609" y="0"/>
                </a:lnTo>
                <a:lnTo>
                  <a:pt x="609" y="0"/>
                </a:lnTo>
                <a:lnTo>
                  <a:pt x="584" y="0"/>
                </a:lnTo>
                <a:lnTo>
                  <a:pt x="561" y="1"/>
                </a:lnTo>
                <a:lnTo>
                  <a:pt x="538" y="3"/>
                </a:lnTo>
                <a:lnTo>
                  <a:pt x="518" y="6"/>
                </a:lnTo>
                <a:lnTo>
                  <a:pt x="497" y="10"/>
                </a:lnTo>
                <a:lnTo>
                  <a:pt x="479" y="15"/>
                </a:lnTo>
                <a:lnTo>
                  <a:pt x="461" y="20"/>
                </a:lnTo>
                <a:lnTo>
                  <a:pt x="444" y="27"/>
                </a:lnTo>
                <a:lnTo>
                  <a:pt x="428" y="34"/>
                </a:lnTo>
                <a:lnTo>
                  <a:pt x="412" y="43"/>
                </a:lnTo>
                <a:lnTo>
                  <a:pt x="395" y="53"/>
                </a:lnTo>
                <a:lnTo>
                  <a:pt x="378" y="64"/>
                </a:lnTo>
                <a:lnTo>
                  <a:pt x="361" y="77"/>
                </a:lnTo>
                <a:lnTo>
                  <a:pt x="344" y="91"/>
                </a:lnTo>
                <a:lnTo>
                  <a:pt x="326" y="108"/>
                </a:lnTo>
                <a:lnTo>
                  <a:pt x="308" y="125"/>
                </a:lnTo>
                <a:lnTo>
                  <a:pt x="292" y="141"/>
                </a:lnTo>
                <a:lnTo>
                  <a:pt x="276" y="158"/>
                </a:lnTo>
                <a:lnTo>
                  <a:pt x="259" y="178"/>
                </a:lnTo>
                <a:lnTo>
                  <a:pt x="241" y="198"/>
                </a:lnTo>
                <a:lnTo>
                  <a:pt x="97" y="206"/>
                </a:lnTo>
                <a:lnTo>
                  <a:pt x="95" y="207"/>
                </a:lnTo>
                <a:lnTo>
                  <a:pt x="91" y="208"/>
                </a:lnTo>
                <a:lnTo>
                  <a:pt x="89" y="210"/>
                </a:lnTo>
                <a:lnTo>
                  <a:pt x="87" y="212"/>
                </a:lnTo>
                <a:lnTo>
                  <a:pt x="2" y="358"/>
                </a:lnTo>
                <a:lnTo>
                  <a:pt x="1" y="361"/>
                </a:lnTo>
                <a:lnTo>
                  <a:pt x="0" y="365"/>
                </a:lnTo>
                <a:lnTo>
                  <a:pt x="1" y="369"/>
                </a:lnTo>
                <a:lnTo>
                  <a:pt x="4" y="373"/>
                </a:lnTo>
                <a:lnTo>
                  <a:pt x="29" y="398"/>
                </a:lnTo>
                <a:lnTo>
                  <a:pt x="32" y="400"/>
                </a:lnTo>
                <a:lnTo>
                  <a:pt x="37" y="401"/>
                </a:lnTo>
                <a:lnTo>
                  <a:pt x="38" y="401"/>
                </a:lnTo>
                <a:lnTo>
                  <a:pt x="41" y="400"/>
                </a:lnTo>
                <a:lnTo>
                  <a:pt x="145" y="369"/>
                </a:lnTo>
                <a:lnTo>
                  <a:pt x="252" y="476"/>
                </a:lnTo>
                <a:lnTo>
                  <a:pt x="220" y="581"/>
                </a:lnTo>
                <a:lnTo>
                  <a:pt x="220" y="584"/>
                </a:lnTo>
                <a:lnTo>
                  <a:pt x="220" y="587"/>
                </a:lnTo>
                <a:lnTo>
                  <a:pt x="221" y="590"/>
                </a:lnTo>
                <a:lnTo>
                  <a:pt x="223" y="592"/>
                </a:lnTo>
                <a:lnTo>
                  <a:pt x="247" y="617"/>
                </a:lnTo>
                <a:lnTo>
                  <a:pt x="251" y="619"/>
                </a:lnTo>
                <a:lnTo>
                  <a:pt x="257" y="621"/>
                </a:lnTo>
                <a:lnTo>
                  <a:pt x="260" y="619"/>
                </a:lnTo>
                <a:lnTo>
                  <a:pt x="262" y="618"/>
                </a:lnTo>
                <a:lnTo>
                  <a:pt x="408" y="533"/>
                </a:lnTo>
                <a:lnTo>
                  <a:pt x="411" y="532"/>
                </a:lnTo>
                <a:lnTo>
                  <a:pt x="412" y="529"/>
                </a:lnTo>
                <a:lnTo>
                  <a:pt x="413" y="527"/>
                </a:lnTo>
                <a:lnTo>
                  <a:pt x="414" y="523"/>
                </a:lnTo>
                <a:lnTo>
                  <a:pt x="422" y="380"/>
                </a:lnTo>
                <a:lnTo>
                  <a:pt x="443" y="361"/>
                </a:lnTo>
                <a:lnTo>
                  <a:pt x="462" y="344"/>
                </a:lnTo>
                <a:lnTo>
                  <a:pt x="480" y="328"/>
                </a:lnTo>
                <a:lnTo>
                  <a:pt x="496" y="313"/>
                </a:lnTo>
                <a:lnTo>
                  <a:pt x="513" y="296"/>
                </a:lnTo>
                <a:lnTo>
                  <a:pt x="528" y="278"/>
                </a:lnTo>
                <a:lnTo>
                  <a:pt x="542" y="261"/>
                </a:lnTo>
                <a:lnTo>
                  <a:pt x="555" y="244"/>
                </a:lnTo>
                <a:lnTo>
                  <a:pt x="565" y="227"/>
                </a:lnTo>
                <a:lnTo>
                  <a:pt x="576" y="210"/>
                </a:lnTo>
                <a:lnTo>
                  <a:pt x="585" y="193"/>
                </a:lnTo>
                <a:lnTo>
                  <a:pt x="592" y="176"/>
                </a:lnTo>
                <a:lnTo>
                  <a:pt x="599" y="157"/>
                </a:lnTo>
                <a:lnTo>
                  <a:pt x="605" y="139"/>
                </a:lnTo>
                <a:lnTo>
                  <a:pt x="610" y="120"/>
                </a:lnTo>
                <a:lnTo>
                  <a:pt x="614" y="100"/>
                </a:lnTo>
                <a:lnTo>
                  <a:pt x="617" y="80"/>
                </a:lnTo>
                <a:lnTo>
                  <a:pt x="619" y="57"/>
                </a:lnTo>
                <a:lnTo>
                  <a:pt x="621" y="35"/>
                </a:lnTo>
                <a:lnTo>
                  <a:pt x="622" y="12"/>
                </a:lnTo>
                <a:lnTo>
                  <a:pt x="621" y="7"/>
                </a:lnTo>
                <a:lnTo>
                  <a:pt x="617" y="3"/>
                </a:lnTo>
                <a:close/>
                <a:moveTo>
                  <a:pt x="525" y="147"/>
                </a:moveTo>
                <a:lnTo>
                  <a:pt x="520" y="152"/>
                </a:lnTo>
                <a:lnTo>
                  <a:pt x="514" y="155"/>
                </a:lnTo>
                <a:lnTo>
                  <a:pt x="507" y="157"/>
                </a:lnTo>
                <a:lnTo>
                  <a:pt x="500" y="157"/>
                </a:lnTo>
                <a:lnTo>
                  <a:pt x="492" y="157"/>
                </a:lnTo>
                <a:lnTo>
                  <a:pt x="486" y="155"/>
                </a:lnTo>
                <a:lnTo>
                  <a:pt x="479" y="152"/>
                </a:lnTo>
                <a:lnTo>
                  <a:pt x="474" y="147"/>
                </a:lnTo>
                <a:lnTo>
                  <a:pt x="469" y="141"/>
                </a:lnTo>
                <a:lnTo>
                  <a:pt x="466" y="136"/>
                </a:lnTo>
                <a:lnTo>
                  <a:pt x="464" y="128"/>
                </a:lnTo>
                <a:lnTo>
                  <a:pt x="463" y="122"/>
                </a:lnTo>
                <a:lnTo>
                  <a:pt x="464" y="114"/>
                </a:lnTo>
                <a:lnTo>
                  <a:pt x="466" y="107"/>
                </a:lnTo>
                <a:lnTo>
                  <a:pt x="469" y="101"/>
                </a:lnTo>
                <a:lnTo>
                  <a:pt x="474" y="96"/>
                </a:lnTo>
                <a:lnTo>
                  <a:pt x="479" y="90"/>
                </a:lnTo>
                <a:lnTo>
                  <a:pt x="486" y="87"/>
                </a:lnTo>
                <a:lnTo>
                  <a:pt x="492" y="85"/>
                </a:lnTo>
                <a:lnTo>
                  <a:pt x="500" y="85"/>
                </a:lnTo>
                <a:lnTo>
                  <a:pt x="507" y="85"/>
                </a:lnTo>
                <a:lnTo>
                  <a:pt x="514" y="87"/>
                </a:lnTo>
                <a:lnTo>
                  <a:pt x="520" y="90"/>
                </a:lnTo>
                <a:lnTo>
                  <a:pt x="525" y="96"/>
                </a:lnTo>
                <a:lnTo>
                  <a:pt x="530" y="101"/>
                </a:lnTo>
                <a:lnTo>
                  <a:pt x="533" y="107"/>
                </a:lnTo>
                <a:lnTo>
                  <a:pt x="535" y="114"/>
                </a:lnTo>
                <a:lnTo>
                  <a:pt x="536" y="122"/>
                </a:lnTo>
                <a:lnTo>
                  <a:pt x="535" y="128"/>
                </a:lnTo>
                <a:lnTo>
                  <a:pt x="533" y="136"/>
                </a:lnTo>
                <a:lnTo>
                  <a:pt x="530" y="141"/>
                </a:lnTo>
                <a:lnTo>
                  <a:pt x="525" y="147"/>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46" name="直接连接符 45"/>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7" name="TextBox 12"/>
          <p:cNvSpPr txBox="1"/>
          <p:nvPr/>
        </p:nvSpPr>
        <p:spPr>
          <a:xfrm>
            <a:off x="217525" y="502127"/>
            <a:ext cx="7244715"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Key Metrics in Market Basket Analysis</a:t>
            </a:r>
            <a:endParaRPr lang="zh-CN" altLang="en-US" sz="2000" spc="450" dirty="0">
              <a:solidFill>
                <a:schemeClr val="tx2"/>
              </a:solidFill>
              <a:latin typeface="Arvo"/>
              <a:ea typeface="Calibri" panose="020F0502020204030204" pitchFamily="34" charset="0"/>
              <a:cs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3438701" y="3078260"/>
            <a:ext cx="1038282" cy="1097596"/>
          </a:xfrm>
          <a:custGeom>
            <a:avLst/>
            <a:gdLst>
              <a:gd name="T0" fmla="*/ 7338 w 9013"/>
              <a:gd name="T1" fmla="*/ 9111 h 9529"/>
              <a:gd name="T2" fmla="*/ 6034 w 9013"/>
              <a:gd name="T3" fmla="*/ 8357 h 9529"/>
              <a:gd name="T4" fmla="*/ 4892 w 9013"/>
              <a:gd name="T5" fmla="*/ 7413 h 9529"/>
              <a:gd name="T6" fmla="*/ 3919 w 9013"/>
              <a:gd name="T7" fmla="*/ 6347 h 9529"/>
              <a:gd name="T8" fmla="*/ 3121 w 9013"/>
              <a:gd name="T9" fmla="*/ 5231 h 9529"/>
              <a:gd name="T10" fmla="*/ 2506 w 9013"/>
              <a:gd name="T11" fmla="*/ 4133 h 9529"/>
              <a:gd name="T12" fmla="*/ 2079 w 9013"/>
              <a:gd name="T13" fmla="*/ 3125 h 9529"/>
              <a:gd name="T14" fmla="*/ 1847 w 9013"/>
              <a:gd name="T15" fmla="*/ 2276 h 9529"/>
              <a:gd name="T16" fmla="*/ 2290 w 9013"/>
              <a:gd name="T17" fmla="*/ 2833 h 9529"/>
              <a:gd name="T18" fmla="*/ 2998 w 9013"/>
              <a:gd name="T19" fmla="*/ 3730 h 9529"/>
              <a:gd name="T20" fmla="*/ 3783 w 9013"/>
              <a:gd name="T21" fmla="*/ 4534 h 9529"/>
              <a:gd name="T22" fmla="*/ 4630 w 9013"/>
              <a:gd name="T23" fmla="*/ 5253 h 9529"/>
              <a:gd name="T24" fmla="*/ 5518 w 9013"/>
              <a:gd name="T25" fmla="*/ 5887 h 9529"/>
              <a:gd name="T26" fmla="*/ 6430 w 9013"/>
              <a:gd name="T27" fmla="*/ 6444 h 9529"/>
              <a:gd name="T28" fmla="*/ 7349 w 9013"/>
              <a:gd name="T29" fmla="*/ 6926 h 9529"/>
              <a:gd name="T30" fmla="*/ 8256 w 9013"/>
              <a:gd name="T31" fmla="*/ 7338 h 9529"/>
              <a:gd name="T32" fmla="*/ 8542 w 9013"/>
              <a:gd name="T33" fmla="*/ 7025 h 9529"/>
              <a:gd name="T34" fmla="*/ 8654 w 9013"/>
              <a:gd name="T35" fmla="*/ 6493 h 9529"/>
              <a:gd name="T36" fmla="*/ 8796 w 9013"/>
              <a:gd name="T37" fmla="*/ 5968 h 9529"/>
              <a:gd name="T38" fmla="*/ 8965 w 9013"/>
              <a:gd name="T39" fmla="*/ 5453 h 9529"/>
              <a:gd name="T40" fmla="*/ 8894 w 9013"/>
              <a:gd name="T41" fmla="*/ 5030 h 9529"/>
              <a:gd name="T42" fmla="*/ 8717 w 9013"/>
              <a:gd name="T43" fmla="*/ 4641 h 9529"/>
              <a:gd name="T44" fmla="*/ 8518 w 9013"/>
              <a:gd name="T45" fmla="*/ 4261 h 9529"/>
              <a:gd name="T46" fmla="*/ 8299 w 9013"/>
              <a:gd name="T47" fmla="*/ 3889 h 9529"/>
              <a:gd name="T48" fmla="*/ 8058 w 9013"/>
              <a:gd name="T49" fmla="*/ 3526 h 9529"/>
              <a:gd name="T50" fmla="*/ 7796 w 9013"/>
              <a:gd name="T51" fmla="*/ 3174 h 9529"/>
              <a:gd name="T52" fmla="*/ 7512 w 9013"/>
              <a:gd name="T53" fmla="*/ 2833 h 9529"/>
              <a:gd name="T54" fmla="*/ 7208 w 9013"/>
              <a:gd name="T55" fmla="*/ 2503 h 9529"/>
              <a:gd name="T56" fmla="*/ 6571 w 9013"/>
              <a:gd name="T57" fmla="*/ 1914 h 9529"/>
              <a:gd name="T58" fmla="*/ 5775 w 9013"/>
              <a:gd name="T59" fmla="*/ 1329 h 9529"/>
              <a:gd name="T60" fmla="*/ 4931 w 9013"/>
              <a:gd name="T61" fmla="*/ 851 h 9529"/>
              <a:gd name="T62" fmla="*/ 4048 w 9013"/>
              <a:gd name="T63" fmla="*/ 478 h 9529"/>
              <a:gd name="T64" fmla="*/ 3135 w 9013"/>
              <a:gd name="T65" fmla="*/ 212 h 9529"/>
              <a:gd name="T66" fmla="*/ 2202 w 9013"/>
              <a:gd name="T67" fmla="*/ 53 h 9529"/>
              <a:gd name="T68" fmla="*/ 1260 w 9013"/>
              <a:gd name="T69" fmla="*/ 0 h 9529"/>
              <a:gd name="T70" fmla="*/ 317 w 9013"/>
              <a:gd name="T71" fmla="*/ 53 h 9529"/>
              <a:gd name="T72" fmla="*/ 14 w 9013"/>
              <a:gd name="T73" fmla="*/ 786 h 9529"/>
              <a:gd name="T74" fmla="*/ 14 w 9013"/>
              <a:gd name="T75" fmla="*/ 1727 h 9529"/>
              <a:gd name="T76" fmla="*/ 121 w 9013"/>
              <a:gd name="T77" fmla="*/ 2663 h 9529"/>
              <a:gd name="T78" fmla="*/ 333 w 9013"/>
              <a:gd name="T79" fmla="*/ 3584 h 9529"/>
              <a:gd name="T80" fmla="*/ 653 w 9013"/>
              <a:gd name="T81" fmla="*/ 4480 h 9529"/>
              <a:gd name="T82" fmla="*/ 1080 w 9013"/>
              <a:gd name="T83" fmla="*/ 5343 h 9529"/>
              <a:gd name="T84" fmla="*/ 1614 w 9013"/>
              <a:gd name="T85" fmla="*/ 6162 h 9529"/>
              <a:gd name="T86" fmla="*/ 2253 w 9013"/>
              <a:gd name="T87" fmla="*/ 6926 h 9529"/>
              <a:gd name="T88" fmla="*/ 2908 w 9013"/>
              <a:gd name="T89" fmla="*/ 7549 h 9529"/>
              <a:gd name="T90" fmla="*/ 3583 w 9013"/>
              <a:gd name="T91" fmla="*/ 8068 h 9529"/>
              <a:gd name="T92" fmla="*/ 4296 w 9013"/>
              <a:gd name="T93" fmla="*/ 8507 h 9529"/>
              <a:gd name="T94" fmla="*/ 5042 w 9013"/>
              <a:gd name="T95" fmla="*/ 8869 h 9529"/>
              <a:gd name="T96" fmla="*/ 5813 w 9013"/>
              <a:gd name="T97" fmla="*/ 9152 h 9529"/>
              <a:gd name="T98" fmla="*/ 6603 w 9013"/>
              <a:gd name="T99" fmla="*/ 9356 h 9529"/>
              <a:gd name="T100" fmla="*/ 7406 w 9013"/>
              <a:gd name="T101" fmla="*/ 9481 h 9529"/>
              <a:gd name="T102" fmla="*/ 8215 w 9013"/>
              <a:gd name="T103" fmla="*/ 9529 h 9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13" h="9529">
                <a:moveTo>
                  <a:pt x="8417" y="9508"/>
                </a:moveTo>
                <a:lnTo>
                  <a:pt x="8048" y="9393"/>
                </a:lnTo>
                <a:lnTo>
                  <a:pt x="7688" y="9260"/>
                </a:lnTo>
                <a:lnTo>
                  <a:pt x="7338" y="9111"/>
                </a:lnTo>
                <a:lnTo>
                  <a:pt x="6997" y="8944"/>
                </a:lnTo>
                <a:lnTo>
                  <a:pt x="6667" y="8762"/>
                </a:lnTo>
                <a:lnTo>
                  <a:pt x="6346" y="8566"/>
                </a:lnTo>
                <a:lnTo>
                  <a:pt x="6034" y="8357"/>
                </a:lnTo>
                <a:lnTo>
                  <a:pt x="5733" y="8135"/>
                </a:lnTo>
                <a:lnTo>
                  <a:pt x="5443" y="7904"/>
                </a:lnTo>
                <a:lnTo>
                  <a:pt x="5162" y="7663"/>
                </a:lnTo>
                <a:lnTo>
                  <a:pt x="4892" y="7413"/>
                </a:lnTo>
                <a:lnTo>
                  <a:pt x="4633" y="7154"/>
                </a:lnTo>
                <a:lnTo>
                  <a:pt x="4384" y="6891"/>
                </a:lnTo>
                <a:lnTo>
                  <a:pt x="4146" y="6621"/>
                </a:lnTo>
                <a:lnTo>
                  <a:pt x="3919" y="6347"/>
                </a:lnTo>
                <a:lnTo>
                  <a:pt x="3702" y="6070"/>
                </a:lnTo>
                <a:lnTo>
                  <a:pt x="3498" y="5790"/>
                </a:lnTo>
                <a:lnTo>
                  <a:pt x="3304" y="5511"/>
                </a:lnTo>
                <a:lnTo>
                  <a:pt x="3121" y="5231"/>
                </a:lnTo>
                <a:lnTo>
                  <a:pt x="2950" y="4951"/>
                </a:lnTo>
                <a:lnTo>
                  <a:pt x="2790" y="4675"/>
                </a:lnTo>
                <a:lnTo>
                  <a:pt x="2642" y="4402"/>
                </a:lnTo>
                <a:lnTo>
                  <a:pt x="2506" y="4133"/>
                </a:lnTo>
                <a:lnTo>
                  <a:pt x="2381" y="3870"/>
                </a:lnTo>
                <a:lnTo>
                  <a:pt x="2268" y="3613"/>
                </a:lnTo>
                <a:lnTo>
                  <a:pt x="2167" y="3365"/>
                </a:lnTo>
                <a:lnTo>
                  <a:pt x="2079" y="3125"/>
                </a:lnTo>
                <a:lnTo>
                  <a:pt x="2002" y="2896"/>
                </a:lnTo>
                <a:lnTo>
                  <a:pt x="1938" y="2676"/>
                </a:lnTo>
                <a:lnTo>
                  <a:pt x="1887" y="2470"/>
                </a:lnTo>
                <a:lnTo>
                  <a:pt x="1847" y="2276"/>
                </a:lnTo>
                <a:lnTo>
                  <a:pt x="1822" y="2097"/>
                </a:lnTo>
                <a:lnTo>
                  <a:pt x="1972" y="2349"/>
                </a:lnTo>
                <a:lnTo>
                  <a:pt x="2128" y="2594"/>
                </a:lnTo>
                <a:lnTo>
                  <a:pt x="2290" y="2833"/>
                </a:lnTo>
                <a:lnTo>
                  <a:pt x="2459" y="3066"/>
                </a:lnTo>
                <a:lnTo>
                  <a:pt x="2633" y="3293"/>
                </a:lnTo>
                <a:lnTo>
                  <a:pt x="2813" y="3514"/>
                </a:lnTo>
                <a:lnTo>
                  <a:pt x="2998" y="3730"/>
                </a:lnTo>
                <a:lnTo>
                  <a:pt x="3187" y="3939"/>
                </a:lnTo>
                <a:lnTo>
                  <a:pt x="3381" y="4143"/>
                </a:lnTo>
                <a:lnTo>
                  <a:pt x="3581" y="4342"/>
                </a:lnTo>
                <a:lnTo>
                  <a:pt x="3783" y="4534"/>
                </a:lnTo>
                <a:lnTo>
                  <a:pt x="3990" y="4722"/>
                </a:lnTo>
                <a:lnTo>
                  <a:pt x="4200" y="4905"/>
                </a:lnTo>
                <a:lnTo>
                  <a:pt x="4413" y="5081"/>
                </a:lnTo>
                <a:lnTo>
                  <a:pt x="4630" y="5253"/>
                </a:lnTo>
                <a:lnTo>
                  <a:pt x="4849" y="5419"/>
                </a:lnTo>
                <a:lnTo>
                  <a:pt x="5070" y="5581"/>
                </a:lnTo>
                <a:lnTo>
                  <a:pt x="5293" y="5736"/>
                </a:lnTo>
                <a:lnTo>
                  <a:pt x="5518" y="5887"/>
                </a:lnTo>
                <a:lnTo>
                  <a:pt x="5744" y="6033"/>
                </a:lnTo>
                <a:lnTo>
                  <a:pt x="5973" y="6175"/>
                </a:lnTo>
                <a:lnTo>
                  <a:pt x="6200" y="6312"/>
                </a:lnTo>
                <a:lnTo>
                  <a:pt x="6430" y="6444"/>
                </a:lnTo>
                <a:lnTo>
                  <a:pt x="6660" y="6572"/>
                </a:lnTo>
                <a:lnTo>
                  <a:pt x="6890" y="6694"/>
                </a:lnTo>
                <a:lnTo>
                  <a:pt x="7119" y="6812"/>
                </a:lnTo>
                <a:lnTo>
                  <a:pt x="7349" y="6926"/>
                </a:lnTo>
                <a:lnTo>
                  <a:pt x="7577" y="7035"/>
                </a:lnTo>
                <a:lnTo>
                  <a:pt x="7804" y="7141"/>
                </a:lnTo>
                <a:lnTo>
                  <a:pt x="8031" y="7241"/>
                </a:lnTo>
                <a:lnTo>
                  <a:pt x="8256" y="7338"/>
                </a:lnTo>
                <a:lnTo>
                  <a:pt x="8478" y="7430"/>
                </a:lnTo>
                <a:lnTo>
                  <a:pt x="8497" y="7295"/>
                </a:lnTo>
                <a:lnTo>
                  <a:pt x="8519" y="7160"/>
                </a:lnTo>
                <a:lnTo>
                  <a:pt x="8542" y="7025"/>
                </a:lnTo>
                <a:lnTo>
                  <a:pt x="8567" y="6892"/>
                </a:lnTo>
                <a:lnTo>
                  <a:pt x="8594" y="6758"/>
                </a:lnTo>
                <a:lnTo>
                  <a:pt x="8624" y="6626"/>
                </a:lnTo>
                <a:lnTo>
                  <a:pt x="8654" y="6493"/>
                </a:lnTo>
                <a:lnTo>
                  <a:pt x="8686" y="6361"/>
                </a:lnTo>
                <a:lnTo>
                  <a:pt x="8721" y="6229"/>
                </a:lnTo>
                <a:lnTo>
                  <a:pt x="8758" y="6098"/>
                </a:lnTo>
                <a:lnTo>
                  <a:pt x="8796" y="5968"/>
                </a:lnTo>
                <a:lnTo>
                  <a:pt x="8835" y="5838"/>
                </a:lnTo>
                <a:lnTo>
                  <a:pt x="8877" y="5709"/>
                </a:lnTo>
                <a:lnTo>
                  <a:pt x="8921" y="5581"/>
                </a:lnTo>
                <a:lnTo>
                  <a:pt x="8965" y="5453"/>
                </a:lnTo>
                <a:lnTo>
                  <a:pt x="9013" y="5325"/>
                </a:lnTo>
                <a:lnTo>
                  <a:pt x="8975" y="5226"/>
                </a:lnTo>
                <a:lnTo>
                  <a:pt x="8935" y="5128"/>
                </a:lnTo>
                <a:lnTo>
                  <a:pt x="8894" y="5030"/>
                </a:lnTo>
                <a:lnTo>
                  <a:pt x="8851" y="4932"/>
                </a:lnTo>
                <a:lnTo>
                  <a:pt x="8808" y="4835"/>
                </a:lnTo>
                <a:lnTo>
                  <a:pt x="8763" y="4738"/>
                </a:lnTo>
                <a:lnTo>
                  <a:pt x="8717" y="4641"/>
                </a:lnTo>
                <a:lnTo>
                  <a:pt x="8669" y="4545"/>
                </a:lnTo>
                <a:lnTo>
                  <a:pt x="8620" y="4450"/>
                </a:lnTo>
                <a:lnTo>
                  <a:pt x="8569" y="4355"/>
                </a:lnTo>
                <a:lnTo>
                  <a:pt x="8518" y="4261"/>
                </a:lnTo>
                <a:lnTo>
                  <a:pt x="8465" y="4166"/>
                </a:lnTo>
                <a:lnTo>
                  <a:pt x="8411" y="4073"/>
                </a:lnTo>
                <a:lnTo>
                  <a:pt x="8355" y="3981"/>
                </a:lnTo>
                <a:lnTo>
                  <a:pt x="8299" y="3889"/>
                </a:lnTo>
                <a:lnTo>
                  <a:pt x="8240" y="3797"/>
                </a:lnTo>
                <a:lnTo>
                  <a:pt x="8181" y="3706"/>
                </a:lnTo>
                <a:lnTo>
                  <a:pt x="8119" y="3616"/>
                </a:lnTo>
                <a:lnTo>
                  <a:pt x="8058" y="3526"/>
                </a:lnTo>
                <a:lnTo>
                  <a:pt x="7994" y="3437"/>
                </a:lnTo>
                <a:lnTo>
                  <a:pt x="7929" y="3348"/>
                </a:lnTo>
                <a:lnTo>
                  <a:pt x="7863" y="3261"/>
                </a:lnTo>
                <a:lnTo>
                  <a:pt x="7796" y="3174"/>
                </a:lnTo>
                <a:lnTo>
                  <a:pt x="7727" y="3087"/>
                </a:lnTo>
                <a:lnTo>
                  <a:pt x="7657" y="3002"/>
                </a:lnTo>
                <a:lnTo>
                  <a:pt x="7585" y="2917"/>
                </a:lnTo>
                <a:lnTo>
                  <a:pt x="7512" y="2833"/>
                </a:lnTo>
                <a:lnTo>
                  <a:pt x="7438" y="2750"/>
                </a:lnTo>
                <a:lnTo>
                  <a:pt x="7363" y="2666"/>
                </a:lnTo>
                <a:lnTo>
                  <a:pt x="7285" y="2585"/>
                </a:lnTo>
                <a:lnTo>
                  <a:pt x="7208" y="2503"/>
                </a:lnTo>
                <a:lnTo>
                  <a:pt x="7128" y="2423"/>
                </a:lnTo>
                <a:lnTo>
                  <a:pt x="6946" y="2247"/>
                </a:lnTo>
                <a:lnTo>
                  <a:pt x="6760" y="2078"/>
                </a:lnTo>
                <a:lnTo>
                  <a:pt x="6571" y="1914"/>
                </a:lnTo>
                <a:lnTo>
                  <a:pt x="6376" y="1759"/>
                </a:lnTo>
                <a:lnTo>
                  <a:pt x="6180" y="1609"/>
                </a:lnTo>
                <a:lnTo>
                  <a:pt x="5979" y="1466"/>
                </a:lnTo>
                <a:lnTo>
                  <a:pt x="5775" y="1329"/>
                </a:lnTo>
                <a:lnTo>
                  <a:pt x="5568" y="1199"/>
                </a:lnTo>
                <a:lnTo>
                  <a:pt x="5359" y="1077"/>
                </a:lnTo>
                <a:lnTo>
                  <a:pt x="5146" y="960"/>
                </a:lnTo>
                <a:lnTo>
                  <a:pt x="4931" y="851"/>
                </a:lnTo>
                <a:lnTo>
                  <a:pt x="4713" y="748"/>
                </a:lnTo>
                <a:lnTo>
                  <a:pt x="4493" y="651"/>
                </a:lnTo>
                <a:lnTo>
                  <a:pt x="4272" y="562"/>
                </a:lnTo>
                <a:lnTo>
                  <a:pt x="4048" y="478"/>
                </a:lnTo>
                <a:lnTo>
                  <a:pt x="3822" y="402"/>
                </a:lnTo>
                <a:lnTo>
                  <a:pt x="3594" y="332"/>
                </a:lnTo>
                <a:lnTo>
                  <a:pt x="3365" y="268"/>
                </a:lnTo>
                <a:lnTo>
                  <a:pt x="3135" y="212"/>
                </a:lnTo>
                <a:lnTo>
                  <a:pt x="2903" y="163"/>
                </a:lnTo>
                <a:lnTo>
                  <a:pt x="2670" y="120"/>
                </a:lnTo>
                <a:lnTo>
                  <a:pt x="2437" y="83"/>
                </a:lnTo>
                <a:lnTo>
                  <a:pt x="2202" y="53"/>
                </a:lnTo>
                <a:lnTo>
                  <a:pt x="1967" y="29"/>
                </a:lnTo>
                <a:lnTo>
                  <a:pt x="1732" y="13"/>
                </a:lnTo>
                <a:lnTo>
                  <a:pt x="1496" y="4"/>
                </a:lnTo>
                <a:lnTo>
                  <a:pt x="1260" y="0"/>
                </a:lnTo>
                <a:lnTo>
                  <a:pt x="1025" y="4"/>
                </a:lnTo>
                <a:lnTo>
                  <a:pt x="788" y="13"/>
                </a:lnTo>
                <a:lnTo>
                  <a:pt x="552" y="29"/>
                </a:lnTo>
                <a:lnTo>
                  <a:pt x="317" y="53"/>
                </a:lnTo>
                <a:lnTo>
                  <a:pt x="84" y="83"/>
                </a:lnTo>
                <a:lnTo>
                  <a:pt x="53" y="316"/>
                </a:lnTo>
                <a:lnTo>
                  <a:pt x="30" y="551"/>
                </a:lnTo>
                <a:lnTo>
                  <a:pt x="14" y="786"/>
                </a:lnTo>
                <a:lnTo>
                  <a:pt x="4" y="1020"/>
                </a:lnTo>
                <a:lnTo>
                  <a:pt x="0" y="1256"/>
                </a:lnTo>
                <a:lnTo>
                  <a:pt x="4" y="1491"/>
                </a:lnTo>
                <a:lnTo>
                  <a:pt x="14" y="1727"/>
                </a:lnTo>
                <a:lnTo>
                  <a:pt x="30" y="1961"/>
                </a:lnTo>
                <a:lnTo>
                  <a:pt x="53" y="2195"/>
                </a:lnTo>
                <a:lnTo>
                  <a:pt x="84" y="2430"/>
                </a:lnTo>
                <a:lnTo>
                  <a:pt x="121" y="2663"/>
                </a:lnTo>
                <a:lnTo>
                  <a:pt x="164" y="2894"/>
                </a:lnTo>
                <a:lnTo>
                  <a:pt x="213" y="3126"/>
                </a:lnTo>
                <a:lnTo>
                  <a:pt x="271" y="3356"/>
                </a:lnTo>
                <a:lnTo>
                  <a:pt x="333" y="3584"/>
                </a:lnTo>
                <a:lnTo>
                  <a:pt x="403" y="3811"/>
                </a:lnTo>
                <a:lnTo>
                  <a:pt x="480" y="4036"/>
                </a:lnTo>
                <a:lnTo>
                  <a:pt x="563" y="4260"/>
                </a:lnTo>
                <a:lnTo>
                  <a:pt x="653" y="4480"/>
                </a:lnTo>
                <a:lnTo>
                  <a:pt x="750" y="4700"/>
                </a:lnTo>
                <a:lnTo>
                  <a:pt x="854" y="4917"/>
                </a:lnTo>
                <a:lnTo>
                  <a:pt x="963" y="5132"/>
                </a:lnTo>
                <a:lnTo>
                  <a:pt x="1080" y="5343"/>
                </a:lnTo>
                <a:lnTo>
                  <a:pt x="1204" y="5552"/>
                </a:lnTo>
                <a:lnTo>
                  <a:pt x="1333" y="5758"/>
                </a:lnTo>
                <a:lnTo>
                  <a:pt x="1470" y="5962"/>
                </a:lnTo>
                <a:lnTo>
                  <a:pt x="1614" y="6162"/>
                </a:lnTo>
                <a:lnTo>
                  <a:pt x="1764" y="6358"/>
                </a:lnTo>
                <a:lnTo>
                  <a:pt x="1920" y="6551"/>
                </a:lnTo>
                <a:lnTo>
                  <a:pt x="2084" y="6741"/>
                </a:lnTo>
                <a:lnTo>
                  <a:pt x="2253" y="6926"/>
                </a:lnTo>
                <a:lnTo>
                  <a:pt x="2430" y="7108"/>
                </a:lnTo>
                <a:lnTo>
                  <a:pt x="2587" y="7260"/>
                </a:lnTo>
                <a:lnTo>
                  <a:pt x="2747" y="7407"/>
                </a:lnTo>
                <a:lnTo>
                  <a:pt x="2908" y="7549"/>
                </a:lnTo>
                <a:lnTo>
                  <a:pt x="3074" y="7685"/>
                </a:lnTo>
                <a:lnTo>
                  <a:pt x="3241" y="7818"/>
                </a:lnTo>
                <a:lnTo>
                  <a:pt x="3411" y="7945"/>
                </a:lnTo>
                <a:lnTo>
                  <a:pt x="3583" y="8068"/>
                </a:lnTo>
                <a:lnTo>
                  <a:pt x="3759" y="8185"/>
                </a:lnTo>
                <a:lnTo>
                  <a:pt x="3936" y="8297"/>
                </a:lnTo>
                <a:lnTo>
                  <a:pt x="4116" y="8405"/>
                </a:lnTo>
                <a:lnTo>
                  <a:pt x="4296" y="8507"/>
                </a:lnTo>
                <a:lnTo>
                  <a:pt x="4481" y="8605"/>
                </a:lnTo>
                <a:lnTo>
                  <a:pt x="4665" y="8698"/>
                </a:lnTo>
                <a:lnTo>
                  <a:pt x="4852" y="8786"/>
                </a:lnTo>
                <a:lnTo>
                  <a:pt x="5042" y="8869"/>
                </a:lnTo>
                <a:lnTo>
                  <a:pt x="5232" y="8947"/>
                </a:lnTo>
                <a:lnTo>
                  <a:pt x="5424" y="9020"/>
                </a:lnTo>
                <a:lnTo>
                  <a:pt x="5617" y="9088"/>
                </a:lnTo>
                <a:lnTo>
                  <a:pt x="5813" y="9152"/>
                </a:lnTo>
                <a:lnTo>
                  <a:pt x="6009" y="9210"/>
                </a:lnTo>
                <a:lnTo>
                  <a:pt x="6205" y="9264"/>
                </a:lnTo>
                <a:lnTo>
                  <a:pt x="6403" y="9312"/>
                </a:lnTo>
                <a:lnTo>
                  <a:pt x="6603" y="9356"/>
                </a:lnTo>
                <a:lnTo>
                  <a:pt x="6802" y="9395"/>
                </a:lnTo>
                <a:lnTo>
                  <a:pt x="7002" y="9428"/>
                </a:lnTo>
                <a:lnTo>
                  <a:pt x="7204" y="9458"/>
                </a:lnTo>
                <a:lnTo>
                  <a:pt x="7406" y="9481"/>
                </a:lnTo>
                <a:lnTo>
                  <a:pt x="7608" y="9501"/>
                </a:lnTo>
                <a:lnTo>
                  <a:pt x="7811" y="9515"/>
                </a:lnTo>
                <a:lnTo>
                  <a:pt x="8013" y="9524"/>
                </a:lnTo>
                <a:lnTo>
                  <a:pt x="8215" y="9529"/>
                </a:lnTo>
                <a:lnTo>
                  <a:pt x="8418" y="9529"/>
                </a:lnTo>
                <a:lnTo>
                  <a:pt x="8417" y="9508"/>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7" name="Freeform 6"/>
          <p:cNvSpPr/>
          <p:nvPr/>
        </p:nvSpPr>
        <p:spPr bwMode="auto">
          <a:xfrm>
            <a:off x="3465190" y="1942082"/>
            <a:ext cx="1101052" cy="1035402"/>
          </a:xfrm>
          <a:custGeom>
            <a:avLst/>
            <a:gdLst>
              <a:gd name="T0" fmla="*/ 421 w 9556"/>
              <a:gd name="T1" fmla="*/ 7316 h 8989"/>
              <a:gd name="T2" fmla="*/ 1176 w 9556"/>
              <a:gd name="T3" fmla="*/ 6017 h 8989"/>
              <a:gd name="T4" fmla="*/ 2123 w 9556"/>
              <a:gd name="T5" fmla="*/ 4878 h 8989"/>
              <a:gd name="T6" fmla="*/ 3191 w 9556"/>
              <a:gd name="T7" fmla="*/ 3908 h 8989"/>
              <a:gd name="T8" fmla="*/ 4312 w 9556"/>
              <a:gd name="T9" fmla="*/ 3112 h 8989"/>
              <a:gd name="T10" fmla="*/ 5411 w 9556"/>
              <a:gd name="T11" fmla="*/ 2498 h 8989"/>
              <a:gd name="T12" fmla="*/ 6422 w 9556"/>
              <a:gd name="T13" fmla="*/ 2073 h 8989"/>
              <a:gd name="T14" fmla="*/ 7273 w 9556"/>
              <a:gd name="T15" fmla="*/ 1842 h 8989"/>
              <a:gd name="T16" fmla="*/ 6715 w 9556"/>
              <a:gd name="T17" fmla="*/ 2284 h 8989"/>
              <a:gd name="T18" fmla="*/ 5815 w 9556"/>
              <a:gd name="T19" fmla="*/ 2990 h 8989"/>
              <a:gd name="T20" fmla="*/ 5008 w 9556"/>
              <a:gd name="T21" fmla="*/ 3774 h 8989"/>
              <a:gd name="T22" fmla="*/ 4287 w 9556"/>
              <a:gd name="T23" fmla="*/ 4619 h 8989"/>
              <a:gd name="T24" fmla="*/ 3651 w 9556"/>
              <a:gd name="T25" fmla="*/ 5505 h 8989"/>
              <a:gd name="T26" fmla="*/ 3093 w 9556"/>
              <a:gd name="T27" fmla="*/ 6416 h 8989"/>
              <a:gd name="T28" fmla="*/ 2609 w 9556"/>
              <a:gd name="T29" fmla="*/ 7332 h 8989"/>
              <a:gd name="T30" fmla="*/ 2196 w 9556"/>
              <a:gd name="T31" fmla="*/ 8236 h 8989"/>
              <a:gd name="T32" fmla="*/ 2510 w 9556"/>
              <a:gd name="T33" fmla="*/ 8522 h 8989"/>
              <a:gd name="T34" fmla="*/ 3043 w 9556"/>
              <a:gd name="T35" fmla="*/ 8634 h 8989"/>
              <a:gd name="T36" fmla="*/ 3569 w 9556"/>
              <a:gd name="T37" fmla="*/ 8773 h 8989"/>
              <a:gd name="T38" fmla="*/ 4084 w 9556"/>
              <a:gd name="T39" fmla="*/ 8943 h 8989"/>
              <a:gd name="T40" fmla="*/ 4508 w 9556"/>
              <a:gd name="T41" fmla="*/ 8870 h 8989"/>
              <a:gd name="T42" fmla="*/ 4898 w 9556"/>
              <a:gd name="T43" fmla="*/ 8694 h 8989"/>
              <a:gd name="T44" fmla="*/ 5281 w 9556"/>
              <a:gd name="T45" fmla="*/ 8495 h 8989"/>
              <a:gd name="T46" fmla="*/ 5655 w 9556"/>
              <a:gd name="T47" fmla="*/ 8277 h 8989"/>
              <a:gd name="T48" fmla="*/ 6019 w 9556"/>
              <a:gd name="T49" fmla="*/ 8036 h 8989"/>
              <a:gd name="T50" fmla="*/ 6372 w 9556"/>
              <a:gd name="T51" fmla="*/ 7774 h 8989"/>
              <a:gd name="T52" fmla="*/ 6715 w 9556"/>
              <a:gd name="T53" fmla="*/ 7492 h 8989"/>
              <a:gd name="T54" fmla="*/ 7045 w 9556"/>
              <a:gd name="T55" fmla="*/ 7188 h 8989"/>
              <a:gd name="T56" fmla="*/ 7636 w 9556"/>
              <a:gd name="T57" fmla="*/ 6552 h 8989"/>
              <a:gd name="T58" fmla="*/ 8223 w 9556"/>
              <a:gd name="T59" fmla="*/ 5759 h 8989"/>
              <a:gd name="T60" fmla="*/ 8703 w 9556"/>
              <a:gd name="T61" fmla="*/ 4917 h 8989"/>
              <a:gd name="T62" fmla="*/ 9077 w 9556"/>
              <a:gd name="T63" fmla="*/ 4037 h 8989"/>
              <a:gd name="T64" fmla="*/ 9344 w 9556"/>
              <a:gd name="T65" fmla="*/ 3126 h 8989"/>
              <a:gd name="T66" fmla="*/ 9503 w 9556"/>
              <a:gd name="T67" fmla="*/ 2197 h 8989"/>
              <a:gd name="T68" fmla="*/ 9556 w 9556"/>
              <a:gd name="T69" fmla="*/ 1256 h 8989"/>
              <a:gd name="T70" fmla="*/ 9503 w 9556"/>
              <a:gd name="T71" fmla="*/ 316 h 8989"/>
              <a:gd name="T72" fmla="*/ 9255 w 9556"/>
              <a:gd name="T73" fmla="*/ 55 h 8989"/>
              <a:gd name="T74" fmla="*/ 8963 w 9556"/>
              <a:gd name="T75" fmla="*/ 27 h 8989"/>
              <a:gd name="T76" fmla="*/ 8671 w 9556"/>
              <a:gd name="T77" fmla="*/ 9 h 8989"/>
              <a:gd name="T78" fmla="*/ 8378 w 9556"/>
              <a:gd name="T79" fmla="*/ 0 h 8989"/>
              <a:gd name="T80" fmla="*/ 7891 w 9556"/>
              <a:gd name="T81" fmla="*/ 10 h 8989"/>
              <a:gd name="T82" fmla="*/ 7099 w 9556"/>
              <a:gd name="T83" fmla="*/ 86 h 8989"/>
              <a:gd name="T84" fmla="*/ 6315 w 9556"/>
              <a:gd name="T85" fmla="*/ 238 h 8989"/>
              <a:gd name="T86" fmla="*/ 5547 w 9556"/>
              <a:gd name="T87" fmla="*/ 466 h 8989"/>
              <a:gd name="T88" fmla="*/ 4799 w 9556"/>
              <a:gd name="T89" fmla="*/ 769 h 8989"/>
              <a:gd name="T90" fmla="*/ 4077 w 9556"/>
              <a:gd name="T91" fmla="*/ 1147 h 8989"/>
              <a:gd name="T92" fmla="*/ 3388 w 9556"/>
              <a:gd name="T93" fmla="*/ 1601 h 8989"/>
              <a:gd name="T94" fmla="*/ 2737 w 9556"/>
              <a:gd name="T95" fmla="*/ 2130 h 8989"/>
              <a:gd name="T96" fmla="*/ 2128 w 9556"/>
              <a:gd name="T97" fmla="*/ 2739 h 8989"/>
              <a:gd name="T98" fmla="*/ 1588 w 9556"/>
              <a:gd name="T99" fmla="*/ 3401 h 8989"/>
              <a:gd name="T100" fmla="*/ 1127 w 9556"/>
              <a:gd name="T101" fmla="*/ 4104 h 8989"/>
              <a:gd name="T102" fmla="*/ 746 w 9556"/>
              <a:gd name="T103" fmla="*/ 4840 h 8989"/>
              <a:gd name="T104" fmla="*/ 442 w 9556"/>
              <a:gd name="T105" fmla="*/ 5602 h 8989"/>
              <a:gd name="T106" fmla="*/ 218 w 9556"/>
              <a:gd name="T107" fmla="*/ 6385 h 8989"/>
              <a:gd name="T108" fmla="*/ 72 w 9556"/>
              <a:gd name="T109" fmla="*/ 7184 h 8989"/>
              <a:gd name="T110" fmla="*/ 5 w 9556"/>
              <a:gd name="T111" fmla="*/ 7991 h 8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56" h="8989">
                <a:moveTo>
                  <a:pt x="23" y="8393"/>
                </a:moveTo>
                <a:lnTo>
                  <a:pt x="137" y="8025"/>
                </a:lnTo>
                <a:lnTo>
                  <a:pt x="270" y="7666"/>
                </a:lnTo>
                <a:lnTo>
                  <a:pt x="421" y="7316"/>
                </a:lnTo>
                <a:lnTo>
                  <a:pt x="587" y="6977"/>
                </a:lnTo>
                <a:lnTo>
                  <a:pt x="770" y="6647"/>
                </a:lnTo>
                <a:lnTo>
                  <a:pt x="966" y="6326"/>
                </a:lnTo>
                <a:lnTo>
                  <a:pt x="1176" y="6017"/>
                </a:lnTo>
                <a:lnTo>
                  <a:pt x="1398" y="5717"/>
                </a:lnTo>
                <a:lnTo>
                  <a:pt x="1630" y="5427"/>
                </a:lnTo>
                <a:lnTo>
                  <a:pt x="1873" y="5148"/>
                </a:lnTo>
                <a:lnTo>
                  <a:pt x="2123" y="4878"/>
                </a:lnTo>
                <a:lnTo>
                  <a:pt x="2382" y="4619"/>
                </a:lnTo>
                <a:lnTo>
                  <a:pt x="2646" y="4371"/>
                </a:lnTo>
                <a:lnTo>
                  <a:pt x="2917" y="4135"/>
                </a:lnTo>
                <a:lnTo>
                  <a:pt x="3191" y="3908"/>
                </a:lnTo>
                <a:lnTo>
                  <a:pt x="3469" y="3692"/>
                </a:lnTo>
                <a:lnTo>
                  <a:pt x="3750" y="3488"/>
                </a:lnTo>
                <a:lnTo>
                  <a:pt x="4030" y="3294"/>
                </a:lnTo>
                <a:lnTo>
                  <a:pt x="4312" y="3112"/>
                </a:lnTo>
                <a:lnTo>
                  <a:pt x="4591" y="2941"/>
                </a:lnTo>
                <a:lnTo>
                  <a:pt x="4868" y="2782"/>
                </a:lnTo>
                <a:lnTo>
                  <a:pt x="5142" y="2635"/>
                </a:lnTo>
                <a:lnTo>
                  <a:pt x="5411" y="2498"/>
                </a:lnTo>
                <a:lnTo>
                  <a:pt x="5676" y="2375"/>
                </a:lnTo>
                <a:lnTo>
                  <a:pt x="5933" y="2262"/>
                </a:lnTo>
                <a:lnTo>
                  <a:pt x="6181" y="2161"/>
                </a:lnTo>
                <a:lnTo>
                  <a:pt x="6422" y="2073"/>
                </a:lnTo>
                <a:lnTo>
                  <a:pt x="6652" y="1997"/>
                </a:lnTo>
                <a:lnTo>
                  <a:pt x="6872" y="1933"/>
                </a:lnTo>
                <a:lnTo>
                  <a:pt x="7079" y="1882"/>
                </a:lnTo>
                <a:lnTo>
                  <a:pt x="7273" y="1842"/>
                </a:lnTo>
                <a:lnTo>
                  <a:pt x="7453" y="1817"/>
                </a:lnTo>
                <a:lnTo>
                  <a:pt x="7201" y="1966"/>
                </a:lnTo>
                <a:lnTo>
                  <a:pt x="6955" y="2122"/>
                </a:lnTo>
                <a:lnTo>
                  <a:pt x="6715" y="2284"/>
                </a:lnTo>
                <a:lnTo>
                  <a:pt x="6481" y="2452"/>
                </a:lnTo>
                <a:lnTo>
                  <a:pt x="6254" y="2626"/>
                </a:lnTo>
                <a:lnTo>
                  <a:pt x="6031" y="2805"/>
                </a:lnTo>
                <a:lnTo>
                  <a:pt x="5815" y="2990"/>
                </a:lnTo>
                <a:lnTo>
                  <a:pt x="5604" y="3179"/>
                </a:lnTo>
                <a:lnTo>
                  <a:pt x="5400" y="3373"/>
                </a:lnTo>
                <a:lnTo>
                  <a:pt x="5201" y="3572"/>
                </a:lnTo>
                <a:lnTo>
                  <a:pt x="5008" y="3774"/>
                </a:lnTo>
                <a:lnTo>
                  <a:pt x="4820" y="3980"/>
                </a:lnTo>
                <a:lnTo>
                  <a:pt x="4636" y="4190"/>
                </a:lnTo>
                <a:lnTo>
                  <a:pt x="4459" y="4403"/>
                </a:lnTo>
                <a:lnTo>
                  <a:pt x="4287" y="4619"/>
                </a:lnTo>
                <a:lnTo>
                  <a:pt x="4121" y="4837"/>
                </a:lnTo>
                <a:lnTo>
                  <a:pt x="3959" y="5057"/>
                </a:lnTo>
                <a:lnTo>
                  <a:pt x="3802" y="5280"/>
                </a:lnTo>
                <a:lnTo>
                  <a:pt x="3651" y="5505"/>
                </a:lnTo>
                <a:lnTo>
                  <a:pt x="3504" y="5732"/>
                </a:lnTo>
                <a:lnTo>
                  <a:pt x="3362" y="5959"/>
                </a:lnTo>
                <a:lnTo>
                  <a:pt x="3226" y="6187"/>
                </a:lnTo>
                <a:lnTo>
                  <a:pt x="3093" y="6416"/>
                </a:lnTo>
                <a:lnTo>
                  <a:pt x="2965" y="6644"/>
                </a:lnTo>
                <a:lnTo>
                  <a:pt x="2842" y="6874"/>
                </a:lnTo>
                <a:lnTo>
                  <a:pt x="2724" y="7103"/>
                </a:lnTo>
                <a:lnTo>
                  <a:pt x="2609" y="7332"/>
                </a:lnTo>
                <a:lnTo>
                  <a:pt x="2500" y="7559"/>
                </a:lnTo>
                <a:lnTo>
                  <a:pt x="2394" y="7786"/>
                </a:lnTo>
                <a:lnTo>
                  <a:pt x="2293" y="8012"/>
                </a:lnTo>
                <a:lnTo>
                  <a:pt x="2196" y="8236"/>
                </a:lnTo>
                <a:lnTo>
                  <a:pt x="2104" y="8458"/>
                </a:lnTo>
                <a:lnTo>
                  <a:pt x="2239" y="8478"/>
                </a:lnTo>
                <a:lnTo>
                  <a:pt x="2374" y="8499"/>
                </a:lnTo>
                <a:lnTo>
                  <a:pt x="2510" y="8522"/>
                </a:lnTo>
                <a:lnTo>
                  <a:pt x="2644" y="8548"/>
                </a:lnTo>
                <a:lnTo>
                  <a:pt x="2778" y="8574"/>
                </a:lnTo>
                <a:lnTo>
                  <a:pt x="2911" y="8603"/>
                </a:lnTo>
                <a:lnTo>
                  <a:pt x="3043" y="8634"/>
                </a:lnTo>
                <a:lnTo>
                  <a:pt x="3176" y="8666"/>
                </a:lnTo>
                <a:lnTo>
                  <a:pt x="3308" y="8700"/>
                </a:lnTo>
                <a:lnTo>
                  <a:pt x="3438" y="8735"/>
                </a:lnTo>
                <a:lnTo>
                  <a:pt x="3569" y="8773"/>
                </a:lnTo>
                <a:lnTo>
                  <a:pt x="3699" y="8814"/>
                </a:lnTo>
                <a:lnTo>
                  <a:pt x="3828" y="8854"/>
                </a:lnTo>
                <a:lnTo>
                  <a:pt x="3956" y="8897"/>
                </a:lnTo>
                <a:lnTo>
                  <a:pt x="4084" y="8943"/>
                </a:lnTo>
                <a:lnTo>
                  <a:pt x="4212" y="8989"/>
                </a:lnTo>
                <a:lnTo>
                  <a:pt x="4312" y="8951"/>
                </a:lnTo>
                <a:lnTo>
                  <a:pt x="4410" y="8912"/>
                </a:lnTo>
                <a:lnTo>
                  <a:pt x="4508" y="8870"/>
                </a:lnTo>
                <a:lnTo>
                  <a:pt x="4607" y="8829"/>
                </a:lnTo>
                <a:lnTo>
                  <a:pt x="4705" y="8784"/>
                </a:lnTo>
                <a:lnTo>
                  <a:pt x="4802" y="8740"/>
                </a:lnTo>
                <a:lnTo>
                  <a:pt x="4898" y="8694"/>
                </a:lnTo>
                <a:lnTo>
                  <a:pt x="4996" y="8646"/>
                </a:lnTo>
                <a:lnTo>
                  <a:pt x="5091" y="8597"/>
                </a:lnTo>
                <a:lnTo>
                  <a:pt x="5186" y="8547"/>
                </a:lnTo>
                <a:lnTo>
                  <a:pt x="5281" y="8495"/>
                </a:lnTo>
                <a:lnTo>
                  <a:pt x="5376" y="8442"/>
                </a:lnTo>
                <a:lnTo>
                  <a:pt x="5469" y="8388"/>
                </a:lnTo>
                <a:lnTo>
                  <a:pt x="5561" y="8333"/>
                </a:lnTo>
                <a:lnTo>
                  <a:pt x="5655" y="8277"/>
                </a:lnTo>
                <a:lnTo>
                  <a:pt x="5746" y="8218"/>
                </a:lnTo>
                <a:lnTo>
                  <a:pt x="5838" y="8159"/>
                </a:lnTo>
                <a:lnTo>
                  <a:pt x="5928" y="8098"/>
                </a:lnTo>
                <a:lnTo>
                  <a:pt x="6019" y="8036"/>
                </a:lnTo>
                <a:lnTo>
                  <a:pt x="6107" y="7973"/>
                </a:lnTo>
                <a:lnTo>
                  <a:pt x="6197" y="7908"/>
                </a:lnTo>
                <a:lnTo>
                  <a:pt x="6285" y="7841"/>
                </a:lnTo>
                <a:lnTo>
                  <a:pt x="6372" y="7774"/>
                </a:lnTo>
                <a:lnTo>
                  <a:pt x="6459" y="7705"/>
                </a:lnTo>
                <a:lnTo>
                  <a:pt x="6545" y="7635"/>
                </a:lnTo>
                <a:lnTo>
                  <a:pt x="6630" y="7564"/>
                </a:lnTo>
                <a:lnTo>
                  <a:pt x="6715" y="7492"/>
                </a:lnTo>
                <a:lnTo>
                  <a:pt x="6799" y="7418"/>
                </a:lnTo>
                <a:lnTo>
                  <a:pt x="6881" y="7342"/>
                </a:lnTo>
                <a:lnTo>
                  <a:pt x="6964" y="7266"/>
                </a:lnTo>
                <a:lnTo>
                  <a:pt x="7045" y="7188"/>
                </a:lnTo>
                <a:lnTo>
                  <a:pt x="7126" y="7108"/>
                </a:lnTo>
                <a:lnTo>
                  <a:pt x="7303" y="6926"/>
                </a:lnTo>
                <a:lnTo>
                  <a:pt x="7473" y="6741"/>
                </a:lnTo>
                <a:lnTo>
                  <a:pt x="7636" y="6552"/>
                </a:lnTo>
                <a:lnTo>
                  <a:pt x="7793" y="6358"/>
                </a:lnTo>
                <a:lnTo>
                  <a:pt x="7943" y="6162"/>
                </a:lnTo>
                <a:lnTo>
                  <a:pt x="8086" y="5962"/>
                </a:lnTo>
                <a:lnTo>
                  <a:pt x="8223" y="5759"/>
                </a:lnTo>
                <a:lnTo>
                  <a:pt x="8353" y="5553"/>
                </a:lnTo>
                <a:lnTo>
                  <a:pt x="8476" y="5344"/>
                </a:lnTo>
                <a:lnTo>
                  <a:pt x="8593" y="5132"/>
                </a:lnTo>
                <a:lnTo>
                  <a:pt x="8703" y="4917"/>
                </a:lnTo>
                <a:lnTo>
                  <a:pt x="8806" y="4700"/>
                </a:lnTo>
                <a:lnTo>
                  <a:pt x="8903" y="4481"/>
                </a:lnTo>
                <a:lnTo>
                  <a:pt x="8993" y="4260"/>
                </a:lnTo>
                <a:lnTo>
                  <a:pt x="9077" y="4037"/>
                </a:lnTo>
                <a:lnTo>
                  <a:pt x="9153" y="3811"/>
                </a:lnTo>
                <a:lnTo>
                  <a:pt x="9223" y="3584"/>
                </a:lnTo>
                <a:lnTo>
                  <a:pt x="9287" y="3356"/>
                </a:lnTo>
                <a:lnTo>
                  <a:pt x="9344" y="3126"/>
                </a:lnTo>
                <a:lnTo>
                  <a:pt x="9393" y="2895"/>
                </a:lnTo>
                <a:lnTo>
                  <a:pt x="9437" y="2663"/>
                </a:lnTo>
                <a:lnTo>
                  <a:pt x="9473" y="2430"/>
                </a:lnTo>
                <a:lnTo>
                  <a:pt x="9503" y="2197"/>
                </a:lnTo>
                <a:lnTo>
                  <a:pt x="9527" y="1961"/>
                </a:lnTo>
                <a:lnTo>
                  <a:pt x="9543" y="1727"/>
                </a:lnTo>
                <a:lnTo>
                  <a:pt x="9553" y="1491"/>
                </a:lnTo>
                <a:lnTo>
                  <a:pt x="9556" y="1256"/>
                </a:lnTo>
                <a:lnTo>
                  <a:pt x="9553" y="1022"/>
                </a:lnTo>
                <a:lnTo>
                  <a:pt x="9543" y="786"/>
                </a:lnTo>
                <a:lnTo>
                  <a:pt x="9527" y="551"/>
                </a:lnTo>
                <a:lnTo>
                  <a:pt x="9503" y="316"/>
                </a:lnTo>
                <a:lnTo>
                  <a:pt x="9474" y="83"/>
                </a:lnTo>
                <a:lnTo>
                  <a:pt x="9400" y="74"/>
                </a:lnTo>
                <a:lnTo>
                  <a:pt x="9328" y="64"/>
                </a:lnTo>
                <a:lnTo>
                  <a:pt x="9255" y="55"/>
                </a:lnTo>
                <a:lnTo>
                  <a:pt x="9182" y="47"/>
                </a:lnTo>
                <a:lnTo>
                  <a:pt x="9110" y="39"/>
                </a:lnTo>
                <a:lnTo>
                  <a:pt x="9036" y="33"/>
                </a:lnTo>
                <a:lnTo>
                  <a:pt x="8963" y="27"/>
                </a:lnTo>
                <a:lnTo>
                  <a:pt x="8891" y="21"/>
                </a:lnTo>
                <a:lnTo>
                  <a:pt x="8817" y="16"/>
                </a:lnTo>
                <a:lnTo>
                  <a:pt x="8745" y="12"/>
                </a:lnTo>
                <a:lnTo>
                  <a:pt x="8671" y="9"/>
                </a:lnTo>
                <a:lnTo>
                  <a:pt x="8598" y="5"/>
                </a:lnTo>
                <a:lnTo>
                  <a:pt x="8524" y="4"/>
                </a:lnTo>
                <a:lnTo>
                  <a:pt x="8452" y="1"/>
                </a:lnTo>
                <a:lnTo>
                  <a:pt x="8378" y="0"/>
                </a:lnTo>
                <a:lnTo>
                  <a:pt x="8305" y="0"/>
                </a:lnTo>
                <a:lnTo>
                  <a:pt x="8288" y="0"/>
                </a:lnTo>
                <a:lnTo>
                  <a:pt x="8089" y="2"/>
                </a:lnTo>
                <a:lnTo>
                  <a:pt x="7891" y="10"/>
                </a:lnTo>
                <a:lnTo>
                  <a:pt x="7692" y="22"/>
                </a:lnTo>
                <a:lnTo>
                  <a:pt x="7494" y="39"/>
                </a:lnTo>
                <a:lnTo>
                  <a:pt x="7296" y="60"/>
                </a:lnTo>
                <a:lnTo>
                  <a:pt x="7099" y="86"/>
                </a:lnTo>
                <a:lnTo>
                  <a:pt x="6901" y="118"/>
                </a:lnTo>
                <a:lnTo>
                  <a:pt x="6705" y="153"/>
                </a:lnTo>
                <a:lnTo>
                  <a:pt x="6510" y="194"/>
                </a:lnTo>
                <a:lnTo>
                  <a:pt x="6315" y="238"/>
                </a:lnTo>
                <a:lnTo>
                  <a:pt x="6121" y="288"/>
                </a:lnTo>
                <a:lnTo>
                  <a:pt x="5929" y="342"/>
                </a:lnTo>
                <a:lnTo>
                  <a:pt x="5737" y="402"/>
                </a:lnTo>
                <a:lnTo>
                  <a:pt x="5547" y="466"/>
                </a:lnTo>
                <a:lnTo>
                  <a:pt x="5357" y="535"/>
                </a:lnTo>
                <a:lnTo>
                  <a:pt x="5170" y="607"/>
                </a:lnTo>
                <a:lnTo>
                  <a:pt x="4983" y="686"/>
                </a:lnTo>
                <a:lnTo>
                  <a:pt x="4799" y="769"/>
                </a:lnTo>
                <a:lnTo>
                  <a:pt x="4615" y="856"/>
                </a:lnTo>
                <a:lnTo>
                  <a:pt x="4435" y="948"/>
                </a:lnTo>
                <a:lnTo>
                  <a:pt x="4255" y="1045"/>
                </a:lnTo>
                <a:lnTo>
                  <a:pt x="4077" y="1147"/>
                </a:lnTo>
                <a:lnTo>
                  <a:pt x="3902" y="1254"/>
                </a:lnTo>
                <a:lnTo>
                  <a:pt x="3729" y="1365"/>
                </a:lnTo>
                <a:lnTo>
                  <a:pt x="3558" y="1480"/>
                </a:lnTo>
                <a:lnTo>
                  <a:pt x="3388" y="1601"/>
                </a:lnTo>
                <a:lnTo>
                  <a:pt x="3222" y="1727"/>
                </a:lnTo>
                <a:lnTo>
                  <a:pt x="3058" y="1857"/>
                </a:lnTo>
                <a:lnTo>
                  <a:pt x="2896" y="1991"/>
                </a:lnTo>
                <a:lnTo>
                  <a:pt x="2737" y="2130"/>
                </a:lnTo>
                <a:lnTo>
                  <a:pt x="2581" y="2275"/>
                </a:lnTo>
                <a:lnTo>
                  <a:pt x="2428" y="2424"/>
                </a:lnTo>
                <a:lnTo>
                  <a:pt x="2276" y="2579"/>
                </a:lnTo>
                <a:lnTo>
                  <a:pt x="2128" y="2739"/>
                </a:lnTo>
                <a:lnTo>
                  <a:pt x="1986" y="2901"/>
                </a:lnTo>
                <a:lnTo>
                  <a:pt x="1849" y="3065"/>
                </a:lnTo>
                <a:lnTo>
                  <a:pt x="1716" y="3232"/>
                </a:lnTo>
                <a:lnTo>
                  <a:pt x="1588" y="3401"/>
                </a:lnTo>
                <a:lnTo>
                  <a:pt x="1465" y="3573"/>
                </a:lnTo>
                <a:lnTo>
                  <a:pt x="1349" y="3748"/>
                </a:lnTo>
                <a:lnTo>
                  <a:pt x="1235" y="3925"/>
                </a:lnTo>
                <a:lnTo>
                  <a:pt x="1127" y="4104"/>
                </a:lnTo>
                <a:lnTo>
                  <a:pt x="1025" y="4284"/>
                </a:lnTo>
                <a:lnTo>
                  <a:pt x="927" y="4468"/>
                </a:lnTo>
                <a:lnTo>
                  <a:pt x="833" y="4652"/>
                </a:lnTo>
                <a:lnTo>
                  <a:pt x="746" y="4840"/>
                </a:lnTo>
                <a:lnTo>
                  <a:pt x="662" y="5028"/>
                </a:lnTo>
                <a:lnTo>
                  <a:pt x="585" y="5218"/>
                </a:lnTo>
                <a:lnTo>
                  <a:pt x="511" y="5409"/>
                </a:lnTo>
                <a:lnTo>
                  <a:pt x="442" y="5602"/>
                </a:lnTo>
                <a:lnTo>
                  <a:pt x="379" y="5797"/>
                </a:lnTo>
                <a:lnTo>
                  <a:pt x="320" y="5992"/>
                </a:lnTo>
                <a:lnTo>
                  <a:pt x="266" y="6188"/>
                </a:lnTo>
                <a:lnTo>
                  <a:pt x="218" y="6385"/>
                </a:lnTo>
                <a:lnTo>
                  <a:pt x="174" y="6584"/>
                </a:lnTo>
                <a:lnTo>
                  <a:pt x="136" y="6784"/>
                </a:lnTo>
                <a:lnTo>
                  <a:pt x="101" y="6984"/>
                </a:lnTo>
                <a:lnTo>
                  <a:pt x="72" y="7184"/>
                </a:lnTo>
                <a:lnTo>
                  <a:pt x="48" y="7385"/>
                </a:lnTo>
                <a:lnTo>
                  <a:pt x="29" y="7586"/>
                </a:lnTo>
                <a:lnTo>
                  <a:pt x="15" y="7789"/>
                </a:lnTo>
                <a:lnTo>
                  <a:pt x="5" y="7991"/>
                </a:lnTo>
                <a:lnTo>
                  <a:pt x="0" y="8193"/>
                </a:lnTo>
                <a:lnTo>
                  <a:pt x="2" y="8396"/>
                </a:lnTo>
                <a:lnTo>
                  <a:pt x="23" y="8393"/>
                </a:lnTo>
                <a:close/>
              </a:path>
            </a:pathLst>
          </a:custGeom>
          <a:solidFill>
            <a:schemeClr val="accent1"/>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8" name="Freeform 7"/>
          <p:cNvSpPr/>
          <p:nvPr/>
        </p:nvSpPr>
        <p:spPr bwMode="auto">
          <a:xfrm>
            <a:off x="4577758" y="3149668"/>
            <a:ext cx="1100477" cy="1035402"/>
          </a:xfrm>
          <a:custGeom>
            <a:avLst/>
            <a:gdLst>
              <a:gd name="T0" fmla="*/ 9135 w 9554"/>
              <a:gd name="T1" fmla="*/ 1673 h 8989"/>
              <a:gd name="T2" fmla="*/ 8380 w 9554"/>
              <a:gd name="T3" fmla="*/ 2973 h 8989"/>
              <a:gd name="T4" fmla="*/ 7433 w 9554"/>
              <a:gd name="T5" fmla="*/ 4111 h 8989"/>
              <a:gd name="T6" fmla="*/ 6364 w 9554"/>
              <a:gd name="T7" fmla="*/ 5081 h 8989"/>
              <a:gd name="T8" fmla="*/ 5244 w 9554"/>
              <a:gd name="T9" fmla="*/ 5877 h 8989"/>
              <a:gd name="T10" fmla="*/ 4145 w 9554"/>
              <a:gd name="T11" fmla="*/ 6491 h 8989"/>
              <a:gd name="T12" fmla="*/ 3134 w 9554"/>
              <a:gd name="T13" fmla="*/ 6916 h 8989"/>
              <a:gd name="T14" fmla="*/ 2283 w 9554"/>
              <a:gd name="T15" fmla="*/ 7147 h 8989"/>
              <a:gd name="T16" fmla="*/ 2841 w 9554"/>
              <a:gd name="T17" fmla="*/ 6705 h 8989"/>
              <a:gd name="T18" fmla="*/ 3740 w 9554"/>
              <a:gd name="T19" fmla="*/ 5999 h 8989"/>
              <a:gd name="T20" fmla="*/ 4548 w 9554"/>
              <a:gd name="T21" fmla="*/ 5215 h 8989"/>
              <a:gd name="T22" fmla="*/ 5269 w 9554"/>
              <a:gd name="T23" fmla="*/ 4371 h 8989"/>
              <a:gd name="T24" fmla="*/ 5905 w 9554"/>
              <a:gd name="T25" fmla="*/ 3484 h 8989"/>
              <a:gd name="T26" fmla="*/ 6463 w 9554"/>
              <a:gd name="T27" fmla="*/ 2574 h 8989"/>
              <a:gd name="T28" fmla="*/ 6947 w 9554"/>
              <a:gd name="T29" fmla="*/ 1657 h 8989"/>
              <a:gd name="T30" fmla="*/ 7360 w 9554"/>
              <a:gd name="T31" fmla="*/ 753 h 8989"/>
              <a:gd name="T32" fmla="*/ 7046 w 9554"/>
              <a:gd name="T33" fmla="*/ 467 h 8989"/>
              <a:gd name="T34" fmla="*/ 6513 w 9554"/>
              <a:gd name="T35" fmla="*/ 355 h 8989"/>
              <a:gd name="T36" fmla="*/ 5987 w 9554"/>
              <a:gd name="T37" fmla="*/ 216 h 8989"/>
              <a:gd name="T38" fmla="*/ 5472 w 9554"/>
              <a:gd name="T39" fmla="*/ 46 h 8989"/>
              <a:gd name="T40" fmla="*/ 5048 w 9554"/>
              <a:gd name="T41" fmla="*/ 119 h 8989"/>
              <a:gd name="T42" fmla="*/ 4658 w 9554"/>
              <a:gd name="T43" fmla="*/ 295 h 8989"/>
              <a:gd name="T44" fmla="*/ 4275 w 9554"/>
              <a:gd name="T45" fmla="*/ 494 h 8989"/>
              <a:gd name="T46" fmla="*/ 3901 w 9554"/>
              <a:gd name="T47" fmla="*/ 712 h 8989"/>
              <a:gd name="T48" fmla="*/ 3537 w 9554"/>
              <a:gd name="T49" fmla="*/ 953 h 8989"/>
              <a:gd name="T50" fmla="*/ 3184 w 9554"/>
              <a:gd name="T51" fmla="*/ 1215 h 8989"/>
              <a:gd name="T52" fmla="*/ 2841 w 9554"/>
              <a:gd name="T53" fmla="*/ 1497 h 8989"/>
              <a:gd name="T54" fmla="*/ 2510 w 9554"/>
              <a:gd name="T55" fmla="*/ 1801 h 8989"/>
              <a:gd name="T56" fmla="*/ 1920 w 9554"/>
              <a:gd name="T57" fmla="*/ 2437 h 8989"/>
              <a:gd name="T58" fmla="*/ 1333 w 9554"/>
              <a:gd name="T59" fmla="*/ 3230 h 8989"/>
              <a:gd name="T60" fmla="*/ 853 w 9554"/>
              <a:gd name="T61" fmla="*/ 4072 h 8989"/>
              <a:gd name="T62" fmla="*/ 479 w 9554"/>
              <a:gd name="T63" fmla="*/ 4952 h 8989"/>
              <a:gd name="T64" fmla="*/ 212 w 9554"/>
              <a:gd name="T65" fmla="*/ 5863 h 8989"/>
              <a:gd name="T66" fmla="*/ 53 w 9554"/>
              <a:gd name="T67" fmla="*/ 6793 h 8989"/>
              <a:gd name="T68" fmla="*/ 0 w 9554"/>
              <a:gd name="T69" fmla="*/ 7733 h 8989"/>
              <a:gd name="T70" fmla="*/ 53 w 9554"/>
              <a:gd name="T71" fmla="*/ 8673 h 8989"/>
              <a:gd name="T72" fmla="*/ 788 w 9554"/>
              <a:gd name="T73" fmla="*/ 8976 h 8989"/>
              <a:gd name="T74" fmla="*/ 1732 w 9554"/>
              <a:gd name="T75" fmla="*/ 8976 h 8989"/>
              <a:gd name="T76" fmla="*/ 2670 w 9554"/>
              <a:gd name="T77" fmla="*/ 8869 h 8989"/>
              <a:gd name="T78" fmla="*/ 3594 w 9554"/>
              <a:gd name="T79" fmla="*/ 8657 h 8989"/>
              <a:gd name="T80" fmla="*/ 4493 w 9554"/>
              <a:gd name="T81" fmla="*/ 8338 h 8989"/>
              <a:gd name="T82" fmla="*/ 5358 w 9554"/>
              <a:gd name="T83" fmla="*/ 7912 h 8989"/>
              <a:gd name="T84" fmla="*/ 6179 w 9554"/>
              <a:gd name="T85" fmla="*/ 7380 h 8989"/>
              <a:gd name="T86" fmla="*/ 6945 w 9554"/>
              <a:gd name="T87" fmla="*/ 6742 h 8989"/>
              <a:gd name="T88" fmla="*/ 7569 w 9554"/>
              <a:gd name="T89" fmla="*/ 6089 h 8989"/>
              <a:gd name="T90" fmla="*/ 8089 w 9554"/>
              <a:gd name="T91" fmla="*/ 5416 h 8989"/>
              <a:gd name="T92" fmla="*/ 8531 w 9554"/>
              <a:gd name="T93" fmla="*/ 4705 h 8989"/>
              <a:gd name="T94" fmla="*/ 8894 w 9554"/>
              <a:gd name="T95" fmla="*/ 3961 h 8989"/>
              <a:gd name="T96" fmla="*/ 9177 w 9554"/>
              <a:gd name="T97" fmla="*/ 3192 h 8989"/>
              <a:gd name="T98" fmla="*/ 9382 w 9554"/>
              <a:gd name="T99" fmla="*/ 2405 h 8989"/>
              <a:gd name="T100" fmla="*/ 9508 w 9554"/>
              <a:gd name="T101" fmla="*/ 1604 h 8989"/>
              <a:gd name="T102" fmla="*/ 9554 w 9554"/>
              <a:gd name="T103" fmla="*/ 796 h 8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54" h="8989">
                <a:moveTo>
                  <a:pt x="9533" y="596"/>
                </a:moveTo>
                <a:lnTo>
                  <a:pt x="9419" y="964"/>
                </a:lnTo>
                <a:lnTo>
                  <a:pt x="9286" y="1323"/>
                </a:lnTo>
                <a:lnTo>
                  <a:pt x="9135" y="1673"/>
                </a:lnTo>
                <a:lnTo>
                  <a:pt x="8968" y="2012"/>
                </a:lnTo>
                <a:lnTo>
                  <a:pt x="8786" y="2342"/>
                </a:lnTo>
                <a:lnTo>
                  <a:pt x="8590" y="2663"/>
                </a:lnTo>
                <a:lnTo>
                  <a:pt x="8380" y="2973"/>
                </a:lnTo>
                <a:lnTo>
                  <a:pt x="8158" y="3272"/>
                </a:lnTo>
                <a:lnTo>
                  <a:pt x="7926" y="3562"/>
                </a:lnTo>
                <a:lnTo>
                  <a:pt x="7683" y="3841"/>
                </a:lnTo>
                <a:lnTo>
                  <a:pt x="7433" y="4111"/>
                </a:lnTo>
                <a:lnTo>
                  <a:pt x="7174" y="4370"/>
                </a:lnTo>
                <a:lnTo>
                  <a:pt x="6910" y="4618"/>
                </a:lnTo>
                <a:lnTo>
                  <a:pt x="6639" y="4854"/>
                </a:lnTo>
                <a:lnTo>
                  <a:pt x="6364" y="5081"/>
                </a:lnTo>
                <a:lnTo>
                  <a:pt x="6087" y="5297"/>
                </a:lnTo>
                <a:lnTo>
                  <a:pt x="5806" y="5501"/>
                </a:lnTo>
                <a:lnTo>
                  <a:pt x="5526" y="5695"/>
                </a:lnTo>
                <a:lnTo>
                  <a:pt x="5244" y="5877"/>
                </a:lnTo>
                <a:lnTo>
                  <a:pt x="4965" y="6048"/>
                </a:lnTo>
                <a:lnTo>
                  <a:pt x="4687" y="6207"/>
                </a:lnTo>
                <a:lnTo>
                  <a:pt x="4414" y="6354"/>
                </a:lnTo>
                <a:lnTo>
                  <a:pt x="4145" y="6491"/>
                </a:lnTo>
                <a:lnTo>
                  <a:pt x="3880" y="6614"/>
                </a:lnTo>
                <a:lnTo>
                  <a:pt x="3623" y="6727"/>
                </a:lnTo>
                <a:lnTo>
                  <a:pt x="3374" y="6828"/>
                </a:lnTo>
                <a:lnTo>
                  <a:pt x="3134" y="6916"/>
                </a:lnTo>
                <a:lnTo>
                  <a:pt x="2904" y="6992"/>
                </a:lnTo>
                <a:lnTo>
                  <a:pt x="2684" y="7056"/>
                </a:lnTo>
                <a:lnTo>
                  <a:pt x="2477" y="7107"/>
                </a:lnTo>
                <a:lnTo>
                  <a:pt x="2283" y="7147"/>
                </a:lnTo>
                <a:lnTo>
                  <a:pt x="2103" y="7172"/>
                </a:lnTo>
                <a:lnTo>
                  <a:pt x="2355" y="7023"/>
                </a:lnTo>
                <a:lnTo>
                  <a:pt x="2601" y="6867"/>
                </a:lnTo>
                <a:lnTo>
                  <a:pt x="2841" y="6705"/>
                </a:lnTo>
                <a:lnTo>
                  <a:pt x="3075" y="6537"/>
                </a:lnTo>
                <a:lnTo>
                  <a:pt x="3302" y="6363"/>
                </a:lnTo>
                <a:lnTo>
                  <a:pt x="3525" y="6184"/>
                </a:lnTo>
                <a:lnTo>
                  <a:pt x="3740" y="5999"/>
                </a:lnTo>
                <a:lnTo>
                  <a:pt x="3952" y="5810"/>
                </a:lnTo>
                <a:lnTo>
                  <a:pt x="4156" y="5616"/>
                </a:lnTo>
                <a:lnTo>
                  <a:pt x="4355" y="5417"/>
                </a:lnTo>
                <a:lnTo>
                  <a:pt x="4548" y="5215"/>
                </a:lnTo>
                <a:lnTo>
                  <a:pt x="4736" y="5009"/>
                </a:lnTo>
                <a:lnTo>
                  <a:pt x="4920" y="4799"/>
                </a:lnTo>
                <a:lnTo>
                  <a:pt x="5097" y="4586"/>
                </a:lnTo>
                <a:lnTo>
                  <a:pt x="5269" y="4371"/>
                </a:lnTo>
                <a:lnTo>
                  <a:pt x="5435" y="4153"/>
                </a:lnTo>
                <a:lnTo>
                  <a:pt x="5597" y="3932"/>
                </a:lnTo>
                <a:lnTo>
                  <a:pt x="5754" y="3709"/>
                </a:lnTo>
                <a:lnTo>
                  <a:pt x="5905" y="3484"/>
                </a:lnTo>
                <a:lnTo>
                  <a:pt x="6052" y="3259"/>
                </a:lnTo>
                <a:lnTo>
                  <a:pt x="6194" y="3030"/>
                </a:lnTo>
                <a:lnTo>
                  <a:pt x="6330" y="2802"/>
                </a:lnTo>
                <a:lnTo>
                  <a:pt x="6463" y="2574"/>
                </a:lnTo>
                <a:lnTo>
                  <a:pt x="6591" y="2345"/>
                </a:lnTo>
                <a:lnTo>
                  <a:pt x="6714" y="2115"/>
                </a:lnTo>
                <a:lnTo>
                  <a:pt x="6832" y="1886"/>
                </a:lnTo>
                <a:lnTo>
                  <a:pt x="6947" y="1657"/>
                </a:lnTo>
                <a:lnTo>
                  <a:pt x="7056" y="1430"/>
                </a:lnTo>
                <a:lnTo>
                  <a:pt x="7162" y="1203"/>
                </a:lnTo>
                <a:lnTo>
                  <a:pt x="7263" y="977"/>
                </a:lnTo>
                <a:lnTo>
                  <a:pt x="7360" y="753"/>
                </a:lnTo>
                <a:lnTo>
                  <a:pt x="7452" y="531"/>
                </a:lnTo>
                <a:lnTo>
                  <a:pt x="7317" y="511"/>
                </a:lnTo>
                <a:lnTo>
                  <a:pt x="7182" y="490"/>
                </a:lnTo>
                <a:lnTo>
                  <a:pt x="7046" y="467"/>
                </a:lnTo>
                <a:lnTo>
                  <a:pt x="6912" y="442"/>
                </a:lnTo>
                <a:lnTo>
                  <a:pt x="6778" y="415"/>
                </a:lnTo>
                <a:lnTo>
                  <a:pt x="6645" y="386"/>
                </a:lnTo>
                <a:lnTo>
                  <a:pt x="6513" y="355"/>
                </a:lnTo>
                <a:lnTo>
                  <a:pt x="6381" y="323"/>
                </a:lnTo>
                <a:lnTo>
                  <a:pt x="6248" y="289"/>
                </a:lnTo>
                <a:lnTo>
                  <a:pt x="6118" y="254"/>
                </a:lnTo>
                <a:lnTo>
                  <a:pt x="5987" y="216"/>
                </a:lnTo>
                <a:lnTo>
                  <a:pt x="5857" y="176"/>
                </a:lnTo>
                <a:lnTo>
                  <a:pt x="5728" y="135"/>
                </a:lnTo>
                <a:lnTo>
                  <a:pt x="5600" y="92"/>
                </a:lnTo>
                <a:lnTo>
                  <a:pt x="5472" y="46"/>
                </a:lnTo>
                <a:lnTo>
                  <a:pt x="5344" y="0"/>
                </a:lnTo>
                <a:lnTo>
                  <a:pt x="5244" y="38"/>
                </a:lnTo>
                <a:lnTo>
                  <a:pt x="5146" y="77"/>
                </a:lnTo>
                <a:lnTo>
                  <a:pt x="5048" y="119"/>
                </a:lnTo>
                <a:lnTo>
                  <a:pt x="4949" y="160"/>
                </a:lnTo>
                <a:lnTo>
                  <a:pt x="4852" y="205"/>
                </a:lnTo>
                <a:lnTo>
                  <a:pt x="4754" y="249"/>
                </a:lnTo>
                <a:lnTo>
                  <a:pt x="4658" y="295"/>
                </a:lnTo>
                <a:lnTo>
                  <a:pt x="4561" y="343"/>
                </a:lnTo>
                <a:lnTo>
                  <a:pt x="4466" y="392"/>
                </a:lnTo>
                <a:lnTo>
                  <a:pt x="4370" y="442"/>
                </a:lnTo>
                <a:lnTo>
                  <a:pt x="4275" y="494"/>
                </a:lnTo>
                <a:lnTo>
                  <a:pt x="4180" y="547"/>
                </a:lnTo>
                <a:lnTo>
                  <a:pt x="4087" y="601"/>
                </a:lnTo>
                <a:lnTo>
                  <a:pt x="3995" y="656"/>
                </a:lnTo>
                <a:lnTo>
                  <a:pt x="3901" y="712"/>
                </a:lnTo>
                <a:lnTo>
                  <a:pt x="3810" y="771"/>
                </a:lnTo>
                <a:lnTo>
                  <a:pt x="3718" y="830"/>
                </a:lnTo>
                <a:lnTo>
                  <a:pt x="3628" y="891"/>
                </a:lnTo>
                <a:lnTo>
                  <a:pt x="3537" y="953"/>
                </a:lnTo>
                <a:lnTo>
                  <a:pt x="3449" y="1016"/>
                </a:lnTo>
                <a:lnTo>
                  <a:pt x="3359" y="1081"/>
                </a:lnTo>
                <a:lnTo>
                  <a:pt x="3271" y="1148"/>
                </a:lnTo>
                <a:lnTo>
                  <a:pt x="3184" y="1215"/>
                </a:lnTo>
                <a:lnTo>
                  <a:pt x="3097" y="1284"/>
                </a:lnTo>
                <a:lnTo>
                  <a:pt x="3011" y="1354"/>
                </a:lnTo>
                <a:lnTo>
                  <a:pt x="2926" y="1425"/>
                </a:lnTo>
                <a:lnTo>
                  <a:pt x="2841" y="1497"/>
                </a:lnTo>
                <a:lnTo>
                  <a:pt x="2757" y="1572"/>
                </a:lnTo>
                <a:lnTo>
                  <a:pt x="2674" y="1647"/>
                </a:lnTo>
                <a:lnTo>
                  <a:pt x="2593" y="1723"/>
                </a:lnTo>
                <a:lnTo>
                  <a:pt x="2510" y="1801"/>
                </a:lnTo>
                <a:lnTo>
                  <a:pt x="2430" y="1881"/>
                </a:lnTo>
                <a:lnTo>
                  <a:pt x="2253" y="2063"/>
                </a:lnTo>
                <a:lnTo>
                  <a:pt x="2083" y="2248"/>
                </a:lnTo>
                <a:lnTo>
                  <a:pt x="1920" y="2437"/>
                </a:lnTo>
                <a:lnTo>
                  <a:pt x="1763" y="2631"/>
                </a:lnTo>
                <a:lnTo>
                  <a:pt x="1613" y="2827"/>
                </a:lnTo>
                <a:lnTo>
                  <a:pt x="1470" y="3027"/>
                </a:lnTo>
                <a:lnTo>
                  <a:pt x="1333" y="3230"/>
                </a:lnTo>
                <a:lnTo>
                  <a:pt x="1203" y="3436"/>
                </a:lnTo>
                <a:lnTo>
                  <a:pt x="1080" y="3645"/>
                </a:lnTo>
                <a:lnTo>
                  <a:pt x="963" y="3857"/>
                </a:lnTo>
                <a:lnTo>
                  <a:pt x="853" y="4072"/>
                </a:lnTo>
                <a:lnTo>
                  <a:pt x="750" y="4289"/>
                </a:lnTo>
                <a:lnTo>
                  <a:pt x="653" y="4508"/>
                </a:lnTo>
                <a:lnTo>
                  <a:pt x="563" y="4729"/>
                </a:lnTo>
                <a:lnTo>
                  <a:pt x="479" y="4952"/>
                </a:lnTo>
                <a:lnTo>
                  <a:pt x="403" y="5178"/>
                </a:lnTo>
                <a:lnTo>
                  <a:pt x="333" y="5405"/>
                </a:lnTo>
                <a:lnTo>
                  <a:pt x="269" y="5633"/>
                </a:lnTo>
                <a:lnTo>
                  <a:pt x="212" y="5863"/>
                </a:lnTo>
                <a:lnTo>
                  <a:pt x="163" y="6094"/>
                </a:lnTo>
                <a:lnTo>
                  <a:pt x="119" y="6326"/>
                </a:lnTo>
                <a:lnTo>
                  <a:pt x="83" y="6559"/>
                </a:lnTo>
                <a:lnTo>
                  <a:pt x="53" y="6793"/>
                </a:lnTo>
                <a:lnTo>
                  <a:pt x="29" y="7028"/>
                </a:lnTo>
                <a:lnTo>
                  <a:pt x="13" y="7262"/>
                </a:lnTo>
                <a:lnTo>
                  <a:pt x="2" y="7498"/>
                </a:lnTo>
                <a:lnTo>
                  <a:pt x="0" y="7733"/>
                </a:lnTo>
                <a:lnTo>
                  <a:pt x="2" y="7967"/>
                </a:lnTo>
                <a:lnTo>
                  <a:pt x="13" y="8203"/>
                </a:lnTo>
                <a:lnTo>
                  <a:pt x="29" y="8438"/>
                </a:lnTo>
                <a:lnTo>
                  <a:pt x="53" y="8673"/>
                </a:lnTo>
                <a:lnTo>
                  <a:pt x="82" y="8906"/>
                </a:lnTo>
                <a:lnTo>
                  <a:pt x="317" y="8936"/>
                </a:lnTo>
                <a:lnTo>
                  <a:pt x="552" y="8960"/>
                </a:lnTo>
                <a:lnTo>
                  <a:pt x="788" y="8976"/>
                </a:lnTo>
                <a:lnTo>
                  <a:pt x="1023" y="8985"/>
                </a:lnTo>
                <a:lnTo>
                  <a:pt x="1259" y="8989"/>
                </a:lnTo>
                <a:lnTo>
                  <a:pt x="1495" y="8985"/>
                </a:lnTo>
                <a:lnTo>
                  <a:pt x="1732" y="8976"/>
                </a:lnTo>
                <a:lnTo>
                  <a:pt x="1966" y="8960"/>
                </a:lnTo>
                <a:lnTo>
                  <a:pt x="2201" y="8936"/>
                </a:lnTo>
                <a:lnTo>
                  <a:pt x="2436" y="8906"/>
                </a:lnTo>
                <a:lnTo>
                  <a:pt x="2670" y="8869"/>
                </a:lnTo>
                <a:lnTo>
                  <a:pt x="2902" y="8826"/>
                </a:lnTo>
                <a:lnTo>
                  <a:pt x="3134" y="8777"/>
                </a:lnTo>
                <a:lnTo>
                  <a:pt x="3365" y="8719"/>
                </a:lnTo>
                <a:lnTo>
                  <a:pt x="3594" y="8657"/>
                </a:lnTo>
                <a:lnTo>
                  <a:pt x="3821" y="8587"/>
                </a:lnTo>
                <a:lnTo>
                  <a:pt x="4046" y="8511"/>
                </a:lnTo>
                <a:lnTo>
                  <a:pt x="4271" y="8427"/>
                </a:lnTo>
                <a:lnTo>
                  <a:pt x="4493" y="8338"/>
                </a:lnTo>
                <a:lnTo>
                  <a:pt x="4713" y="8241"/>
                </a:lnTo>
                <a:lnTo>
                  <a:pt x="4931" y="8138"/>
                </a:lnTo>
                <a:lnTo>
                  <a:pt x="5145" y="8029"/>
                </a:lnTo>
                <a:lnTo>
                  <a:pt x="5358" y="7912"/>
                </a:lnTo>
                <a:lnTo>
                  <a:pt x="5568" y="7788"/>
                </a:lnTo>
                <a:lnTo>
                  <a:pt x="5775" y="7659"/>
                </a:lnTo>
                <a:lnTo>
                  <a:pt x="5979" y="7523"/>
                </a:lnTo>
                <a:lnTo>
                  <a:pt x="6179" y="7380"/>
                </a:lnTo>
                <a:lnTo>
                  <a:pt x="6376" y="7230"/>
                </a:lnTo>
                <a:lnTo>
                  <a:pt x="6569" y="7074"/>
                </a:lnTo>
                <a:lnTo>
                  <a:pt x="6760" y="6911"/>
                </a:lnTo>
                <a:lnTo>
                  <a:pt x="6945" y="6742"/>
                </a:lnTo>
                <a:lnTo>
                  <a:pt x="7128" y="6565"/>
                </a:lnTo>
                <a:lnTo>
                  <a:pt x="7280" y="6410"/>
                </a:lnTo>
                <a:lnTo>
                  <a:pt x="7428" y="6250"/>
                </a:lnTo>
                <a:lnTo>
                  <a:pt x="7569" y="6089"/>
                </a:lnTo>
                <a:lnTo>
                  <a:pt x="7707" y="5924"/>
                </a:lnTo>
                <a:lnTo>
                  <a:pt x="7840" y="5757"/>
                </a:lnTo>
                <a:lnTo>
                  <a:pt x="7968" y="5588"/>
                </a:lnTo>
                <a:lnTo>
                  <a:pt x="8089" y="5416"/>
                </a:lnTo>
                <a:lnTo>
                  <a:pt x="8207" y="5241"/>
                </a:lnTo>
                <a:lnTo>
                  <a:pt x="8321" y="5064"/>
                </a:lnTo>
                <a:lnTo>
                  <a:pt x="8428" y="4885"/>
                </a:lnTo>
                <a:lnTo>
                  <a:pt x="8531" y="4705"/>
                </a:lnTo>
                <a:lnTo>
                  <a:pt x="8629" y="4521"/>
                </a:lnTo>
                <a:lnTo>
                  <a:pt x="8722" y="4337"/>
                </a:lnTo>
                <a:lnTo>
                  <a:pt x="8810" y="4149"/>
                </a:lnTo>
                <a:lnTo>
                  <a:pt x="8894" y="3961"/>
                </a:lnTo>
                <a:lnTo>
                  <a:pt x="8971" y="3771"/>
                </a:lnTo>
                <a:lnTo>
                  <a:pt x="9045" y="3580"/>
                </a:lnTo>
                <a:lnTo>
                  <a:pt x="9114" y="3387"/>
                </a:lnTo>
                <a:lnTo>
                  <a:pt x="9177" y="3192"/>
                </a:lnTo>
                <a:lnTo>
                  <a:pt x="9236" y="2997"/>
                </a:lnTo>
                <a:lnTo>
                  <a:pt x="9289" y="2801"/>
                </a:lnTo>
                <a:lnTo>
                  <a:pt x="9338" y="2604"/>
                </a:lnTo>
                <a:lnTo>
                  <a:pt x="9382" y="2405"/>
                </a:lnTo>
                <a:lnTo>
                  <a:pt x="9420" y="2206"/>
                </a:lnTo>
                <a:lnTo>
                  <a:pt x="9455" y="2006"/>
                </a:lnTo>
                <a:lnTo>
                  <a:pt x="9483" y="1805"/>
                </a:lnTo>
                <a:lnTo>
                  <a:pt x="9508" y="1604"/>
                </a:lnTo>
                <a:lnTo>
                  <a:pt x="9527" y="1403"/>
                </a:lnTo>
                <a:lnTo>
                  <a:pt x="9541" y="1200"/>
                </a:lnTo>
                <a:lnTo>
                  <a:pt x="9551" y="998"/>
                </a:lnTo>
                <a:lnTo>
                  <a:pt x="9554" y="796"/>
                </a:lnTo>
                <a:lnTo>
                  <a:pt x="9554" y="595"/>
                </a:lnTo>
                <a:lnTo>
                  <a:pt x="9533" y="596"/>
                </a:lnTo>
                <a:close/>
              </a:path>
            </a:pathLst>
          </a:custGeom>
          <a:solidFill>
            <a:schemeClr val="accent4"/>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9" name="Freeform 8"/>
          <p:cNvSpPr/>
          <p:nvPr/>
        </p:nvSpPr>
        <p:spPr bwMode="auto">
          <a:xfrm>
            <a:off x="4667018" y="1951296"/>
            <a:ext cx="1038282" cy="1097596"/>
          </a:xfrm>
          <a:custGeom>
            <a:avLst/>
            <a:gdLst>
              <a:gd name="T0" fmla="*/ 6104 w 9013"/>
              <a:gd name="T1" fmla="*/ 1980 h 9529"/>
              <a:gd name="T2" fmla="*/ 5430 w 9013"/>
              <a:gd name="T3" fmla="*/ 1461 h 9529"/>
              <a:gd name="T4" fmla="*/ 4717 w 9013"/>
              <a:gd name="T5" fmla="*/ 1022 h 9529"/>
              <a:gd name="T6" fmla="*/ 3971 w 9013"/>
              <a:gd name="T7" fmla="*/ 660 h 9529"/>
              <a:gd name="T8" fmla="*/ 3200 w 9013"/>
              <a:gd name="T9" fmla="*/ 378 h 9529"/>
              <a:gd name="T10" fmla="*/ 2410 w 9013"/>
              <a:gd name="T11" fmla="*/ 173 h 9529"/>
              <a:gd name="T12" fmla="*/ 1607 w 9013"/>
              <a:gd name="T13" fmla="*/ 48 h 9529"/>
              <a:gd name="T14" fmla="*/ 797 w 9013"/>
              <a:gd name="T15" fmla="*/ 0 h 9529"/>
              <a:gd name="T16" fmla="*/ 1324 w 9013"/>
              <a:gd name="T17" fmla="*/ 269 h 9529"/>
              <a:gd name="T18" fmla="*/ 2667 w 9013"/>
              <a:gd name="T19" fmla="*/ 963 h 9529"/>
              <a:gd name="T20" fmla="*/ 3851 w 9013"/>
              <a:gd name="T21" fmla="*/ 1867 h 9529"/>
              <a:gd name="T22" fmla="*/ 4867 w 9013"/>
              <a:gd name="T23" fmla="*/ 2908 h 9529"/>
              <a:gd name="T24" fmla="*/ 5709 w 9013"/>
              <a:gd name="T25" fmla="*/ 4018 h 9529"/>
              <a:gd name="T26" fmla="*/ 6371 w 9013"/>
              <a:gd name="T27" fmla="*/ 5127 h 9529"/>
              <a:gd name="T28" fmla="*/ 6846 w 9013"/>
              <a:gd name="T29" fmla="*/ 6164 h 9529"/>
              <a:gd name="T30" fmla="*/ 7126 w 9013"/>
              <a:gd name="T31" fmla="*/ 7059 h 9529"/>
              <a:gd name="T32" fmla="*/ 6885 w 9013"/>
              <a:gd name="T33" fmla="*/ 6935 h 9529"/>
              <a:gd name="T34" fmla="*/ 6200 w 9013"/>
              <a:gd name="T35" fmla="*/ 6015 h 9529"/>
              <a:gd name="T36" fmla="*/ 5432 w 9013"/>
              <a:gd name="T37" fmla="*/ 5187 h 9529"/>
              <a:gd name="T38" fmla="*/ 4600 w 9013"/>
              <a:gd name="T39" fmla="*/ 4448 h 9529"/>
              <a:gd name="T40" fmla="*/ 3720 w 9013"/>
              <a:gd name="T41" fmla="*/ 3793 h 9529"/>
              <a:gd name="T42" fmla="*/ 2811 w 9013"/>
              <a:gd name="T43" fmla="*/ 3217 h 9529"/>
              <a:gd name="T44" fmla="*/ 1893 w 9013"/>
              <a:gd name="T45" fmla="*/ 2717 h 9529"/>
              <a:gd name="T46" fmla="*/ 982 w 9013"/>
              <a:gd name="T47" fmla="*/ 2288 h 9529"/>
              <a:gd name="T48" fmla="*/ 494 w 9013"/>
              <a:gd name="T49" fmla="*/ 2369 h 9529"/>
              <a:gd name="T50" fmla="*/ 389 w 9013"/>
              <a:gd name="T51" fmla="*/ 2903 h 9529"/>
              <a:gd name="T52" fmla="*/ 255 w 9013"/>
              <a:gd name="T53" fmla="*/ 3431 h 9529"/>
              <a:gd name="T54" fmla="*/ 92 w 9013"/>
              <a:gd name="T55" fmla="*/ 3948 h 9529"/>
              <a:gd name="T56" fmla="*/ 78 w 9013"/>
              <a:gd name="T57" fmla="*/ 4401 h 9529"/>
              <a:gd name="T58" fmla="*/ 250 w 9013"/>
              <a:gd name="T59" fmla="*/ 4791 h 9529"/>
              <a:gd name="T60" fmla="*/ 444 w 9013"/>
              <a:gd name="T61" fmla="*/ 5174 h 9529"/>
              <a:gd name="T62" fmla="*/ 658 w 9013"/>
              <a:gd name="T63" fmla="*/ 5548 h 9529"/>
              <a:gd name="T64" fmla="*/ 894 w 9013"/>
              <a:gd name="T65" fmla="*/ 5913 h 9529"/>
              <a:gd name="T66" fmla="*/ 1150 w 9013"/>
              <a:gd name="T67" fmla="*/ 6268 h 9529"/>
              <a:gd name="T68" fmla="*/ 1428 w 9013"/>
              <a:gd name="T69" fmla="*/ 6612 h 9529"/>
              <a:gd name="T70" fmla="*/ 1728 w 9013"/>
              <a:gd name="T71" fmla="*/ 6944 h 9529"/>
              <a:gd name="T72" fmla="*/ 2253 w 9013"/>
              <a:gd name="T73" fmla="*/ 7451 h 9529"/>
              <a:gd name="T74" fmla="*/ 3034 w 9013"/>
              <a:gd name="T75" fmla="*/ 8063 h 9529"/>
              <a:gd name="T76" fmla="*/ 3867 w 9013"/>
              <a:gd name="T77" fmla="*/ 8569 h 9529"/>
              <a:gd name="T78" fmla="*/ 4741 w 9013"/>
              <a:gd name="T79" fmla="*/ 8967 h 9529"/>
              <a:gd name="T80" fmla="*/ 5648 w 9013"/>
              <a:gd name="T81" fmla="*/ 9261 h 9529"/>
              <a:gd name="T82" fmla="*/ 6576 w 9013"/>
              <a:gd name="T83" fmla="*/ 9446 h 9529"/>
              <a:gd name="T84" fmla="*/ 7517 w 9013"/>
              <a:gd name="T85" fmla="*/ 9527 h 9529"/>
              <a:gd name="T86" fmla="*/ 8461 w 9013"/>
              <a:gd name="T87" fmla="*/ 9500 h 9529"/>
              <a:gd name="T88" fmla="*/ 8983 w 9013"/>
              <a:gd name="T89" fmla="*/ 8978 h 9529"/>
              <a:gd name="T90" fmla="*/ 9009 w 9013"/>
              <a:gd name="T91" fmla="*/ 8038 h 9529"/>
              <a:gd name="T92" fmla="*/ 8929 w 9013"/>
              <a:gd name="T93" fmla="*/ 7099 h 9529"/>
              <a:gd name="T94" fmla="*/ 8742 w 9013"/>
              <a:gd name="T95" fmla="*/ 6173 h 9529"/>
              <a:gd name="T96" fmla="*/ 8450 w 9013"/>
              <a:gd name="T97" fmla="*/ 5269 h 9529"/>
              <a:gd name="T98" fmla="*/ 8050 w 9013"/>
              <a:gd name="T99" fmla="*/ 4397 h 9529"/>
              <a:gd name="T100" fmla="*/ 7543 w 9013"/>
              <a:gd name="T101" fmla="*/ 3567 h 9529"/>
              <a:gd name="T102" fmla="*/ 6929 w 9013"/>
              <a:gd name="T103" fmla="*/ 2788 h 9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13" h="9529">
                <a:moveTo>
                  <a:pt x="6583" y="2421"/>
                </a:moveTo>
                <a:lnTo>
                  <a:pt x="6426" y="2269"/>
                </a:lnTo>
                <a:lnTo>
                  <a:pt x="6266" y="2122"/>
                </a:lnTo>
                <a:lnTo>
                  <a:pt x="6104" y="1980"/>
                </a:lnTo>
                <a:lnTo>
                  <a:pt x="5939" y="1844"/>
                </a:lnTo>
                <a:lnTo>
                  <a:pt x="5772" y="1711"/>
                </a:lnTo>
                <a:lnTo>
                  <a:pt x="5602" y="1584"/>
                </a:lnTo>
                <a:lnTo>
                  <a:pt x="5430" y="1461"/>
                </a:lnTo>
                <a:lnTo>
                  <a:pt x="5254" y="1344"/>
                </a:lnTo>
                <a:lnTo>
                  <a:pt x="5077" y="1232"/>
                </a:lnTo>
                <a:lnTo>
                  <a:pt x="4897" y="1124"/>
                </a:lnTo>
                <a:lnTo>
                  <a:pt x="4717" y="1022"/>
                </a:lnTo>
                <a:lnTo>
                  <a:pt x="4532" y="924"/>
                </a:lnTo>
                <a:lnTo>
                  <a:pt x="4348" y="831"/>
                </a:lnTo>
                <a:lnTo>
                  <a:pt x="4159" y="743"/>
                </a:lnTo>
                <a:lnTo>
                  <a:pt x="3971" y="660"/>
                </a:lnTo>
                <a:lnTo>
                  <a:pt x="3781" y="582"/>
                </a:lnTo>
                <a:lnTo>
                  <a:pt x="3589" y="509"/>
                </a:lnTo>
                <a:lnTo>
                  <a:pt x="3396" y="441"/>
                </a:lnTo>
                <a:lnTo>
                  <a:pt x="3200" y="378"/>
                </a:lnTo>
                <a:lnTo>
                  <a:pt x="3004" y="319"/>
                </a:lnTo>
                <a:lnTo>
                  <a:pt x="2808" y="265"/>
                </a:lnTo>
                <a:lnTo>
                  <a:pt x="2610" y="217"/>
                </a:lnTo>
                <a:lnTo>
                  <a:pt x="2410" y="173"/>
                </a:lnTo>
                <a:lnTo>
                  <a:pt x="2210" y="135"/>
                </a:lnTo>
                <a:lnTo>
                  <a:pt x="2009" y="101"/>
                </a:lnTo>
                <a:lnTo>
                  <a:pt x="1809" y="71"/>
                </a:lnTo>
                <a:lnTo>
                  <a:pt x="1607" y="48"/>
                </a:lnTo>
                <a:lnTo>
                  <a:pt x="1405" y="28"/>
                </a:lnTo>
                <a:lnTo>
                  <a:pt x="1203" y="15"/>
                </a:lnTo>
                <a:lnTo>
                  <a:pt x="1000" y="5"/>
                </a:lnTo>
                <a:lnTo>
                  <a:pt x="797" y="0"/>
                </a:lnTo>
                <a:lnTo>
                  <a:pt x="594" y="1"/>
                </a:lnTo>
                <a:lnTo>
                  <a:pt x="595" y="21"/>
                </a:lnTo>
                <a:lnTo>
                  <a:pt x="965" y="136"/>
                </a:lnTo>
                <a:lnTo>
                  <a:pt x="1324" y="269"/>
                </a:lnTo>
                <a:lnTo>
                  <a:pt x="1675" y="418"/>
                </a:lnTo>
                <a:lnTo>
                  <a:pt x="2016" y="585"/>
                </a:lnTo>
                <a:lnTo>
                  <a:pt x="2346" y="767"/>
                </a:lnTo>
                <a:lnTo>
                  <a:pt x="2667" y="963"/>
                </a:lnTo>
                <a:lnTo>
                  <a:pt x="2979" y="1173"/>
                </a:lnTo>
                <a:lnTo>
                  <a:pt x="3280" y="1394"/>
                </a:lnTo>
                <a:lnTo>
                  <a:pt x="3570" y="1625"/>
                </a:lnTo>
                <a:lnTo>
                  <a:pt x="3851" y="1867"/>
                </a:lnTo>
                <a:lnTo>
                  <a:pt x="4120" y="2117"/>
                </a:lnTo>
                <a:lnTo>
                  <a:pt x="4380" y="2375"/>
                </a:lnTo>
                <a:lnTo>
                  <a:pt x="4629" y="2638"/>
                </a:lnTo>
                <a:lnTo>
                  <a:pt x="4867" y="2908"/>
                </a:lnTo>
                <a:lnTo>
                  <a:pt x="5094" y="3182"/>
                </a:lnTo>
                <a:lnTo>
                  <a:pt x="5311" y="3459"/>
                </a:lnTo>
                <a:lnTo>
                  <a:pt x="5515" y="3739"/>
                </a:lnTo>
                <a:lnTo>
                  <a:pt x="5709" y="4018"/>
                </a:lnTo>
                <a:lnTo>
                  <a:pt x="5891" y="4299"/>
                </a:lnTo>
                <a:lnTo>
                  <a:pt x="6063" y="4578"/>
                </a:lnTo>
                <a:lnTo>
                  <a:pt x="6223" y="4854"/>
                </a:lnTo>
                <a:lnTo>
                  <a:pt x="6371" y="5127"/>
                </a:lnTo>
                <a:lnTo>
                  <a:pt x="6507" y="5396"/>
                </a:lnTo>
                <a:lnTo>
                  <a:pt x="6632" y="5659"/>
                </a:lnTo>
                <a:lnTo>
                  <a:pt x="6745" y="5916"/>
                </a:lnTo>
                <a:lnTo>
                  <a:pt x="6846" y="6164"/>
                </a:lnTo>
                <a:lnTo>
                  <a:pt x="6934" y="6404"/>
                </a:lnTo>
                <a:lnTo>
                  <a:pt x="7011" y="6633"/>
                </a:lnTo>
                <a:lnTo>
                  <a:pt x="7075" y="6853"/>
                </a:lnTo>
                <a:lnTo>
                  <a:pt x="7126" y="7059"/>
                </a:lnTo>
                <a:lnTo>
                  <a:pt x="7166" y="7253"/>
                </a:lnTo>
                <a:lnTo>
                  <a:pt x="7191" y="7432"/>
                </a:lnTo>
                <a:lnTo>
                  <a:pt x="7041" y="7180"/>
                </a:lnTo>
                <a:lnTo>
                  <a:pt x="6885" y="6935"/>
                </a:lnTo>
                <a:lnTo>
                  <a:pt x="6723" y="6696"/>
                </a:lnTo>
                <a:lnTo>
                  <a:pt x="6554" y="6463"/>
                </a:lnTo>
                <a:lnTo>
                  <a:pt x="6380" y="6236"/>
                </a:lnTo>
                <a:lnTo>
                  <a:pt x="6200" y="6015"/>
                </a:lnTo>
                <a:lnTo>
                  <a:pt x="6015" y="5799"/>
                </a:lnTo>
                <a:lnTo>
                  <a:pt x="5825" y="5590"/>
                </a:lnTo>
                <a:lnTo>
                  <a:pt x="5631" y="5386"/>
                </a:lnTo>
                <a:lnTo>
                  <a:pt x="5432" y="5187"/>
                </a:lnTo>
                <a:lnTo>
                  <a:pt x="5230" y="4995"/>
                </a:lnTo>
                <a:lnTo>
                  <a:pt x="5023" y="4807"/>
                </a:lnTo>
                <a:lnTo>
                  <a:pt x="4813" y="4624"/>
                </a:lnTo>
                <a:lnTo>
                  <a:pt x="4600" y="4448"/>
                </a:lnTo>
                <a:lnTo>
                  <a:pt x="4383" y="4277"/>
                </a:lnTo>
                <a:lnTo>
                  <a:pt x="4164" y="4110"/>
                </a:lnTo>
                <a:lnTo>
                  <a:pt x="3943" y="3948"/>
                </a:lnTo>
                <a:lnTo>
                  <a:pt x="3720" y="3793"/>
                </a:lnTo>
                <a:lnTo>
                  <a:pt x="3495" y="3642"/>
                </a:lnTo>
                <a:lnTo>
                  <a:pt x="3268" y="3496"/>
                </a:lnTo>
                <a:lnTo>
                  <a:pt x="3040" y="3354"/>
                </a:lnTo>
                <a:lnTo>
                  <a:pt x="2811" y="3217"/>
                </a:lnTo>
                <a:lnTo>
                  <a:pt x="2583" y="3085"/>
                </a:lnTo>
                <a:lnTo>
                  <a:pt x="2353" y="2959"/>
                </a:lnTo>
                <a:lnTo>
                  <a:pt x="2123" y="2836"/>
                </a:lnTo>
                <a:lnTo>
                  <a:pt x="1893" y="2717"/>
                </a:lnTo>
                <a:lnTo>
                  <a:pt x="1664" y="2603"/>
                </a:lnTo>
                <a:lnTo>
                  <a:pt x="1435" y="2494"/>
                </a:lnTo>
                <a:lnTo>
                  <a:pt x="1207" y="2388"/>
                </a:lnTo>
                <a:lnTo>
                  <a:pt x="982" y="2288"/>
                </a:lnTo>
                <a:lnTo>
                  <a:pt x="757" y="2191"/>
                </a:lnTo>
                <a:lnTo>
                  <a:pt x="535" y="2099"/>
                </a:lnTo>
                <a:lnTo>
                  <a:pt x="515" y="2234"/>
                </a:lnTo>
                <a:lnTo>
                  <a:pt x="494" y="2369"/>
                </a:lnTo>
                <a:lnTo>
                  <a:pt x="471" y="2504"/>
                </a:lnTo>
                <a:lnTo>
                  <a:pt x="446" y="2637"/>
                </a:lnTo>
                <a:lnTo>
                  <a:pt x="419" y="2771"/>
                </a:lnTo>
                <a:lnTo>
                  <a:pt x="389" y="2903"/>
                </a:lnTo>
                <a:lnTo>
                  <a:pt x="359" y="3036"/>
                </a:lnTo>
                <a:lnTo>
                  <a:pt x="327" y="3168"/>
                </a:lnTo>
                <a:lnTo>
                  <a:pt x="292" y="3300"/>
                </a:lnTo>
                <a:lnTo>
                  <a:pt x="255" y="3431"/>
                </a:lnTo>
                <a:lnTo>
                  <a:pt x="217" y="3561"/>
                </a:lnTo>
                <a:lnTo>
                  <a:pt x="178" y="3691"/>
                </a:lnTo>
                <a:lnTo>
                  <a:pt x="136" y="3820"/>
                </a:lnTo>
                <a:lnTo>
                  <a:pt x="92" y="3948"/>
                </a:lnTo>
                <a:lnTo>
                  <a:pt x="46" y="4076"/>
                </a:lnTo>
                <a:lnTo>
                  <a:pt x="0" y="4204"/>
                </a:lnTo>
                <a:lnTo>
                  <a:pt x="38" y="4303"/>
                </a:lnTo>
                <a:lnTo>
                  <a:pt x="78" y="4401"/>
                </a:lnTo>
                <a:lnTo>
                  <a:pt x="119" y="4499"/>
                </a:lnTo>
                <a:lnTo>
                  <a:pt x="161" y="4597"/>
                </a:lnTo>
                <a:lnTo>
                  <a:pt x="205" y="4694"/>
                </a:lnTo>
                <a:lnTo>
                  <a:pt x="250" y="4791"/>
                </a:lnTo>
                <a:lnTo>
                  <a:pt x="296" y="4888"/>
                </a:lnTo>
                <a:lnTo>
                  <a:pt x="344" y="4984"/>
                </a:lnTo>
                <a:lnTo>
                  <a:pt x="393" y="5079"/>
                </a:lnTo>
                <a:lnTo>
                  <a:pt x="444" y="5174"/>
                </a:lnTo>
                <a:lnTo>
                  <a:pt x="495" y="5268"/>
                </a:lnTo>
                <a:lnTo>
                  <a:pt x="548" y="5363"/>
                </a:lnTo>
                <a:lnTo>
                  <a:pt x="602" y="5456"/>
                </a:lnTo>
                <a:lnTo>
                  <a:pt x="658" y="5548"/>
                </a:lnTo>
                <a:lnTo>
                  <a:pt x="714" y="5640"/>
                </a:lnTo>
                <a:lnTo>
                  <a:pt x="773" y="5732"/>
                </a:lnTo>
                <a:lnTo>
                  <a:pt x="832" y="5823"/>
                </a:lnTo>
                <a:lnTo>
                  <a:pt x="894" y="5913"/>
                </a:lnTo>
                <a:lnTo>
                  <a:pt x="955" y="6003"/>
                </a:lnTo>
                <a:lnTo>
                  <a:pt x="1019" y="6092"/>
                </a:lnTo>
                <a:lnTo>
                  <a:pt x="1084" y="6181"/>
                </a:lnTo>
                <a:lnTo>
                  <a:pt x="1150" y="6268"/>
                </a:lnTo>
                <a:lnTo>
                  <a:pt x="1217" y="6355"/>
                </a:lnTo>
                <a:lnTo>
                  <a:pt x="1286" y="6442"/>
                </a:lnTo>
                <a:lnTo>
                  <a:pt x="1356" y="6527"/>
                </a:lnTo>
                <a:lnTo>
                  <a:pt x="1428" y="6612"/>
                </a:lnTo>
                <a:lnTo>
                  <a:pt x="1500" y="6696"/>
                </a:lnTo>
                <a:lnTo>
                  <a:pt x="1575" y="6779"/>
                </a:lnTo>
                <a:lnTo>
                  <a:pt x="1650" y="6863"/>
                </a:lnTo>
                <a:lnTo>
                  <a:pt x="1728" y="6944"/>
                </a:lnTo>
                <a:lnTo>
                  <a:pt x="1805" y="7026"/>
                </a:lnTo>
                <a:lnTo>
                  <a:pt x="1885" y="7106"/>
                </a:lnTo>
                <a:lnTo>
                  <a:pt x="2067" y="7282"/>
                </a:lnTo>
                <a:lnTo>
                  <a:pt x="2253" y="7451"/>
                </a:lnTo>
                <a:lnTo>
                  <a:pt x="2442" y="7615"/>
                </a:lnTo>
                <a:lnTo>
                  <a:pt x="2637" y="7770"/>
                </a:lnTo>
                <a:lnTo>
                  <a:pt x="2833" y="7920"/>
                </a:lnTo>
                <a:lnTo>
                  <a:pt x="3034" y="8063"/>
                </a:lnTo>
                <a:lnTo>
                  <a:pt x="3238" y="8200"/>
                </a:lnTo>
                <a:lnTo>
                  <a:pt x="3445" y="8330"/>
                </a:lnTo>
                <a:lnTo>
                  <a:pt x="3654" y="8452"/>
                </a:lnTo>
                <a:lnTo>
                  <a:pt x="3867" y="8569"/>
                </a:lnTo>
                <a:lnTo>
                  <a:pt x="4082" y="8678"/>
                </a:lnTo>
                <a:lnTo>
                  <a:pt x="4300" y="8781"/>
                </a:lnTo>
                <a:lnTo>
                  <a:pt x="4520" y="8878"/>
                </a:lnTo>
                <a:lnTo>
                  <a:pt x="4741" y="8967"/>
                </a:lnTo>
                <a:lnTo>
                  <a:pt x="4965" y="9051"/>
                </a:lnTo>
                <a:lnTo>
                  <a:pt x="5191" y="9127"/>
                </a:lnTo>
                <a:lnTo>
                  <a:pt x="5419" y="9197"/>
                </a:lnTo>
                <a:lnTo>
                  <a:pt x="5648" y="9261"/>
                </a:lnTo>
                <a:lnTo>
                  <a:pt x="5878" y="9317"/>
                </a:lnTo>
                <a:lnTo>
                  <a:pt x="6110" y="9366"/>
                </a:lnTo>
                <a:lnTo>
                  <a:pt x="6343" y="9410"/>
                </a:lnTo>
                <a:lnTo>
                  <a:pt x="6576" y="9446"/>
                </a:lnTo>
                <a:lnTo>
                  <a:pt x="6810" y="9476"/>
                </a:lnTo>
                <a:lnTo>
                  <a:pt x="7046" y="9500"/>
                </a:lnTo>
                <a:lnTo>
                  <a:pt x="7281" y="9516"/>
                </a:lnTo>
                <a:lnTo>
                  <a:pt x="7517" y="9527"/>
                </a:lnTo>
                <a:lnTo>
                  <a:pt x="7753" y="9529"/>
                </a:lnTo>
                <a:lnTo>
                  <a:pt x="7988" y="9527"/>
                </a:lnTo>
                <a:lnTo>
                  <a:pt x="8225" y="9516"/>
                </a:lnTo>
                <a:lnTo>
                  <a:pt x="8461" y="9500"/>
                </a:lnTo>
                <a:lnTo>
                  <a:pt x="8696" y="9476"/>
                </a:lnTo>
                <a:lnTo>
                  <a:pt x="8929" y="9447"/>
                </a:lnTo>
                <a:lnTo>
                  <a:pt x="8960" y="9213"/>
                </a:lnTo>
                <a:lnTo>
                  <a:pt x="8983" y="8978"/>
                </a:lnTo>
                <a:lnTo>
                  <a:pt x="8999" y="8743"/>
                </a:lnTo>
                <a:lnTo>
                  <a:pt x="9009" y="8509"/>
                </a:lnTo>
                <a:lnTo>
                  <a:pt x="9013" y="8273"/>
                </a:lnTo>
                <a:lnTo>
                  <a:pt x="9009" y="8038"/>
                </a:lnTo>
                <a:lnTo>
                  <a:pt x="8999" y="7802"/>
                </a:lnTo>
                <a:lnTo>
                  <a:pt x="8983" y="7568"/>
                </a:lnTo>
                <a:lnTo>
                  <a:pt x="8960" y="7334"/>
                </a:lnTo>
                <a:lnTo>
                  <a:pt x="8929" y="7099"/>
                </a:lnTo>
                <a:lnTo>
                  <a:pt x="8892" y="6866"/>
                </a:lnTo>
                <a:lnTo>
                  <a:pt x="8849" y="6635"/>
                </a:lnTo>
                <a:lnTo>
                  <a:pt x="8799" y="6404"/>
                </a:lnTo>
                <a:lnTo>
                  <a:pt x="8742" y="6173"/>
                </a:lnTo>
                <a:lnTo>
                  <a:pt x="8680" y="5945"/>
                </a:lnTo>
                <a:lnTo>
                  <a:pt x="8610" y="5718"/>
                </a:lnTo>
                <a:lnTo>
                  <a:pt x="8533" y="5494"/>
                </a:lnTo>
                <a:lnTo>
                  <a:pt x="8450" y="5269"/>
                </a:lnTo>
                <a:lnTo>
                  <a:pt x="8360" y="5049"/>
                </a:lnTo>
                <a:lnTo>
                  <a:pt x="8263" y="4829"/>
                </a:lnTo>
                <a:lnTo>
                  <a:pt x="8159" y="4612"/>
                </a:lnTo>
                <a:lnTo>
                  <a:pt x="8050" y="4397"/>
                </a:lnTo>
                <a:lnTo>
                  <a:pt x="7933" y="4186"/>
                </a:lnTo>
                <a:lnTo>
                  <a:pt x="7809" y="3977"/>
                </a:lnTo>
                <a:lnTo>
                  <a:pt x="7680" y="3771"/>
                </a:lnTo>
                <a:lnTo>
                  <a:pt x="7543" y="3567"/>
                </a:lnTo>
                <a:lnTo>
                  <a:pt x="7399" y="3367"/>
                </a:lnTo>
                <a:lnTo>
                  <a:pt x="7249" y="3171"/>
                </a:lnTo>
                <a:lnTo>
                  <a:pt x="7093" y="2978"/>
                </a:lnTo>
                <a:lnTo>
                  <a:pt x="6929" y="2788"/>
                </a:lnTo>
                <a:lnTo>
                  <a:pt x="6760" y="2603"/>
                </a:lnTo>
                <a:lnTo>
                  <a:pt x="6583" y="2421"/>
                </a:lnTo>
                <a:close/>
              </a:path>
            </a:pathLst>
          </a:custGeom>
          <a:solidFill>
            <a:schemeClr val="accent2"/>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71" name="Прямая соединительная линия 70"/>
          <p:cNvCxnSpPr>
            <a:stCxn id="75" idx="6"/>
          </p:cNvCxnSpPr>
          <p:nvPr/>
        </p:nvCxnSpPr>
        <p:spPr>
          <a:xfrm>
            <a:off x="3138887" y="2069894"/>
            <a:ext cx="80466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3" name="Прямая соединительная линия 72"/>
          <p:cNvCxnSpPr/>
          <p:nvPr/>
        </p:nvCxnSpPr>
        <p:spPr>
          <a:xfrm>
            <a:off x="5697202" y="2818655"/>
            <a:ext cx="359725" cy="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p:cNvCxnSpPr/>
          <p:nvPr/>
        </p:nvCxnSpPr>
        <p:spPr>
          <a:xfrm>
            <a:off x="5142282" y="4082222"/>
            <a:ext cx="909883" cy="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5" name="Овал 74"/>
          <p:cNvSpPr/>
          <p:nvPr/>
        </p:nvSpPr>
        <p:spPr>
          <a:xfrm>
            <a:off x="2759257" y="1880079"/>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77" name="Freeform 33"/>
          <p:cNvSpPr/>
          <p:nvPr/>
        </p:nvSpPr>
        <p:spPr bwMode="auto">
          <a:xfrm>
            <a:off x="2860278" y="1985434"/>
            <a:ext cx="182221" cy="181286"/>
          </a:xfrm>
          <a:custGeom>
            <a:avLst/>
            <a:gdLst>
              <a:gd name="T0" fmla="*/ 558 w 584"/>
              <a:gd name="T1" fmla="*/ 23 h 584"/>
              <a:gd name="T2" fmla="*/ 545 w 584"/>
              <a:gd name="T3" fmla="*/ 29 h 584"/>
              <a:gd name="T4" fmla="*/ 472 w 584"/>
              <a:gd name="T5" fmla="*/ 62 h 584"/>
              <a:gd name="T6" fmla="*/ 425 w 584"/>
              <a:gd name="T7" fmla="*/ 33 h 584"/>
              <a:gd name="T8" fmla="*/ 373 w 584"/>
              <a:gd name="T9" fmla="*/ 12 h 584"/>
              <a:gd name="T10" fmla="*/ 319 w 584"/>
              <a:gd name="T11" fmla="*/ 1 h 584"/>
              <a:gd name="T12" fmla="*/ 262 w 584"/>
              <a:gd name="T13" fmla="*/ 2 h 584"/>
              <a:gd name="T14" fmla="*/ 206 w 584"/>
              <a:gd name="T15" fmla="*/ 13 h 584"/>
              <a:gd name="T16" fmla="*/ 152 w 584"/>
              <a:gd name="T17" fmla="*/ 35 h 584"/>
              <a:gd name="T18" fmla="*/ 105 w 584"/>
              <a:gd name="T19" fmla="*/ 67 h 584"/>
              <a:gd name="T20" fmla="*/ 67 w 584"/>
              <a:gd name="T21" fmla="*/ 106 h 584"/>
              <a:gd name="T22" fmla="*/ 35 w 584"/>
              <a:gd name="T23" fmla="*/ 153 h 584"/>
              <a:gd name="T24" fmla="*/ 13 w 584"/>
              <a:gd name="T25" fmla="*/ 206 h 584"/>
              <a:gd name="T26" fmla="*/ 1 w 584"/>
              <a:gd name="T27" fmla="*/ 263 h 584"/>
              <a:gd name="T28" fmla="*/ 1 w 584"/>
              <a:gd name="T29" fmla="*/ 322 h 584"/>
              <a:gd name="T30" fmla="*/ 13 w 584"/>
              <a:gd name="T31" fmla="*/ 378 h 584"/>
              <a:gd name="T32" fmla="*/ 35 w 584"/>
              <a:gd name="T33" fmla="*/ 432 h 584"/>
              <a:gd name="T34" fmla="*/ 67 w 584"/>
              <a:gd name="T35" fmla="*/ 478 h 584"/>
              <a:gd name="T36" fmla="*/ 105 w 584"/>
              <a:gd name="T37" fmla="*/ 517 h 584"/>
              <a:gd name="T38" fmla="*/ 152 w 584"/>
              <a:gd name="T39" fmla="*/ 548 h 584"/>
              <a:gd name="T40" fmla="*/ 206 w 584"/>
              <a:gd name="T41" fmla="*/ 571 h 584"/>
              <a:gd name="T42" fmla="*/ 262 w 584"/>
              <a:gd name="T43" fmla="*/ 583 h 584"/>
              <a:gd name="T44" fmla="*/ 324 w 584"/>
              <a:gd name="T45" fmla="*/ 583 h 584"/>
              <a:gd name="T46" fmla="*/ 386 w 584"/>
              <a:gd name="T47" fmla="*/ 569 h 584"/>
              <a:gd name="T48" fmla="*/ 445 w 584"/>
              <a:gd name="T49" fmla="*/ 542 h 584"/>
              <a:gd name="T50" fmla="*/ 494 w 584"/>
              <a:gd name="T51" fmla="*/ 503 h 584"/>
              <a:gd name="T52" fmla="*/ 519 w 584"/>
              <a:gd name="T53" fmla="*/ 471 h 584"/>
              <a:gd name="T54" fmla="*/ 459 w 584"/>
              <a:gd name="T55" fmla="*/ 408 h 584"/>
              <a:gd name="T56" fmla="*/ 438 w 584"/>
              <a:gd name="T57" fmla="*/ 420 h 584"/>
              <a:gd name="T58" fmla="*/ 406 w 584"/>
              <a:gd name="T59" fmla="*/ 450 h 584"/>
              <a:gd name="T60" fmla="*/ 367 w 584"/>
              <a:gd name="T61" fmla="*/ 472 h 584"/>
              <a:gd name="T62" fmla="*/ 325 w 584"/>
              <a:gd name="T63" fmla="*/ 485 h 584"/>
              <a:gd name="T64" fmla="*/ 272 w 584"/>
              <a:gd name="T65" fmla="*/ 486 h 584"/>
              <a:gd name="T66" fmla="*/ 198 w 584"/>
              <a:gd name="T67" fmla="*/ 463 h 584"/>
              <a:gd name="T68" fmla="*/ 141 w 584"/>
              <a:gd name="T69" fmla="*/ 417 h 584"/>
              <a:gd name="T70" fmla="*/ 105 w 584"/>
              <a:gd name="T71" fmla="*/ 350 h 584"/>
              <a:gd name="T72" fmla="*/ 98 w 584"/>
              <a:gd name="T73" fmla="*/ 273 h 584"/>
              <a:gd name="T74" fmla="*/ 121 w 584"/>
              <a:gd name="T75" fmla="*/ 199 h 584"/>
              <a:gd name="T76" fmla="*/ 167 w 584"/>
              <a:gd name="T77" fmla="*/ 142 h 584"/>
              <a:gd name="T78" fmla="*/ 234 w 584"/>
              <a:gd name="T79" fmla="*/ 106 h 584"/>
              <a:gd name="T80" fmla="*/ 311 w 584"/>
              <a:gd name="T81" fmla="*/ 98 h 584"/>
              <a:gd name="T82" fmla="*/ 379 w 584"/>
              <a:gd name="T83" fmla="*/ 117 h 584"/>
              <a:gd name="T84" fmla="*/ 372 w 584"/>
              <a:gd name="T85" fmla="*/ 202 h 584"/>
              <a:gd name="T86" fmla="*/ 365 w 584"/>
              <a:gd name="T87" fmla="*/ 215 h 584"/>
              <a:gd name="T88" fmla="*/ 367 w 584"/>
              <a:gd name="T89" fmla="*/ 229 h 584"/>
              <a:gd name="T90" fmla="*/ 388 w 584"/>
              <a:gd name="T91" fmla="*/ 244 h 584"/>
              <a:gd name="T92" fmla="*/ 573 w 584"/>
              <a:gd name="T93" fmla="*/ 239 h 584"/>
              <a:gd name="T94" fmla="*/ 583 w 584"/>
              <a:gd name="T95" fmla="*/ 224 h 584"/>
              <a:gd name="T96" fmla="*/ 580 w 584"/>
              <a:gd name="T97" fmla="*/ 3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4" h="584">
                <a:moveTo>
                  <a:pt x="569" y="26"/>
                </a:moveTo>
                <a:lnTo>
                  <a:pt x="564" y="25"/>
                </a:lnTo>
                <a:lnTo>
                  <a:pt x="561" y="25"/>
                </a:lnTo>
                <a:lnTo>
                  <a:pt x="558" y="23"/>
                </a:lnTo>
                <a:lnTo>
                  <a:pt x="555" y="25"/>
                </a:lnTo>
                <a:lnTo>
                  <a:pt x="552" y="26"/>
                </a:lnTo>
                <a:lnTo>
                  <a:pt x="548" y="27"/>
                </a:lnTo>
                <a:lnTo>
                  <a:pt x="545" y="29"/>
                </a:lnTo>
                <a:lnTo>
                  <a:pt x="542" y="31"/>
                </a:lnTo>
                <a:lnTo>
                  <a:pt x="493" y="81"/>
                </a:lnTo>
                <a:lnTo>
                  <a:pt x="482" y="71"/>
                </a:lnTo>
                <a:lnTo>
                  <a:pt x="472" y="62"/>
                </a:lnTo>
                <a:lnTo>
                  <a:pt x="461" y="54"/>
                </a:lnTo>
                <a:lnTo>
                  <a:pt x="449" y="46"/>
                </a:lnTo>
                <a:lnTo>
                  <a:pt x="437" y="40"/>
                </a:lnTo>
                <a:lnTo>
                  <a:pt x="425" y="33"/>
                </a:lnTo>
                <a:lnTo>
                  <a:pt x="412" y="27"/>
                </a:lnTo>
                <a:lnTo>
                  <a:pt x="399" y="21"/>
                </a:lnTo>
                <a:lnTo>
                  <a:pt x="386" y="16"/>
                </a:lnTo>
                <a:lnTo>
                  <a:pt x="373" y="12"/>
                </a:lnTo>
                <a:lnTo>
                  <a:pt x="360" y="8"/>
                </a:lnTo>
                <a:lnTo>
                  <a:pt x="346" y="5"/>
                </a:lnTo>
                <a:lnTo>
                  <a:pt x="333" y="3"/>
                </a:lnTo>
                <a:lnTo>
                  <a:pt x="319" y="1"/>
                </a:lnTo>
                <a:lnTo>
                  <a:pt x="305" y="0"/>
                </a:lnTo>
                <a:lnTo>
                  <a:pt x="291" y="0"/>
                </a:lnTo>
                <a:lnTo>
                  <a:pt x="277" y="1"/>
                </a:lnTo>
                <a:lnTo>
                  <a:pt x="262" y="2"/>
                </a:lnTo>
                <a:lnTo>
                  <a:pt x="248" y="3"/>
                </a:lnTo>
                <a:lnTo>
                  <a:pt x="233" y="6"/>
                </a:lnTo>
                <a:lnTo>
                  <a:pt x="219" y="9"/>
                </a:lnTo>
                <a:lnTo>
                  <a:pt x="206" y="13"/>
                </a:lnTo>
                <a:lnTo>
                  <a:pt x="192" y="18"/>
                </a:lnTo>
                <a:lnTo>
                  <a:pt x="178" y="23"/>
                </a:lnTo>
                <a:lnTo>
                  <a:pt x="165" y="29"/>
                </a:lnTo>
                <a:lnTo>
                  <a:pt x="152" y="35"/>
                </a:lnTo>
                <a:lnTo>
                  <a:pt x="140" y="43"/>
                </a:lnTo>
                <a:lnTo>
                  <a:pt x="128" y="50"/>
                </a:lnTo>
                <a:lnTo>
                  <a:pt x="116" y="58"/>
                </a:lnTo>
                <a:lnTo>
                  <a:pt x="105" y="67"/>
                </a:lnTo>
                <a:lnTo>
                  <a:pt x="95" y="76"/>
                </a:lnTo>
                <a:lnTo>
                  <a:pt x="85" y="85"/>
                </a:lnTo>
                <a:lnTo>
                  <a:pt x="75" y="96"/>
                </a:lnTo>
                <a:lnTo>
                  <a:pt x="67" y="106"/>
                </a:lnTo>
                <a:lnTo>
                  <a:pt x="58" y="117"/>
                </a:lnTo>
                <a:lnTo>
                  <a:pt x="49" y="128"/>
                </a:lnTo>
                <a:lnTo>
                  <a:pt x="42" y="140"/>
                </a:lnTo>
                <a:lnTo>
                  <a:pt x="35" y="153"/>
                </a:lnTo>
                <a:lnTo>
                  <a:pt x="29" y="165"/>
                </a:lnTo>
                <a:lnTo>
                  <a:pt x="22" y="179"/>
                </a:lnTo>
                <a:lnTo>
                  <a:pt x="17" y="192"/>
                </a:lnTo>
                <a:lnTo>
                  <a:pt x="13" y="206"/>
                </a:lnTo>
                <a:lnTo>
                  <a:pt x="8" y="220"/>
                </a:lnTo>
                <a:lnTo>
                  <a:pt x="5" y="234"/>
                </a:lnTo>
                <a:lnTo>
                  <a:pt x="3" y="248"/>
                </a:lnTo>
                <a:lnTo>
                  <a:pt x="1" y="263"/>
                </a:lnTo>
                <a:lnTo>
                  <a:pt x="0" y="277"/>
                </a:lnTo>
                <a:lnTo>
                  <a:pt x="0" y="292"/>
                </a:lnTo>
                <a:lnTo>
                  <a:pt x="0" y="306"/>
                </a:lnTo>
                <a:lnTo>
                  <a:pt x="1" y="322"/>
                </a:lnTo>
                <a:lnTo>
                  <a:pt x="3" y="336"/>
                </a:lnTo>
                <a:lnTo>
                  <a:pt x="5" y="351"/>
                </a:lnTo>
                <a:lnTo>
                  <a:pt x="8" y="365"/>
                </a:lnTo>
                <a:lnTo>
                  <a:pt x="13" y="378"/>
                </a:lnTo>
                <a:lnTo>
                  <a:pt x="17" y="392"/>
                </a:lnTo>
                <a:lnTo>
                  <a:pt x="22" y="406"/>
                </a:lnTo>
                <a:lnTo>
                  <a:pt x="29" y="419"/>
                </a:lnTo>
                <a:lnTo>
                  <a:pt x="35" y="432"/>
                </a:lnTo>
                <a:lnTo>
                  <a:pt x="42" y="444"/>
                </a:lnTo>
                <a:lnTo>
                  <a:pt x="49" y="455"/>
                </a:lnTo>
                <a:lnTo>
                  <a:pt x="58" y="467"/>
                </a:lnTo>
                <a:lnTo>
                  <a:pt x="67" y="478"/>
                </a:lnTo>
                <a:lnTo>
                  <a:pt x="75" y="489"/>
                </a:lnTo>
                <a:lnTo>
                  <a:pt x="85" y="499"/>
                </a:lnTo>
                <a:lnTo>
                  <a:pt x="95" y="508"/>
                </a:lnTo>
                <a:lnTo>
                  <a:pt x="105" y="517"/>
                </a:lnTo>
                <a:lnTo>
                  <a:pt x="116" y="526"/>
                </a:lnTo>
                <a:lnTo>
                  <a:pt x="128" y="534"/>
                </a:lnTo>
                <a:lnTo>
                  <a:pt x="140" y="542"/>
                </a:lnTo>
                <a:lnTo>
                  <a:pt x="152" y="548"/>
                </a:lnTo>
                <a:lnTo>
                  <a:pt x="165" y="555"/>
                </a:lnTo>
                <a:lnTo>
                  <a:pt x="178" y="561"/>
                </a:lnTo>
                <a:lnTo>
                  <a:pt x="192" y="567"/>
                </a:lnTo>
                <a:lnTo>
                  <a:pt x="206" y="571"/>
                </a:lnTo>
                <a:lnTo>
                  <a:pt x="219" y="575"/>
                </a:lnTo>
                <a:lnTo>
                  <a:pt x="233" y="578"/>
                </a:lnTo>
                <a:lnTo>
                  <a:pt x="248" y="581"/>
                </a:lnTo>
                <a:lnTo>
                  <a:pt x="262" y="583"/>
                </a:lnTo>
                <a:lnTo>
                  <a:pt x="277" y="584"/>
                </a:lnTo>
                <a:lnTo>
                  <a:pt x="291" y="584"/>
                </a:lnTo>
                <a:lnTo>
                  <a:pt x="307" y="584"/>
                </a:lnTo>
                <a:lnTo>
                  <a:pt x="324" y="583"/>
                </a:lnTo>
                <a:lnTo>
                  <a:pt x="340" y="581"/>
                </a:lnTo>
                <a:lnTo>
                  <a:pt x="355" y="577"/>
                </a:lnTo>
                <a:lnTo>
                  <a:pt x="371" y="573"/>
                </a:lnTo>
                <a:lnTo>
                  <a:pt x="386" y="569"/>
                </a:lnTo>
                <a:lnTo>
                  <a:pt x="401" y="563"/>
                </a:lnTo>
                <a:lnTo>
                  <a:pt x="415" y="557"/>
                </a:lnTo>
                <a:lnTo>
                  <a:pt x="431" y="549"/>
                </a:lnTo>
                <a:lnTo>
                  <a:pt x="445" y="542"/>
                </a:lnTo>
                <a:lnTo>
                  <a:pt x="458" y="533"/>
                </a:lnTo>
                <a:lnTo>
                  <a:pt x="471" y="523"/>
                </a:lnTo>
                <a:lnTo>
                  <a:pt x="482" y="514"/>
                </a:lnTo>
                <a:lnTo>
                  <a:pt x="494" y="503"/>
                </a:lnTo>
                <a:lnTo>
                  <a:pt x="506" y="491"/>
                </a:lnTo>
                <a:lnTo>
                  <a:pt x="516" y="479"/>
                </a:lnTo>
                <a:lnTo>
                  <a:pt x="518" y="475"/>
                </a:lnTo>
                <a:lnTo>
                  <a:pt x="519" y="471"/>
                </a:lnTo>
                <a:lnTo>
                  <a:pt x="518" y="466"/>
                </a:lnTo>
                <a:lnTo>
                  <a:pt x="516" y="463"/>
                </a:lnTo>
                <a:lnTo>
                  <a:pt x="463" y="410"/>
                </a:lnTo>
                <a:lnTo>
                  <a:pt x="459" y="408"/>
                </a:lnTo>
                <a:lnTo>
                  <a:pt x="454" y="407"/>
                </a:lnTo>
                <a:lnTo>
                  <a:pt x="449" y="408"/>
                </a:lnTo>
                <a:lnTo>
                  <a:pt x="446" y="411"/>
                </a:lnTo>
                <a:lnTo>
                  <a:pt x="438" y="420"/>
                </a:lnTo>
                <a:lnTo>
                  <a:pt x="431" y="428"/>
                </a:lnTo>
                <a:lnTo>
                  <a:pt x="423" y="436"/>
                </a:lnTo>
                <a:lnTo>
                  <a:pt x="414" y="444"/>
                </a:lnTo>
                <a:lnTo>
                  <a:pt x="406" y="450"/>
                </a:lnTo>
                <a:lnTo>
                  <a:pt x="396" y="456"/>
                </a:lnTo>
                <a:lnTo>
                  <a:pt x="387" y="462"/>
                </a:lnTo>
                <a:lnTo>
                  <a:pt x="377" y="467"/>
                </a:lnTo>
                <a:lnTo>
                  <a:pt x="367" y="472"/>
                </a:lnTo>
                <a:lnTo>
                  <a:pt x="357" y="476"/>
                </a:lnTo>
                <a:lnTo>
                  <a:pt x="346" y="479"/>
                </a:lnTo>
                <a:lnTo>
                  <a:pt x="336" y="482"/>
                </a:lnTo>
                <a:lnTo>
                  <a:pt x="325" y="485"/>
                </a:lnTo>
                <a:lnTo>
                  <a:pt x="314" y="486"/>
                </a:lnTo>
                <a:lnTo>
                  <a:pt x="303" y="487"/>
                </a:lnTo>
                <a:lnTo>
                  <a:pt x="291" y="487"/>
                </a:lnTo>
                <a:lnTo>
                  <a:pt x="272" y="486"/>
                </a:lnTo>
                <a:lnTo>
                  <a:pt x="252" y="483"/>
                </a:lnTo>
                <a:lnTo>
                  <a:pt x="234" y="478"/>
                </a:lnTo>
                <a:lnTo>
                  <a:pt x="216" y="472"/>
                </a:lnTo>
                <a:lnTo>
                  <a:pt x="198" y="463"/>
                </a:lnTo>
                <a:lnTo>
                  <a:pt x="182" y="453"/>
                </a:lnTo>
                <a:lnTo>
                  <a:pt x="167" y="442"/>
                </a:lnTo>
                <a:lnTo>
                  <a:pt x="154" y="429"/>
                </a:lnTo>
                <a:lnTo>
                  <a:pt x="141" y="417"/>
                </a:lnTo>
                <a:lnTo>
                  <a:pt x="130" y="401"/>
                </a:lnTo>
                <a:lnTo>
                  <a:pt x="121" y="385"/>
                </a:lnTo>
                <a:lnTo>
                  <a:pt x="112" y="368"/>
                </a:lnTo>
                <a:lnTo>
                  <a:pt x="105" y="350"/>
                </a:lnTo>
                <a:lnTo>
                  <a:pt x="100" y="331"/>
                </a:lnTo>
                <a:lnTo>
                  <a:pt x="98" y="312"/>
                </a:lnTo>
                <a:lnTo>
                  <a:pt x="97" y="292"/>
                </a:lnTo>
                <a:lnTo>
                  <a:pt x="98" y="273"/>
                </a:lnTo>
                <a:lnTo>
                  <a:pt x="100" y="253"/>
                </a:lnTo>
                <a:lnTo>
                  <a:pt x="105" y="235"/>
                </a:lnTo>
                <a:lnTo>
                  <a:pt x="112" y="217"/>
                </a:lnTo>
                <a:lnTo>
                  <a:pt x="121" y="199"/>
                </a:lnTo>
                <a:lnTo>
                  <a:pt x="130" y="183"/>
                </a:lnTo>
                <a:lnTo>
                  <a:pt x="141" y="168"/>
                </a:lnTo>
                <a:lnTo>
                  <a:pt x="154" y="154"/>
                </a:lnTo>
                <a:lnTo>
                  <a:pt x="167" y="142"/>
                </a:lnTo>
                <a:lnTo>
                  <a:pt x="182" y="130"/>
                </a:lnTo>
                <a:lnTo>
                  <a:pt x="198" y="121"/>
                </a:lnTo>
                <a:lnTo>
                  <a:pt x="216" y="113"/>
                </a:lnTo>
                <a:lnTo>
                  <a:pt x="234" y="106"/>
                </a:lnTo>
                <a:lnTo>
                  <a:pt x="252" y="101"/>
                </a:lnTo>
                <a:lnTo>
                  <a:pt x="272" y="98"/>
                </a:lnTo>
                <a:lnTo>
                  <a:pt x="291" y="97"/>
                </a:lnTo>
                <a:lnTo>
                  <a:pt x="311" y="98"/>
                </a:lnTo>
                <a:lnTo>
                  <a:pt x="328" y="100"/>
                </a:lnTo>
                <a:lnTo>
                  <a:pt x="346" y="104"/>
                </a:lnTo>
                <a:lnTo>
                  <a:pt x="363" y="110"/>
                </a:lnTo>
                <a:lnTo>
                  <a:pt x="379" y="117"/>
                </a:lnTo>
                <a:lnTo>
                  <a:pt x="395" y="127"/>
                </a:lnTo>
                <a:lnTo>
                  <a:pt x="410" y="137"/>
                </a:lnTo>
                <a:lnTo>
                  <a:pt x="424" y="150"/>
                </a:lnTo>
                <a:lnTo>
                  <a:pt x="372" y="202"/>
                </a:lnTo>
                <a:lnTo>
                  <a:pt x="369" y="205"/>
                </a:lnTo>
                <a:lnTo>
                  <a:pt x="367" y="208"/>
                </a:lnTo>
                <a:lnTo>
                  <a:pt x="366" y="211"/>
                </a:lnTo>
                <a:lnTo>
                  <a:pt x="365" y="215"/>
                </a:lnTo>
                <a:lnTo>
                  <a:pt x="364" y="218"/>
                </a:lnTo>
                <a:lnTo>
                  <a:pt x="365" y="221"/>
                </a:lnTo>
                <a:lnTo>
                  <a:pt x="365" y="224"/>
                </a:lnTo>
                <a:lnTo>
                  <a:pt x="367" y="229"/>
                </a:lnTo>
                <a:lnTo>
                  <a:pt x="370" y="235"/>
                </a:lnTo>
                <a:lnTo>
                  <a:pt x="375" y="239"/>
                </a:lnTo>
                <a:lnTo>
                  <a:pt x="382" y="243"/>
                </a:lnTo>
                <a:lnTo>
                  <a:pt x="388" y="244"/>
                </a:lnTo>
                <a:lnTo>
                  <a:pt x="559" y="244"/>
                </a:lnTo>
                <a:lnTo>
                  <a:pt x="564" y="243"/>
                </a:lnTo>
                <a:lnTo>
                  <a:pt x="569" y="242"/>
                </a:lnTo>
                <a:lnTo>
                  <a:pt x="573" y="239"/>
                </a:lnTo>
                <a:lnTo>
                  <a:pt x="576" y="236"/>
                </a:lnTo>
                <a:lnTo>
                  <a:pt x="580" y="232"/>
                </a:lnTo>
                <a:lnTo>
                  <a:pt x="582" y="229"/>
                </a:lnTo>
                <a:lnTo>
                  <a:pt x="583" y="224"/>
                </a:lnTo>
                <a:lnTo>
                  <a:pt x="584" y="219"/>
                </a:lnTo>
                <a:lnTo>
                  <a:pt x="584" y="48"/>
                </a:lnTo>
                <a:lnTo>
                  <a:pt x="583" y="41"/>
                </a:lnTo>
                <a:lnTo>
                  <a:pt x="580" y="35"/>
                </a:lnTo>
                <a:lnTo>
                  <a:pt x="575" y="30"/>
                </a:lnTo>
                <a:lnTo>
                  <a:pt x="569" y="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79" name="Прямоугольник 78"/>
          <p:cNvSpPr/>
          <p:nvPr/>
        </p:nvSpPr>
        <p:spPr>
          <a:xfrm>
            <a:off x="1588392" y="1675221"/>
            <a:ext cx="1105535"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Apriori Algorithm</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80" name="TextBox 79"/>
          <p:cNvSpPr txBox="1"/>
          <p:nvPr/>
        </p:nvSpPr>
        <p:spPr>
          <a:xfrm>
            <a:off x="697863" y="1843027"/>
            <a:ext cx="1996064" cy="679450"/>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A popular method in MBA that uses a bottom-up approach to identify frequent item sets.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81" name="Прямоугольник 80"/>
          <p:cNvSpPr/>
          <p:nvPr/>
        </p:nvSpPr>
        <p:spPr>
          <a:xfrm>
            <a:off x="1389002" y="2939317"/>
            <a:ext cx="1304925"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FP-Growth Algorithm</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82" name="TextBox 81"/>
          <p:cNvSpPr txBox="1"/>
          <p:nvPr/>
        </p:nvSpPr>
        <p:spPr>
          <a:xfrm>
            <a:off x="697863" y="3107123"/>
            <a:ext cx="1996064" cy="679450"/>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An efficient alternative to Apriori, particularly effective for large datasets by avoiding repeated scans.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83" name="Овал 82"/>
          <p:cNvSpPr/>
          <p:nvPr/>
        </p:nvSpPr>
        <p:spPr>
          <a:xfrm>
            <a:off x="5965698" y="2628840"/>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84" name="Freeform 140"/>
          <p:cNvSpPr/>
          <p:nvPr/>
        </p:nvSpPr>
        <p:spPr bwMode="auto">
          <a:xfrm>
            <a:off x="6056927" y="2723854"/>
            <a:ext cx="197172" cy="188762"/>
          </a:xfrm>
          <a:custGeom>
            <a:avLst/>
            <a:gdLst>
              <a:gd name="T0" fmla="*/ 633 w 633"/>
              <a:gd name="T1" fmla="*/ 231 h 604"/>
              <a:gd name="T2" fmla="*/ 629 w 633"/>
              <a:gd name="T3" fmla="*/ 225 h 604"/>
              <a:gd name="T4" fmla="*/ 624 w 633"/>
              <a:gd name="T5" fmla="*/ 220 h 604"/>
              <a:gd name="T6" fmla="*/ 617 w 633"/>
              <a:gd name="T7" fmla="*/ 218 h 604"/>
              <a:gd name="T8" fmla="*/ 420 w 633"/>
              <a:gd name="T9" fmla="*/ 189 h 604"/>
              <a:gd name="T10" fmla="*/ 330 w 633"/>
              <a:gd name="T11" fmla="*/ 9 h 604"/>
              <a:gd name="T12" fmla="*/ 322 w 633"/>
              <a:gd name="T13" fmla="*/ 1 h 604"/>
              <a:gd name="T14" fmla="*/ 311 w 633"/>
              <a:gd name="T15" fmla="*/ 1 h 604"/>
              <a:gd name="T16" fmla="*/ 301 w 633"/>
              <a:gd name="T17" fmla="*/ 9 h 604"/>
              <a:gd name="T18" fmla="*/ 212 w 633"/>
              <a:gd name="T19" fmla="*/ 189 h 604"/>
              <a:gd name="T20" fmla="*/ 16 w 633"/>
              <a:gd name="T21" fmla="*/ 218 h 604"/>
              <a:gd name="T22" fmla="*/ 7 w 633"/>
              <a:gd name="T23" fmla="*/ 220 h 604"/>
              <a:gd name="T24" fmla="*/ 2 w 633"/>
              <a:gd name="T25" fmla="*/ 225 h 604"/>
              <a:gd name="T26" fmla="*/ 0 w 633"/>
              <a:gd name="T27" fmla="*/ 231 h 604"/>
              <a:gd name="T28" fmla="*/ 0 w 633"/>
              <a:gd name="T29" fmla="*/ 239 h 604"/>
              <a:gd name="T30" fmla="*/ 5 w 633"/>
              <a:gd name="T31" fmla="*/ 247 h 604"/>
              <a:gd name="T32" fmla="*/ 148 w 633"/>
              <a:gd name="T33" fmla="*/ 388 h 604"/>
              <a:gd name="T34" fmla="*/ 114 w 633"/>
              <a:gd name="T35" fmla="*/ 582 h 604"/>
              <a:gd name="T36" fmla="*/ 114 w 633"/>
              <a:gd name="T37" fmla="*/ 588 h 604"/>
              <a:gd name="T38" fmla="*/ 116 w 633"/>
              <a:gd name="T39" fmla="*/ 596 h 604"/>
              <a:gd name="T40" fmla="*/ 120 w 633"/>
              <a:gd name="T41" fmla="*/ 600 h 604"/>
              <a:gd name="T42" fmla="*/ 126 w 633"/>
              <a:gd name="T43" fmla="*/ 604 h 604"/>
              <a:gd name="T44" fmla="*/ 137 w 633"/>
              <a:gd name="T45" fmla="*/ 603 h 604"/>
              <a:gd name="T46" fmla="*/ 316 w 633"/>
              <a:gd name="T47" fmla="*/ 510 h 604"/>
              <a:gd name="T48" fmla="*/ 494 w 633"/>
              <a:gd name="T49" fmla="*/ 603 h 604"/>
              <a:gd name="T50" fmla="*/ 505 w 633"/>
              <a:gd name="T51" fmla="*/ 604 h 604"/>
              <a:gd name="T52" fmla="*/ 512 w 633"/>
              <a:gd name="T53" fmla="*/ 600 h 604"/>
              <a:gd name="T54" fmla="*/ 515 w 633"/>
              <a:gd name="T55" fmla="*/ 596 h 604"/>
              <a:gd name="T56" fmla="*/ 517 w 633"/>
              <a:gd name="T57" fmla="*/ 588 h 604"/>
              <a:gd name="T58" fmla="*/ 517 w 633"/>
              <a:gd name="T59" fmla="*/ 581 h 604"/>
              <a:gd name="T60" fmla="*/ 485 w 633"/>
              <a:gd name="T61" fmla="*/ 388 h 604"/>
              <a:gd name="T62" fmla="*/ 627 w 633"/>
              <a:gd name="T63" fmla="*/ 247 h 604"/>
              <a:gd name="T64" fmla="*/ 632 w 633"/>
              <a:gd name="T65" fmla="*/ 23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3" h="604">
                <a:moveTo>
                  <a:pt x="633" y="234"/>
                </a:moveTo>
                <a:lnTo>
                  <a:pt x="633" y="231"/>
                </a:lnTo>
                <a:lnTo>
                  <a:pt x="632" y="228"/>
                </a:lnTo>
                <a:lnTo>
                  <a:pt x="629" y="225"/>
                </a:lnTo>
                <a:lnTo>
                  <a:pt x="627" y="222"/>
                </a:lnTo>
                <a:lnTo>
                  <a:pt x="624" y="220"/>
                </a:lnTo>
                <a:lnTo>
                  <a:pt x="621" y="219"/>
                </a:lnTo>
                <a:lnTo>
                  <a:pt x="617" y="218"/>
                </a:lnTo>
                <a:lnTo>
                  <a:pt x="611" y="217"/>
                </a:lnTo>
                <a:lnTo>
                  <a:pt x="420" y="189"/>
                </a:lnTo>
                <a:lnTo>
                  <a:pt x="335" y="16"/>
                </a:lnTo>
                <a:lnTo>
                  <a:pt x="330" y="9"/>
                </a:lnTo>
                <a:lnTo>
                  <a:pt x="326" y="4"/>
                </a:lnTo>
                <a:lnTo>
                  <a:pt x="322" y="1"/>
                </a:lnTo>
                <a:lnTo>
                  <a:pt x="316" y="0"/>
                </a:lnTo>
                <a:lnTo>
                  <a:pt x="311" y="1"/>
                </a:lnTo>
                <a:lnTo>
                  <a:pt x="305" y="4"/>
                </a:lnTo>
                <a:lnTo>
                  <a:pt x="301" y="9"/>
                </a:lnTo>
                <a:lnTo>
                  <a:pt x="297" y="16"/>
                </a:lnTo>
                <a:lnTo>
                  <a:pt x="212" y="189"/>
                </a:lnTo>
                <a:lnTo>
                  <a:pt x="20" y="217"/>
                </a:lnTo>
                <a:lnTo>
                  <a:pt x="16" y="218"/>
                </a:lnTo>
                <a:lnTo>
                  <a:pt x="12" y="219"/>
                </a:lnTo>
                <a:lnTo>
                  <a:pt x="7" y="220"/>
                </a:lnTo>
                <a:lnTo>
                  <a:pt x="5" y="222"/>
                </a:lnTo>
                <a:lnTo>
                  <a:pt x="2" y="225"/>
                </a:lnTo>
                <a:lnTo>
                  <a:pt x="1" y="228"/>
                </a:lnTo>
                <a:lnTo>
                  <a:pt x="0" y="231"/>
                </a:lnTo>
                <a:lnTo>
                  <a:pt x="0" y="234"/>
                </a:lnTo>
                <a:lnTo>
                  <a:pt x="0" y="239"/>
                </a:lnTo>
                <a:lnTo>
                  <a:pt x="2" y="243"/>
                </a:lnTo>
                <a:lnTo>
                  <a:pt x="5" y="247"/>
                </a:lnTo>
                <a:lnTo>
                  <a:pt x="8" y="253"/>
                </a:lnTo>
                <a:lnTo>
                  <a:pt x="148" y="388"/>
                </a:lnTo>
                <a:lnTo>
                  <a:pt x="114" y="578"/>
                </a:lnTo>
                <a:lnTo>
                  <a:pt x="114" y="582"/>
                </a:lnTo>
                <a:lnTo>
                  <a:pt x="114" y="585"/>
                </a:lnTo>
                <a:lnTo>
                  <a:pt x="114" y="588"/>
                </a:lnTo>
                <a:lnTo>
                  <a:pt x="115" y="593"/>
                </a:lnTo>
                <a:lnTo>
                  <a:pt x="116" y="596"/>
                </a:lnTo>
                <a:lnTo>
                  <a:pt x="118" y="598"/>
                </a:lnTo>
                <a:lnTo>
                  <a:pt x="120" y="600"/>
                </a:lnTo>
                <a:lnTo>
                  <a:pt x="123" y="603"/>
                </a:lnTo>
                <a:lnTo>
                  <a:pt x="126" y="604"/>
                </a:lnTo>
                <a:lnTo>
                  <a:pt x="129" y="604"/>
                </a:lnTo>
                <a:lnTo>
                  <a:pt x="137" y="603"/>
                </a:lnTo>
                <a:lnTo>
                  <a:pt x="146" y="599"/>
                </a:lnTo>
                <a:lnTo>
                  <a:pt x="316" y="510"/>
                </a:lnTo>
                <a:lnTo>
                  <a:pt x="487" y="599"/>
                </a:lnTo>
                <a:lnTo>
                  <a:pt x="494" y="603"/>
                </a:lnTo>
                <a:lnTo>
                  <a:pt x="502" y="604"/>
                </a:lnTo>
                <a:lnTo>
                  <a:pt x="505" y="604"/>
                </a:lnTo>
                <a:lnTo>
                  <a:pt x="509" y="603"/>
                </a:lnTo>
                <a:lnTo>
                  <a:pt x="512" y="600"/>
                </a:lnTo>
                <a:lnTo>
                  <a:pt x="514" y="598"/>
                </a:lnTo>
                <a:lnTo>
                  <a:pt x="515" y="596"/>
                </a:lnTo>
                <a:lnTo>
                  <a:pt x="517" y="593"/>
                </a:lnTo>
                <a:lnTo>
                  <a:pt x="517" y="588"/>
                </a:lnTo>
                <a:lnTo>
                  <a:pt x="517" y="585"/>
                </a:lnTo>
                <a:lnTo>
                  <a:pt x="517" y="581"/>
                </a:lnTo>
                <a:lnTo>
                  <a:pt x="517" y="578"/>
                </a:lnTo>
                <a:lnTo>
                  <a:pt x="485" y="388"/>
                </a:lnTo>
                <a:lnTo>
                  <a:pt x="623" y="253"/>
                </a:lnTo>
                <a:lnTo>
                  <a:pt x="627" y="247"/>
                </a:lnTo>
                <a:lnTo>
                  <a:pt x="631" y="243"/>
                </a:lnTo>
                <a:lnTo>
                  <a:pt x="632" y="239"/>
                </a:lnTo>
                <a:lnTo>
                  <a:pt x="633" y="234"/>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85" name="Прямоугольник 84"/>
          <p:cNvSpPr/>
          <p:nvPr/>
        </p:nvSpPr>
        <p:spPr>
          <a:xfrm>
            <a:off x="6450075" y="2428882"/>
            <a:ext cx="103695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Grocery Dataset</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86" name="TextBox 85"/>
          <p:cNvSpPr txBox="1"/>
          <p:nvPr/>
        </p:nvSpPr>
        <p:spPr>
          <a:xfrm>
            <a:off x="6450075" y="2596688"/>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Contains anonymized transaction data, ideal for applying MBA to discover product relationships.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87" name="Прямоугольник 86"/>
          <p:cNvSpPr/>
          <p:nvPr/>
        </p:nvSpPr>
        <p:spPr>
          <a:xfrm>
            <a:off x="6450075" y="3692979"/>
            <a:ext cx="1111250"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Dataset Structure</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88" name="TextBox 87"/>
          <p:cNvSpPr txBox="1"/>
          <p:nvPr/>
        </p:nvSpPr>
        <p:spPr>
          <a:xfrm>
            <a:off x="6450075" y="3860785"/>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Composed of transactions with items purchased together, enabling the discovery of association rules.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89" name="Овал 88"/>
          <p:cNvSpPr/>
          <p:nvPr/>
        </p:nvSpPr>
        <p:spPr>
          <a:xfrm>
            <a:off x="5965698" y="3888102"/>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cxnSp>
        <p:nvCxnSpPr>
          <p:cNvPr id="93" name="Прямая соединительная линия 92"/>
          <p:cNvCxnSpPr/>
          <p:nvPr/>
        </p:nvCxnSpPr>
        <p:spPr>
          <a:xfrm>
            <a:off x="3042499" y="3327681"/>
            <a:ext cx="40082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Овал 75"/>
          <p:cNvSpPr/>
          <p:nvPr/>
        </p:nvSpPr>
        <p:spPr>
          <a:xfrm>
            <a:off x="2759257" y="3139341"/>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78" name="Freeform 38"/>
          <p:cNvSpPr/>
          <p:nvPr/>
        </p:nvSpPr>
        <p:spPr bwMode="auto">
          <a:xfrm>
            <a:off x="2880837" y="3259071"/>
            <a:ext cx="141104" cy="140169"/>
          </a:xfrm>
          <a:custGeom>
            <a:avLst/>
            <a:gdLst>
              <a:gd name="T0" fmla="*/ 441 w 452"/>
              <a:gd name="T1" fmla="*/ 114 h 452"/>
              <a:gd name="T2" fmla="*/ 449 w 452"/>
              <a:gd name="T3" fmla="*/ 102 h 452"/>
              <a:gd name="T4" fmla="*/ 452 w 452"/>
              <a:gd name="T5" fmla="*/ 88 h 452"/>
              <a:gd name="T6" fmla="*/ 449 w 452"/>
              <a:gd name="T7" fmla="*/ 74 h 452"/>
              <a:gd name="T8" fmla="*/ 441 w 452"/>
              <a:gd name="T9" fmla="*/ 62 h 452"/>
              <a:gd name="T10" fmla="*/ 383 w 452"/>
              <a:gd name="T11" fmla="*/ 6 h 452"/>
              <a:gd name="T12" fmla="*/ 371 w 452"/>
              <a:gd name="T13" fmla="*/ 1 h 452"/>
              <a:gd name="T14" fmla="*/ 356 w 452"/>
              <a:gd name="T15" fmla="*/ 1 h 452"/>
              <a:gd name="T16" fmla="*/ 344 w 452"/>
              <a:gd name="T17" fmla="*/ 6 h 452"/>
              <a:gd name="T18" fmla="*/ 226 w 452"/>
              <a:gd name="T19" fmla="*/ 123 h 452"/>
              <a:gd name="T20" fmla="*/ 108 w 452"/>
              <a:gd name="T21" fmla="*/ 6 h 452"/>
              <a:gd name="T22" fmla="*/ 95 w 452"/>
              <a:gd name="T23" fmla="*/ 1 h 452"/>
              <a:gd name="T24" fmla="*/ 81 w 452"/>
              <a:gd name="T25" fmla="*/ 1 h 452"/>
              <a:gd name="T26" fmla="*/ 68 w 452"/>
              <a:gd name="T27" fmla="*/ 6 h 452"/>
              <a:gd name="T28" fmla="*/ 10 w 452"/>
              <a:gd name="T29" fmla="*/ 62 h 452"/>
              <a:gd name="T30" fmla="*/ 2 w 452"/>
              <a:gd name="T31" fmla="*/ 74 h 452"/>
              <a:gd name="T32" fmla="*/ 0 w 452"/>
              <a:gd name="T33" fmla="*/ 88 h 452"/>
              <a:gd name="T34" fmla="*/ 2 w 452"/>
              <a:gd name="T35" fmla="*/ 102 h 452"/>
              <a:gd name="T36" fmla="*/ 10 w 452"/>
              <a:gd name="T37" fmla="*/ 114 h 452"/>
              <a:gd name="T38" fmla="*/ 10 w 452"/>
              <a:gd name="T39" fmla="*/ 338 h 452"/>
              <a:gd name="T40" fmla="*/ 2 w 452"/>
              <a:gd name="T41" fmla="*/ 349 h 452"/>
              <a:gd name="T42" fmla="*/ 0 w 452"/>
              <a:gd name="T43" fmla="*/ 363 h 452"/>
              <a:gd name="T44" fmla="*/ 2 w 452"/>
              <a:gd name="T45" fmla="*/ 378 h 452"/>
              <a:gd name="T46" fmla="*/ 10 w 452"/>
              <a:gd name="T47" fmla="*/ 389 h 452"/>
              <a:gd name="T48" fmla="*/ 68 w 452"/>
              <a:gd name="T49" fmla="*/ 447 h 452"/>
              <a:gd name="T50" fmla="*/ 81 w 452"/>
              <a:gd name="T51" fmla="*/ 451 h 452"/>
              <a:gd name="T52" fmla="*/ 95 w 452"/>
              <a:gd name="T53" fmla="*/ 451 h 452"/>
              <a:gd name="T54" fmla="*/ 108 w 452"/>
              <a:gd name="T55" fmla="*/ 447 h 452"/>
              <a:gd name="T56" fmla="*/ 226 w 452"/>
              <a:gd name="T57" fmla="*/ 330 h 452"/>
              <a:gd name="T58" fmla="*/ 344 w 452"/>
              <a:gd name="T59" fmla="*/ 447 h 452"/>
              <a:gd name="T60" fmla="*/ 356 w 452"/>
              <a:gd name="T61" fmla="*/ 451 h 452"/>
              <a:gd name="T62" fmla="*/ 371 w 452"/>
              <a:gd name="T63" fmla="*/ 451 h 452"/>
              <a:gd name="T64" fmla="*/ 383 w 452"/>
              <a:gd name="T65" fmla="*/ 447 h 452"/>
              <a:gd name="T66" fmla="*/ 441 w 452"/>
              <a:gd name="T67" fmla="*/ 389 h 452"/>
              <a:gd name="T68" fmla="*/ 449 w 452"/>
              <a:gd name="T69" fmla="*/ 378 h 452"/>
              <a:gd name="T70" fmla="*/ 452 w 452"/>
              <a:gd name="T71" fmla="*/ 363 h 452"/>
              <a:gd name="T72" fmla="*/ 449 w 452"/>
              <a:gd name="T73" fmla="*/ 349 h 452"/>
              <a:gd name="T74" fmla="*/ 441 w 452"/>
              <a:gd name="T75" fmla="*/ 33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2" h="452">
                <a:moveTo>
                  <a:pt x="329" y="226"/>
                </a:moveTo>
                <a:lnTo>
                  <a:pt x="441" y="114"/>
                </a:lnTo>
                <a:lnTo>
                  <a:pt x="446" y="109"/>
                </a:lnTo>
                <a:lnTo>
                  <a:pt x="449" y="102"/>
                </a:lnTo>
                <a:lnTo>
                  <a:pt x="450" y="96"/>
                </a:lnTo>
                <a:lnTo>
                  <a:pt x="452" y="88"/>
                </a:lnTo>
                <a:lnTo>
                  <a:pt x="450" y="81"/>
                </a:lnTo>
                <a:lnTo>
                  <a:pt x="449" y="74"/>
                </a:lnTo>
                <a:lnTo>
                  <a:pt x="446" y="68"/>
                </a:lnTo>
                <a:lnTo>
                  <a:pt x="441" y="62"/>
                </a:lnTo>
                <a:lnTo>
                  <a:pt x="389" y="10"/>
                </a:lnTo>
                <a:lnTo>
                  <a:pt x="383" y="6"/>
                </a:lnTo>
                <a:lnTo>
                  <a:pt x="377" y="3"/>
                </a:lnTo>
                <a:lnTo>
                  <a:pt x="371" y="1"/>
                </a:lnTo>
                <a:lnTo>
                  <a:pt x="363" y="0"/>
                </a:lnTo>
                <a:lnTo>
                  <a:pt x="356" y="1"/>
                </a:lnTo>
                <a:lnTo>
                  <a:pt x="349" y="3"/>
                </a:lnTo>
                <a:lnTo>
                  <a:pt x="344" y="6"/>
                </a:lnTo>
                <a:lnTo>
                  <a:pt x="337" y="10"/>
                </a:lnTo>
                <a:lnTo>
                  <a:pt x="226" y="123"/>
                </a:lnTo>
                <a:lnTo>
                  <a:pt x="113" y="10"/>
                </a:lnTo>
                <a:lnTo>
                  <a:pt x="108" y="6"/>
                </a:lnTo>
                <a:lnTo>
                  <a:pt x="102" y="3"/>
                </a:lnTo>
                <a:lnTo>
                  <a:pt x="95" y="1"/>
                </a:lnTo>
                <a:lnTo>
                  <a:pt x="88" y="0"/>
                </a:lnTo>
                <a:lnTo>
                  <a:pt x="81" y="1"/>
                </a:lnTo>
                <a:lnTo>
                  <a:pt x="74" y="3"/>
                </a:lnTo>
                <a:lnTo>
                  <a:pt x="68" y="6"/>
                </a:lnTo>
                <a:lnTo>
                  <a:pt x="62" y="10"/>
                </a:lnTo>
                <a:lnTo>
                  <a:pt x="10" y="62"/>
                </a:lnTo>
                <a:lnTo>
                  <a:pt x="5" y="68"/>
                </a:lnTo>
                <a:lnTo>
                  <a:pt x="2" y="74"/>
                </a:lnTo>
                <a:lnTo>
                  <a:pt x="0" y="81"/>
                </a:lnTo>
                <a:lnTo>
                  <a:pt x="0" y="88"/>
                </a:lnTo>
                <a:lnTo>
                  <a:pt x="0" y="96"/>
                </a:lnTo>
                <a:lnTo>
                  <a:pt x="2" y="102"/>
                </a:lnTo>
                <a:lnTo>
                  <a:pt x="5" y="109"/>
                </a:lnTo>
                <a:lnTo>
                  <a:pt x="10" y="114"/>
                </a:lnTo>
                <a:lnTo>
                  <a:pt x="122" y="226"/>
                </a:lnTo>
                <a:lnTo>
                  <a:pt x="10" y="338"/>
                </a:lnTo>
                <a:lnTo>
                  <a:pt x="5" y="344"/>
                </a:lnTo>
                <a:lnTo>
                  <a:pt x="2" y="349"/>
                </a:lnTo>
                <a:lnTo>
                  <a:pt x="0" y="357"/>
                </a:lnTo>
                <a:lnTo>
                  <a:pt x="0" y="363"/>
                </a:lnTo>
                <a:lnTo>
                  <a:pt x="0" y="371"/>
                </a:lnTo>
                <a:lnTo>
                  <a:pt x="2" y="378"/>
                </a:lnTo>
                <a:lnTo>
                  <a:pt x="5" y="384"/>
                </a:lnTo>
                <a:lnTo>
                  <a:pt x="10" y="389"/>
                </a:lnTo>
                <a:lnTo>
                  <a:pt x="62" y="441"/>
                </a:lnTo>
                <a:lnTo>
                  <a:pt x="68" y="447"/>
                </a:lnTo>
                <a:lnTo>
                  <a:pt x="74" y="450"/>
                </a:lnTo>
                <a:lnTo>
                  <a:pt x="81" y="451"/>
                </a:lnTo>
                <a:lnTo>
                  <a:pt x="88" y="452"/>
                </a:lnTo>
                <a:lnTo>
                  <a:pt x="95" y="451"/>
                </a:lnTo>
                <a:lnTo>
                  <a:pt x="102" y="450"/>
                </a:lnTo>
                <a:lnTo>
                  <a:pt x="108" y="447"/>
                </a:lnTo>
                <a:lnTo>
                  <a:pt x="113" y="441"/>
                </a:lnTo>
                <a:lnTo>
                  <a:pt x="226" y="330"/>
                </a:lnTo>
                <a:lnTo>
                  <a:pt x="337" y="441"/>
                </a:lnTo>
                <a:lnTo>
                  <a:pt x="344" y="447"/>
                </a:lnTo>
                <a:lnTo>
                  <a:pt x="349" y="450"/>
                </a:lnTo>
                <a:lnTo>
                  <a:pt x="356" y="451"/>
                </a:lnTo>
                <a:lnTo>
                  <a:pt x="363" y="452"/>
                </a:lnTo>
                <a:lnTo>
                  <a:pt x="371" y="451"/>
                </a:lnTo>
                <a:lnTo>
                  <a:pt x="377" y="450"/>
                </a:lnTo>
                <a:lnTo>
                  <a:pt x="383" y="447"/>
                </a:lnTo>
                <a:lnTo>
                  <a:pt x="389" y="441"/>
                </a:lnTo>
                <a:lnTo>
                  <a:pt x="441" y="389"/>
                </a:lnTo>
                <a:lnTo>
                  <a:pt x="446" y="384"/>
                </a:lnTo>
                <a:lnTo>
                  <a:pt x="449" y="378"/>
                </a:lnTo>
                <a:lnTo>
                  <a:pt x="450" y="371"/>
                </a:lnTo>
                <a:lnTo>
                  <a:pt x="452" y="363"/>
                </a:lnTo>
                <a:lnTo>
                  <a:pt x="450" y="357"/>
                </a:lnTo>
                <a:lnTo>
                  <a:pt x="449" y="349"/>
                </a:lnTo>
                <a:lnTo>
                  <a:pt x="446" y="344"/>
                </a:lnTo>
                <a:lnTo>
                  <a:pt x="441" y="338"/>
                </a:lnTo>
                <a:lnTo>
                  <a:pt x="329" y="2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29" name="Freeform 88"/>
          <p:cNvSpPr>
            <a:spLocks noEditPoints="1"/>
          </p:cNvSpPr>
          <p:nvPr/>
        </p:nvSpPr>
        <p:spPr bwMode="auto">
          <a:xfrm>
            <a:off x="6045469" y="3984519"/>
            <a:ext cx="208058" cy="208058"/>
          </a:xfrm>
          <a:custGeom>
            <a:avLst/>
            <a:gdLst>
              <a:gd name="T0" fmla="*/ 613 w 622"/>
              <a:gd name="T1" fmla="*/ 1 h 621"/>
              <a:gd name="T2" fmla="*/ 609 w 622"/>
              <a:gd name="T3" fmla="*/ 0 h 621"/>
              <a:gd name="T4" fmla="*/ 561 w 622"/>
              <a:gd name="T5" fmla="*/ 1 h 621"/>
              <a:gd name="T6" fmla="*/ 518 w 622"/>
              <a:gd name="T7" fmla="*/ 6 h 621"/>
              <a:gd name="T8" fmla="*/ 479 w 622"/>
              <a:gd name="T9" fmla="*/ 15 h 621"/>
              <a:gd name="T10" fmla="*/ 444 w 622"/>
              <a:gd name="T11" fmla="*/ 27 h 621"/>
              <a:gd name="T12" fmla="*/ 412 w 622"/>
              <a:gd name="T13" fmla="*/ 43 h 621"/>
              <a:gd name="T14" fmla="*/ 378 w 622"/>
              <a:gd name="T15" fmla="*/ 64 h 621"/>
              <a:gd name="T16" fmla="*/ 344 w 622"/>
              <a:gd name="T17" fmla="*/ 91 h 621"/>
              <a:gd name="T18" fmla="*/ 308 w 622"/>
              <a:gd name="T19" fmla="*/ 125 h 621"/>
              <a:gd name="T20" fmla="*/ 276 w 622"/>
              <a:gd name="T21" fmla="*/ 158 h 621"/>
              <a:gd name="T22" fmla="*/ 241 w 622"/>
              <a:gd name="T23" fmla="*/ 198 h 621"/>
              <a:gd name="T24" fmla="*/ 95 w 622"/>
              <a:gd name="T25" fmla="*/ 207 h 621"/>
              <a:gd name="T26" fmla="*/ 89 w 622"/>
              <a:gd name="T27" fmla="*/ 210 h 621"/>
              <a:gd name="T28" fmla="*/ 2 w 622"/>
              <a:gd name="T29" fmla="*/ 358 h 621"/>
              <a:gd name="T30" fmla="*/ 0 w 622"/>
              <a:gd name="T31" fmla="*/ 365 h 621"/>
              <a:gd name="T32" fmla="*/ 4 w 622"/>
              <a:gd name="T33" fmla="*/ 373 h 621"/>
              <a:gd name="T34" fmla="*/ 32 w 622"/>
              <a:gd name="T35" fmla="*/ 400 h 621"/>
              <a:gd name="T36" fmla="*/ 38 w 622"/>
              <a:gd name="T37" fmla="*/ 401 h 621"/>
              <a:gd name="T38" fmla="*/ 145 w 622"/>
              <a:gd name="T39" fmla="*/ 369 h 621"/>
              <a:gd name="T40" fmla="*/ 220 w 622"/>
              <a:gd name="T41" fmla="*/ 581 h 621"/>
              <a:gd name="T42" fmla="*/ 220 w 622"/>
              <a:gd name="T43" fmla="*/ 587 h 621"/>
              <a:gd name="T44" fmla="*/ 223 w 622"/>
              <a:gd name="T45" fmla="*/ 592 h 621"/>
              <a:gd name="T46" fmla="*/ 251 w 622"/>
              <a:gd name="T47" fmla="*/ 619 h 621"/>
              <a:gd name="T48" fmla="*/ 260 w 622"/>
              <a:gd name="T49" fmla="*/ 619 h 621"/>
              <a:gd name="T50" fmla="*/ 408 w 622"/>
              <a:gd name="T51" fmla="*/ 533 h 621"/>
              <a:gd name="T52" fmla="*/ 412 w 622"/>
              <a:gd name="T53" fmla="*/ 529 h 621"/>
              <a:gd name="T54" fmla="*/ 414 w 622"/>
              <a:gd name="T55" fmla="*/ 523 h 621"/>
              <a:gd name="T56" fmla="*/ 443 w 622"/>
              <a:gd name="T57" fmla="*/ 361 h 621"/>
              <a:gd name="T58" fmla="*/ 480 w 622"/>
              <a:gd name="T59" fmla="*/ 328 h 621"/>
              <a:gd name="T60" fmla="*/ 513 w 622"/>
              <a:gd name="T61" fmla="*/ 296 h 621"/>
              <a:gd name="T62" fmla="*/ 542 w 622"/>
              <a:gd name="T63" fmla="*/ 261 h 621"/>
              <a:gd name="T64" fmla="*/ 565 w 622"/>
              <a:gd name="T65" fmla="*/ 227 h 621"/>
              <a:gd name="T66" fmla="*/ 585 w 622"/>
              <a:gd name="T67" fmla="*/ 193 h 621"/>
              <a:gd name="T68" fmla="*/ 599 w 622"/>
              <a:gd name="T69" fmla="*/ 157 h 621"/>
              <a:gd name="T70" fmla="*/ 610 w 622"/>
              <a:gd name="T71" fmla="*/ 120 h 621"/>
              <a:gd name="T72" fmla="*/ 617 w 622"/>
              <a:gd name="T73" fmla="*/ 80 h 621"/>
              <a:gd name="T74" fmla="*/ 621 w 622"/>
              <a:gd name="T75" fmla="*/ 35 h 621"/>
              <a:gd name="T76" fmla="*/ 621 w 622"/>
              <a:gd name="T77" fmla="*/ 7 h 621"/>
              <a:gd name="T78" fmla="*/ 525 w 622"/>
              <a:gd name="T79" fmla="*/ 147 h 621"/>
              <a:gd name="T80" fmla="*/ 514 w 622"/>
              <a:gd name="T81" fmla="*/ 155 h 621"/>
              <a:gd name="T82" fmla="*/ 500 w 622"/>
              <a:gd name="T83" fmla="*/ 157 h 621"/>
              <a:gd name="T84" fmla="*/ 486 w 622"/>
              <a:gd name="T85" fmla="*/ 155 h 621"/>
              <a:gd name="T86" fmla="*/ 474 w 622"/>
              <a:gd name="T87" fmla="*/ 147 h 621"/>
              <a:gd name="T88" fmla="*/ 466 w 622"/>
              <a:gd name="T89" fmla="*/ 136 h 621"/>
              <a:gd name="T90" fmla="*/ 463 w 622"/>
              <a:gd name="T91" fmla="*/ 122 h 621"/>
              <a:gd name="T92" fmla="*/ 466 w 622"/>
              <a:gd name="T93" fmla="*/ 107 h 621"/>
              <a:gd name="T94" fmla="*/ 474 w 622"/>
              <a:gd name="T95" fmla="*/ 96 h 621"/>
              <a:gd name="T96" fmla="*/ 486 w 622"/>
              <a:gd name="T97" fmla="*/ 87 h 621"/>
              <a:gd name="T98" fmla="*/ 500 w 622"/>
              <a:gd name="T99" fmla="*/ 85 h 621"/>
              <a:gd name="T100" fmla="*/ 514 w 622"/>
              <a:gd name="T101" fmla="*/ 87 h 621"/>
              <a:gd name="T102" fmla="*/ 525 w 622"/>
              <a:gd name="T103" fmla="*/ 96 h 621"/>
              <a:gd name="T104" fmla="*/ 533 w 622"/>
              <a:gd name="T105" fmla="*/ 107 h 621"/>
              <a:gd name="T106" fmla="*/ 536 w 622"/>
              <a:gd name="T107" fmla="*/ 122 h 621"/>
              <a:gd name="T108" fmla="*/ 533 w 622"/>
              <a:gd name="T109" fmla="*/ 136 h 621"/>
              <a:gd name="T110" fmla="*/ 525 w 622"/>
              <a:gd name="T111" fmla="*/ 14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2" h="621">
                <a:moveTo>
                  <a:pt x="617" y="3"/>
                </a:moveTo>
                <a:lnTo>
                  <a:pt x="613" y="1"/>
                </a:lnTo>
                <a:lnTo>
                  <a:pt x="609" y="0"/>
                </a:lnTo>
                <a:lnTo>
                  <a:pt x="609" y="0"/>
                </a:lnTo>
                <a:lnTo>
                  <a:pt x="584" y="0"/>
                </a:lnTo>
                <a:lnTo>
                  <a:pt x="561" y="1"/>
                </a:lnTo>
                <a:lnTo>
                  <a:pt x="538" y="3"/>
                </a:lnTo>
                <a:lnTo>
                  <a:pt x="518" y="6"/>
                </a:lnTo>
                <a:lnTo>
                  <a:pt x="497" y="10"/>
                </a:lnTo>
                <a:lnTo>
                  <a:pt x="479" y="15"/>
                </a:lnTo>
                <a:lnTo>
                  <a:pt x="461" y="20"/>
                </a:lnTo>
                <a:lnTo>
                  <a:pt x="444" y="27"/>
                </a:lnTo>
                <a:lnTo>
                  <a:pt x="428" y="34"/>
                </a:lnTo>
                <a:lnTo>
                  <a:pt x="412" y="43"/>
                </a:lnTo>
                <a:lnTo>
                  <a:pt x="395" y="53"/>
                </a:lnTo>
                <a:lnTo>
                  <a:pt x="378" y="64"/>
                </a:lnTo>
                <a:lnTo>
                  <a:pt x="361" y="77"/>
                </a:lnTo>
                <a:lnTo>
                  <a:pt x="344" y="91"/>
                </a:lnTo>
                <a:lnTo>
                  <a:pt x="326" y="108"/>
                </a:lnTo>
                <a:lnTo>
                  <a:pt x="308" y="125"/>
                </a:lnTo>
                <a:lnTo>
                  <a:pt x="292" y="141"/>
                </a:lnTo>
                <a:lnTo>
                  <a:pt x="276" y="158"/>
                </a:lnTo>
                <a:lnTo>
                  <a:pt x="259" y="178"/>
                </a:lnTo>
                <a:lnTo>
                  <a:pt x="241" y="198"/>
                </a:lnTo>
                <a:lnTo>
                  <a:pt x="97" y="206"/>
                </a:lnTo>
                <a:lnTo>
                  <a:pt x="95" y="207"/>
                </a:lnTo>
                <a:lnTo>
                  <a:pt x="91" y="208"/>
                </a:lnTo>
                <a:lnTo>
                  <a:pt x="89" y="210"/>
                </a:lnTo>
                <a:lnTo>
                  <a:pt x="87" y="212"/>
                </a:lnTo>
                <a:lnTo>
                  <a:pt x="2" y="358"/>
                </a:lnTo>
                <a:lnTo>
                  <a:pt x="1" y="361"/>
                </a:lnTo>
                <a:lnTo>
                  <a:pt x="0" y="365"/>
                </a:lnTo>
                <a:lnTo>
                  <a:pt x="1" y="369"/>
                </a:lnTo>
                <a:lnTo>
                  <a:pt x="4" y="373"/>
                </a:lnTo>
                <a:lnTo>
                  <a:pt x="29" y="398"/>
                </a:lnTo>
                <a:lnTo>
                  <a:pt x="32" y="400"/>
                </a:lnTo>
                <a:lnTo>
                  <a:pt x="37" y="401"/>
                </a:lnTo>
                <a:lnTo>
                  <a:pt x="38" y="401"/>
                </a:lnTo>
                <a:lnTo>
                  <a:pt x="41" y="400"/>
                </a:lnTo>
                <a:lnTo>
                  <a:pt x="145" y="369"/>
                </a:lnTo>
                <a:lnTo>
                  <a:pt x="252" y="476"/>
                </a:lnTo>
                <a:lnTo>
                  <a:pt x="220" y="581"/>
                </a:lnTo>
                <a:lnTo>
                  <a:pt x="220" y="584"/>
                </a:lnTo>
                <a:lnTo>
                  <a:pt x="220" y="587"/>
                </a:lnTo>
                <a:lnTo>
                  <a:pt x="221" y="590"/>
                </a:lnTo>
                <a:lnTo>
                  <a:pt x="223" y="592"/>
                </a:lnTo>
                <a:lnTo>
                  <a:pt x="247" y="617"/>
                </a:lnTo>
                <a:lnTo>
                  <a:pt x="251" y="619"/>
                </a:lnTo>
                <a:lnTo>
                  <a:pt x="257" y="621"/>
                </a:lnTo>
                <a:lnTo>
                  <a:pt x="260" y="619"/>
                </a:lnTo>
                <a:lnTo>
                  <a:pt x="262" y="618"/>
                </a:lnTo>
                <a:lnTo>
                  <a:pt x="408" y="533"/>
                </a:lnTo>
                <a:lnTo>
                  <a:pt x="411" y="532"/>
                </a:lnTo>
                <a:lnTo>
                  <a:pt x="412" y="529"/>
                </a:lnTo>
                <a:lnTo>
                  <a:pt x="413" y="527"/>
                </a:lnTo>
                <a:lnTo>
                  <a:pt x="414" y="523"/>
                </a:lnTo>
                <a:lnTo>
                  <a:pt x="422" y="380"/>
                </a:lnTo>
                <a:lnTo>
                  <a:pt x="443" y="361"/>
                </a:lnTo>
                <a:lnTo>
                  <a:pt x="462" y="344"/>
                </a:lnTo>
                <a:lnTo>
                  <a:pt x="480" y="328"/>
                </a:lnTo>
                <a:lnTo>
                  <a:pt x="496" y="313"/>
                </a:lnTo>
                <a:lnTo>
                  <a:pt x="513" y="296"/>
                </a:lnTo>
                <a:lnTo>
                  <a:pt x="528" y="278"/>
                </a:lnTo>
                <a:lnTo>
                  <a:pt x="542" y="261"/>
                </a:lnTo>
                <a:lnTo>
                  <a:pt x="555" y="244"/>
                </a:lnTo>
                <a:lnTo>
                  <a:pt x="565" y="227"/>
                </a:lnTo>
                <a:lnTo>
                  <a:pt x="576" y="210"/>
                </a:lnTo>
                <a:lnTo>
                  <a:pt x="585" y="193"/>
                </a:lnTo>
                <a:lnTo>
                  <a:pt x="592" y="176"/>
                </a:lnTo>
                <a:lnTo>
                  <a:pt x="599" y="157"/>
                </a:lnTo>
                <a:lnTo>
                  <a:pt x="605" y="139"/>
                </a:lnTo>
                <a:lnTo>
                  <a:pt x="610" y="120"/>
                </a:lnTo>
                <a:lnTo>
                  <a:pt x="614" y="100"/>
                </a:lnTo>
                <a:lnTo>
                  <a:pt x="617" y="80"/>
                </a:lnTo>
                <a:lnTo>
                  <a:pt x="619" y="57"/>
                </a:lnTo>
                <a:lnTo>
                  <a:pt x="621" y="35"/>
                </a:lnTo>
                <a:lnTo>
                  <a:pt x="622" y="12"/>
                </a:lnTo>
                <a:lnTo>
                  <a:pt x="621" y="7"/>
                </a:lnTo>
                <a:lnTo>
                  <a:pt x="617" y="3"/>
                </a:lnTo>
                <a:close/>
                <a:moveTo>
                  <a:pt x="525" y="147"/>
                </a:moveTo>
                <a:lnTo>
                  <a:pt x="520" y="152"/>
                </a:lnTo>
                <a:lnTo>
                  <a:pt x="514" y="155"/>
                </a:lnTo>
                <a:lnTo>
                  <a:pt x="507" y="157"/>
                </a:lnTo>
                <a:lnTo>
                  <a:pt x="500" y="157"/>
                </a:lnTo>
                <a:lnTo>
                  <a:pt x="492" y="157"/>
                </a:lnTo>
                <a:lnTo>
                  <a:pt x="486" y="155"/>
                </a:lnTo>
                <a:lnTo>
                  <a:pt x="479" y="152"/>
                </a:lnTo>
                <a:lnTo>
                  <a:pt x="474" y="147"/>
                </a:lnTo>
                <a:lnTo>
                  <a:pt x="469" y="141"/>
                </a:lnTo>
                <a:lnTo>
                  <a:pt x="466" y="136"/>
                </a:lnTo>
                <a:lnTo>
                  <a:pt x="464" y="128"/>
                </a:lnTo>
                <a:lnTo>
                  <a:pt x="463" y="122"/>
                </a:lnTo>
                <a:lnTo>
                  <a:pt x="464" y="114"/>
                </a:lnTo>
                <a:lnTo>
                  <a:pt x="466" y="107"/>
                </a:lnTo>
                <a:lnTo>
                  <a:pt x="469" y="101"/>
                </a:lnTo>
                <a:lnTo>
                  <a:pt x="474" y="96"/>
                </a:lnTo>
                <a:lnTo>
                  <a:pt x="479" y="90"/>
                </a:lnTo>
                <a:lnTo>
                  <a:pt x="486" y="87"/>
                </a:lnTo>
                <a:lnTo>
                  <a:pt x="492" y="85"/>
                </a:lnTo>
                <a:lnTo>
                  <a:pt x="500" y="85"/>
                </a:lnTo>
                <a:lnTo>
                  <a:pt x="507" y="85"/>
                </a:lnTo>
                <a:lnTo>
                  <a:pt x="514" y="87"/>
                </a:lnTo>
                <a:lnTo>
                  <a:pt x="520" y="90"/>
                </a:lnTo>
                <a:lnTo>
                  <a:pt x="525" y="96"/>
                </a:lnTo>
                <a:lnTo>
                  <a:pt x="530" y="101"/>
                </a:lnTo>
                <a:lnTo>
                  <a:pt x="533" y="107"/>
                </a:lnTo>
                <a:lnTo>
                  <a:pt x="535" y="114"/>
                </a:lnTo>
                <a:lnTo>
                  <a:pt x="536" y="122"/>
                </a:lnTo>
                <a:lnTo>
                  <a:pt x="535" y="128"/>
                </a:lnTo>
                <a:lnTo>
                  <a:pt x="533" y="136"/>
                </a:lnTo>
                <a:lnTo>
                  <a:pt x="530" y="141"/>
                </a:lnTo>
                <a:lnTo>
                  <a:pt x="525" y="147"/>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26" name="直接连接符 25"/>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TextBox 12"/>
          <p:cNvSpPr txBox="1"/>
          <p:nvPr/>
        </p:nvSpPr>
        <p:spPr>
          <a:xfrm>
            <a:off x="217525" y="502127"/>
            <a:ext cx="4517390"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Algorithms and Dataset</a:t>
            </a:r>
            <a:endParaRPr lang="zh-CN" altLang="en-US" sz="2000" spc="450" dirty="0">
              <a:solidFill>
                <a:schemeClr val="tx2"/>
              </a:solidFill>
              <a:latin typeface="Arvo"/>
              <a:ea typeface="Calibri" panose="020F0502020204030204" pitchFamily="34" charset="0"/>
              <a:cs typeface="Arvo"/>
            </a:endParaRPr>
          </a:p>
        </p:txBody>
      </p:sp>
      <p:sp>
        <p:nvSpPr>
          <p:cNvPr id="3" name="Text Box 2"/>
          <p:cNvSpPr txBox="1"/>
          <p:nvPr/>
        </p:nvSpPr>
        <p:spPr>
          <a:xfrm>
            <a:off x="2181225" y="5497830"/>
            <a:ext cx="3048000" cy="299085"/>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3"/>
          <p:cNvSpPr>
            <a:spLocks noEditPoints="1"/>
          </p:cNvSpPr>
          <p:nvPr/>
        </p:nvSpPr>
        <p:spPr bwMode="auto">
          <a:xfrm>
            <a:off x="1341" y="3279407"/>
            <a:ext cx="9142589" cy="1864094"/>
          </a:xfrm>
          <a:custGeom>
            <a:avLst/>
            <a:gdLst>
              <a:gd name="T0" fmla="*/ 3635 w 19197"/>
              <a:gd name="T1" fmla="*/ 3162 h 4182"/>
              <a:gd name="T2" fmla="*/ 3585 w 19197"/>
              <a:gd name="T3" fmla="*/ 3093 h 4182"/>
              <a:gd name="T4" fmla="*/ 3957 w 19197"/>
              <a:gd name="T5" fmla="*/ 2548 h 4182"/>
              <a:gd name="T6" fmla="*/ 5820 w 19197"/>
              <a:gd name="T7" fmla="*/ 2126 h 4182"/>
              <a:gd name="T8" fmla="*/ 6191 w 19197"/>
              <a:gd name="T9" fmla="*/ 2670 h 4182"/>
              <a:gd name="T10" fmla="*/ 11590 w 19197"/>
              <a:gd name="T11" fmla="*/ 2831 h 4182"/>
              <a:gd name="T12" fmla="*/ 13449 w 19197"/>
              <a:gd name="T13" fmla="*/ 2207 h 4182"/>
              <a:gd name="T14" fmla="*/ 14291 w 19197"/>
              <a:gd name="T15" fmla="*/ 1528 h 4182"/>
              <a:gd name="T16" fmla="*/ 14406 w 19197"/>
              <a:gd name="T17" fmla="*/ 1910 h 4182"/>
              <a:gd name="T18" fmla="*/ 13875 w 19197"/>
              <a:gd name="T19" fmla="*/ 2724 h 4182"/>
              <a:gd name="T20" fmla="*/ 13577 w 19197"/>
              <a:gd name="T21" fmla="*/ 2766 h 4182"/>
              <a:gd name="T22" fmla="*/ 11929 w 19197"/>
              <a:gd name="T23" fmla="*/ 2712 h 4182"/>
              <a:gd name="T24" fmla="*/ 14219 w 19197"/>
              <a:gd name="T25" fmla="*/ 2115 h 4182"/>
              <a:gd name="T26" fmla="*/ 14858 w 19197"/>
              <a:gd name="T27" fmla="*/ 1947 h 4182"/>
              <a:gd name="T28" fmla="*/ 18433 w 19197"/>
              <a:gd name="T29" fmla="*/ 2530 h 4182"/>
              <a:gd name="T30" fmla="*/ 18469 w 19197"/>
              <a:gd name="T31" fmla="*/ 2956 h 4182"/>
              <a:gd name="T32" fmla="*/ 17243 w 19197"/>
              <a:gd name="T33" fmla="*/ 2197 h 4182"/>
              <a:gd name="T34" fmla="*/ 18330 w 19197"/>
              <a:gd name="T35" fmla="*/ 3056 h 4182"/>
              <a:gd name="T36" fmla="*/ 18153 w 19197"/>
              <a:gd name="T37" fmla="*/ 2692 h 4182"/>
              <a:gd name="T38" fmla="*/ 18232 w 19197"/>
              <a:gd name="T39" fmla="*/ 2859 h 4182"/>
              <a:gd name="T40" fmla="*/ 18278 w 19197"/>
              <a:gd name="T41" fmla="*/ 2680 h 4182"/>
              <a:gd name="T42" fmla="*/ 685 w 19197"/>
              <a:gd name="T43" fmla="*/ 3131 h 4182"/>
              <a:gd name="T44" fmla="*/ 1999 w 19197"/>
              <a:gd name="T45" fmla="*/ 1447 h 4182"/>
              <a:gd name="T46" fmla="*/ 3024 w 19197"/>
              <a:gd name="T47" fmla="*/ 2596 h 4182"/>
              <a:gd name="T48" fmla="*/ 2203 w 19197"/>
              <a:gd name="T49" fmla="*/ 3499 h 4182"/>
              <a:gd name="T50" fmla="*/ 822 w 19197"/>
              <a:gd name="T51" fmla="*/ 3059 h 4182"/>
              <a:gd name="T52" fmla="*/ 943 w 19197"/>
              <a:gd name="T53" fmla="*/ 3104 h 4182"/>
              <a:gd name="T54" fmla="*/ 6792 w 19197"/>
              <a:gd name="T55" fmla="*/ 1639 h 4182"/>
              <a:gd name="T56" fmla="*/ 7085 w 19197"/>
              <a:gd name="T57" fmla="*/ 2868 h 4182"/>
              <a:gd name="T58" fmla="*/ 6934 w 19197"/>
              <a:gd name="T59" fmla="*/ 2101 h 4182"/>
              <a:gd name="T60" fmla="*/ 7192 w 19197"/>
              <a:gd name="T61" fmla="*/ 1353 h 4182"/>
              <a:gd name="T62" fmla="*/ 7406 w 19197"/>
              <a:gd name="T63" fmla="*/ 1413 h 4182"/>
              <a:gd name="T64" fmla="*/ 6940 w 19197"/>
              <a:gd name="T65" fmla="*/ 1566 h 4182"/>
              <a:gd name="T66" fmla="*/ 6792 w 19197"/>
              <a:gd name="T67" fmla="*/ 1352 h 4182"/>
              <a:gd name="T68" fmla="*/ 7018 w 19197"/>
              <a:gd name="T69" fmla="*/ 1444 h 4182"/>
              <a:gd name="T70" fmla="*/ 6981 w 19197"/>
              <a:gd name="T71" fmla="*/ 1136 h 4182"/>
              <a:gd name="T72" fmla="*/ 7178 w 19197"/>
              <a:gd name="T73" fmla="*/ 1108 h 4182"/>
              <a:gd name="T74" fmla="*/ 7278 w 19197"/>
              <a:gd name="T75" fmla="*/ 1128 h 4182"/>
              <a:gd name="T76" fmla="*/ 7418 w 19197"/>
              <a:gd name="T77" fmla="*/ 1101 h 4182"/>
              <a:gd name="T78" fmla="*/ 10836 w 19197"/>
              <a:gd name="T79" fmla="*/ 2806 h 4182"/>
              <a:gd name="T80" fmla="*/ 8312 w 19197"/>
              <a:gd name="T81" fmla="*/ 3169 h 4182"/>
              <a:gd name="T82" fmla="*/ 8287 w 19197"/>
              <a:gd name="T83" fmla="*/ 3084 h 4182"/>
              <a:gd name="T84" fmla="*/ 8660 w 19197"/>
              <a:gd name="T85" fmla="*/ 2543 h 4182"/>
              <a:gd name="T86" fmla="*/ 10522 w 19197"/>
              <a:gd name="T87" fmla="*/ 2133 h 4182"/>
              <a:gd name="T88" fmla="*/ 10891 w 19197"/>
              <a:gd name="T89" fmla="*/ 2682 h 4182"/>
              <a:gd name="T90" fmla="*/ 9957 w 19197"/>
              <a:gd name="T91" fmla="*/ 2550 h 4182"/>
              <a:gd name="T92" fmla="*/ 9932 w 19197"/>
              <a:gd name="T93" fmla="*/ 2642 h 4182"/>
              <a:gd name="T94" fmla="*/ 9541 w 19197"/>
              <a:gd name="T95" fmla="*/ 3351 h 4182"/>
              <a:gd name="T96" fmla="*/ 5164 w 19197"/>
              <a:gd name="T97" fmla="*/ 2215 h 4182"/>
              <a:gd name="T98" fmla="*/ 5796 w 19197"/>
              <a:gd name="T99" fmla="*/ 2206 h 4182"/>
              <a:gd name="T100" fmla="*/ 4694 w 19197"/>
              <a:gd name="T101" fmla="*/ 3553 h 4182"/>
              <a:gd name="T102" fmla="*/ 4694 w 19197"/>
              <a:gd name="T103" fmla="*/ 2896 h 4182"/>
              <a:gd name="T104" fmla="*/ 4124 w 19197"/>
              <a:gd name="T105" fmla="*/ 3110 h 4182"/>
              <a:gd name="T106" fmla="*/ 4490 w 19197"/>
              <a:gd name="T107" fmla="*/ 3060 h 4182"/>
              <a:gd name="T108" fmla="*/ 19197 w 19197"/>
              <a:gd name="T109" fmla="*/ 4182 h 4182"/>
              <a:gd name="T110" fmla="*/ 19197 w 19197"/>
              <a:gd name="T111" fmla="*/ 3623 h 4182"/>
              <a:gd name="T112" fmla="*/ 6835 w 19197"/>
              <a:gd name="T113" fmla="*/ 1208 h 4182"/>
              <a:gd name="T114" fmla="*/ 6779 w 19197"/>
              <a:gd name="T115" fmla="*/ 1069 h 4182"/>
              <a:gd name="T116" fmla="*/ 6892 w 19197"/>
              <a:gd name="T117" fmla="*/ 1210 h 4182"/>
              <a:gd name="T118" fmla="*/ 8820 w 19197"/>
              <a:gd name="T119" fmla="*/ 3077 h 4182"/>
              <a:gd name="T120" fmla="*/ 9188 w 19197"/>
              <a:gd name="T121" fmla="*/ 3093 h 4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97" h="4182">
                <a:moveTo>
                  <a:pt x="6150" y="3623"/>
                </a:moveTo>
                <a:lnTo>
                  <a:pt x="6150" y="2806"/>
                </a:lnTo>
                <a:lnTo>
                  <a:pt x="6132" y="2806"/>
                </a:lnTo>
                <a:lnTo>
                  <a:pt x="6132" y="2774"/>
                </a:lnTo>
                <a:lnTo>
                  <a:pt x="6150" y="2774"/>
                </a:lnTo>
                <a:lnTo>
                  <a:pt x="6150" y="2752"/>
                </a:lnTo>
                <a:lnTo>
                  <a:pt x="6149" y="2747"/>
                </a:lnTo>
                <a:lnTo>
                  <a:pt x="6147" y="2742"/>
                </a:lnTo>
                <a:lnTo>
                  <a:pt x="6142" y="2740"/>
                </a:lnTo>
                <a:lnTo>
                  <a:pt x="6136" y="2739"/>
                </a:lnTo>
                <a:lnTo>
                  <a:pt x="6114" y="2739"/>
                </a:lnTo>
                <a:lnTo>
                  <a:pt x="6114" y="2760"/>
                </a:lnTo>
                <a:lnTo>
                  <a:pt x="6082" y="2760"/>
                </a:lnTo>
                <a:lnTo>
                  <a:pt x="6082" y="2739"/>
                </a:lnTo>
                <a:lnTo>
                  <a:pt x="5890" y="2739"/>
                </a:lnTo>
                <a:lnTo>
                  <a:pt x="5890" y="3623"/>
                </a:lnTo>
                <a:lnTo>
                  <a:pt x="6150" y="3623"/>
                </a:lnTo>
                <a:close/>
                <a:moveTo>
                  <a:pt x="3887" y="3623"/>
                </a:moveTo>
                <a:lnTo>
                  <a:pt x="3887" y="3161"/>
                </a:lnTo>
                <a:lnTo>
                  <a:pt x="3694" y="3161"/>
                </a:lnTo>
                <a:lnTo>
                  <a:pt x="3694" y="3183"/>
                </a:lnTo>
                <a:lnTo>
                  <a:pt x="3662" y="3183"/>
                </a:lnTo>
                <a:lnTo>
                  <a:pt x="3662" y="3161"/>
                </a:lnTo>
                <a:lnTo>
                  <a:pt x="3640" y="3161"/>
                </a:lnTo>
                <a:lnTo>
                  <a:pt x="3635" y="3162"/>
                </a:lnTo>
                <a:lnTo>
                  <a:pt x="3631" y="3165"/>
                </a:lnTo>
                <a:lnTo>
                  <a:pt x="3627" y="3169"/>
                </a:lnTo>
                <a:lnTo>
                  <a:pt x="3627" y="3175"/>
                </a:lnTo>
                <a:lnTo>
                  <a:pt x="3627" y="3196"/>
                </a:lnTo>
                <a:lnTo>
                  <a:pt x="3645" y="3196"/>
                </a:lnTo>
                <a:lnTo>
                  <a:pt x="3645" y="3228"/>
                </a:lnTo>
                <a:lnTo>
                  <a:pt x="3627" y="3228"/>
                </a:lnTo>
                <a:lnTo>
                  <a:pt x="3627" y="3623"/>
                </a:lnTo>
                <a:lnTo>
                  <a:pt x="3887" y="3623"/>
                </a:lnTo>
                <a:close/>
                <a:moveTo>
                  <a:pt x="3542" y="3623"/>
                </a:moveTo>
                <a:lnTo>
                  <a:pt x="3542" y="3228"/>
                </a:lnTo>
                <a:lnTo>
                  <a:pt x="3517" y="3228"/>
                </a:lnTo>
                <a:lnTo>
                  <a:pt x="3517" y="3196"/>
                </a:lnTo>
                <a:lnTo>
                  <a:pt x="3542" y="3196"/>
                </a:lnTo>
                <a:lnTo>
                  <a:pt x="3542" y="3175"/>
                </a:lnTo>
                <a:lnTo>
                  <a:pt x="3543" y="3165"/>
                </a:lnTo>
                <a:lnTo>
                  <a:pt x="3544" y="3155"/>
                </a:lnTo>
                <a:lnTo>
                  <a:pt x="3547" y="3145"/>
                </a:lnTo>
                <a:lnTo>
                  <a:pt x="3550" y="3137"/>
                </a:lnTo>
                <a:lnTo>
                  <a:pt x="3554" y="3128"/>
                </a:lnTo>
                <a:lnTo>
                  <a:pt x="3559" y="3120"/>
                </a:lnTo>
                <a:lnTo>
                  <a:pt x="3565" y="3112"/>
                </a:lnTo>
                <a:lnTo>
                  <a:pt x="3571" y="3105"/>
                </a:lnTo>
                <a:lnTo>
                  <a:pt x="3578" y="3099"/>
                </a:lnTo>
                <a:lnTo>
                  <a:pt x="3585" y="3093"/>
                </a:lnTo>
                <a:lnTo>
                  <a:pt x="3593" y="3088"/>
                </a:lnTo>
                <a:lnTo>
                  <a:pt x="3602" y="3084"/>
                </a:lnTo>
                <a:lnTo>
                  <a:pt x="3611" y="3081"/>
                </a:lnTo>
                <a:lnTo>
                  <a:pt x="3621" y="3078"/>
                </a:lnTo>
                <a:lnTo>
                  <a:pt x="3631" y="3077"/>
                </a:lnTo>
                <a:lnTo>
                  <a:pt x="3640" y="3076"/>
                </a:lnTo>
                <a:lnTo>
                  <a:pt x="3662" y="3076"/>
                </a:lnTo>
                <a:lnTo>
                  <a:pt x="3662" y="3054"/>
                </a:lnTo>
                <a:lnTo>
                  <a:pt x="3694" y="3054"/>
                </a:lnTo>
                <a:lnTo>
                  <a:pt x="3694" y="3076"/>
                </a:lnTo>
                <a:lnTo>
                  <a:pt x="3887" y="3076"/>
                </a:lnTo>
                <a:lnTo>
                  <a:pt x="3887" y="2642"/>
                </a:lnTo>
                <a:lnTo>
                  <a:pt x="3887" y="2632"/>
                </a:lnTo>
                <a:lnTo>
                  <a:pt x="3890" y="2622"/>
                </a:lnTo>
                <a:lnTo>
                  <a:pt x="3892" y="2613"/>
                </a:lnTo>
                <a:lnTo>
                  <a:pt x="3895" y="2603"/>
                </a:lnTo>
                <a:lnTo>
                  <a:pt x="3899" y="2595"/>
                </a:lnTo>
                <a:lnTo>
                  <a:pt x="3904" y="2586"/>
                </a:lnTo>
                <a:lnTo>
                  <a:pt x="3910" y="2579"/>
                </a:lnTo>
                <a:lnTo>
                  <a:pt x="3916" y="2572"/>
                </a:lnTo>
                <a:lnTo>
                  <a:pt x="3923" y="2566"/>
                </a:lnTo>
                <a:lnTo>
                  <a:pt x="3931" y="2560"/>
                </a:lnTo>
                <a:lnTo>
                  <a:pt x="3939" y="2555"/>
                </a:lnTo>
                <a:lnTo>
                  <a:pt x="3947" y="2550"/>
                </a:lnTo>
                <a:lnTo>
                  <a:pt x="3957" y="2548"/>
                </a:lnTo>
                <a:lnTo>
                  <a:pt x="3967" y="2546"/>
                </a:lnTo>
                <a:lnTo>
                  <a:pt x="3976" y="2543"/>
                </a:lnTo>
                <a:lnTo>
                  <a:pt x="3986" y="2543"/>
                </a:lnTo>
                <a:lnTo>
                  <a:pt x="5079" y="2543"/>
                </a:lnTo>
                <a:lnTo>
                  <a:pt x="5079" y="2219"/>
                </a:lnTo>
                <a:lnTo>
                  <a:pt x="5079" y="2210"/>
                </a:lnTo>
                <a:lnTo>
                  <a:pt x="5080" y="2199"/>
                </a:lnTo>
                <a:lnTo>
                  <a:pt x="5082" y="2191"/>
                </a:lnTo>
                <a:lnTo>
                  <a:pt x="5086" y="2181"/>
                </a:lnTo>
                <a:lnTo>
                  <a:pt x="5090" y="2173"/>
                </a:lnTo>
                <a:lnTo>
                  <a:pt x="5096" y="2164"/>
                </a:lnTo>
                <a:lnTo>
                  <a:pt x="5100" y="2157"/>
                </a:lnTo>
                <a:lnTo>
                  <a:pt x="5108" y="2150"/>
                </a:lnTo>
                <a:lnTo>
                  <a:pt x="5114" y="2144"/>
                </a:lnTo>
                <a:lnTo>
                  <a:pt x="5122" y="2138"/>
                </a:lnTo>
                <a:lnTo>
                  <a:pt x="5130" y="2133"/>
                </a:lnTo>
                <a:lnTo>
                  <a:pt x="5139" y="2128"/>
                </a:lnTo>
                <a:lnTo>
                  <a:pt x="5147" y="2126"/>
                </a:lnTo>
                <a:lnTo>
                  <a:pt x="5157" y="2123"/>
                </a:lnTo>
                <a:lnTo>
                  <a:pt x="5166" y="2121"/>
                </a:lnTo>
                <a:lnTo>
                  <a:pt x="5177" y="2121"/>
                </a:lnTo>
                <a:lnTo>
                  <a:pt x="5790" y="2121"/>
                </a:lnTo>
                <a:lnTo>
                  <a:pt x="5801" y="2121"/>
                </a:lnTo>
                <a:lnTo>
                  <a:pt x="5811" y="2123"/>
                </a:lnTo>
                <a:lnTo>
                  <a:pt x="5820" y="2126"/>
                </a:lnTo>
                <a:lnTo>
                  <a:pt x="5829" y="2128"/>
                </a:lnTo>
                <a:lnTo>
                  <a:pt x="5838" y="2133"/>
                </a:lnTo>
                <a:lnTo>
                  <a:pt x="5845" y="2138"/>
                </a:lnTo>
                <a:lnTo>
                  <a:pt x="5854" y="2144"/>
                </a:lnTo>
                <a:lnTo>
                  <a:pt x="5860" y="2150"/>
                </a:lnTo>
                <a:lnTo>
                  <a:pt x="5867" y="2157"/>
                </a:lnTo>
                <a:lnTo>
                  <a:pt x="5872" y="2164"/>
                </a:lnTo>
                <a:lnTo>
                  <a:pt x="5878" y="2173"/>
                </a:lnTo>
                <a:lnTo>
                  <a:pt x="5881" y="2181"/>
                </a:lnTo>
                <a:lnTo>
                  <a:pt x="5885" y="2191"/>
                </a:lnTo>
                <a:lnTo>
                  <a:pt x="5887" y="2199"/>
                </a:lnTo>
                <a:lnTo>
                  <a:pt x="5889" y="2210"/>
                </a:lnTo>
                <a:lnTo>
                  <a:pt x="5890" y="2219"/>
                </a:lnTo>
                <a:lnTo>
                  <a:pt x="5890" y="2654"/>
                </a:lnTo>
                <a:lnTo>
                  <a:pt x="6082" y="2654"/>
                </a:lnTo>
                <a:lnTo>
                  <a:pt x="6082" y="2632"/>
                </a:lnTo>
                <a:lnTo>
                  <a:pt x="6114" y="2632"/>
                </a:lnTo>
                <a:lnTo>
                  <a:pt x="6114" y="2654"/>
                </a:lnTo>
                <a:lnTo>
                  <a:pt x="6136" y="2654"/>
                </a:lnTo>
                <a:lnTo>
                  <a:pt x="6147" y="2655"/>
                </a:lnTo>
                <a:lnTo>
                  <a:pt x="6156" y="2656"/>
                </a:lnTo>
                <a:lnTo>
                  <a:pt x="6166" y="2658"/>
                </a:lnTo>
                <a:lnTo>
                  <a:pt x="6174" y="2662"/>
                </a:lnTo>
                <a:lnTo>
                  <a:pt x="6183" y="2666"/>
                </a:lnTo>
                <a:lnTo>
                  <a:pt x="6191" y="2670"/>
                </a:lnTo>
                <a:lnTo>
                  <a:pt x="6199" y="2676"/>
                </a:lnTo>
                <a:lnTo>
                  <a:pt x="6205" y="2682"/>
                </a:lnTo>
                <a:lnTo>
                  <a:pt x="6213" y="2690"/>
                </a:lnTo>
                <a:lnTo>
                  <a:pt x="6217" y="2698"/>
                </a:lnTo>
                <a:lnTo>
                  <a:pt x="6223" y="2705"/>
                </a:lnTo>
                <a:lnTo>
                  <a:pt x="6227" y="2714"/>
                </a:lnTo>
                <a:lnTo>
                  <a:pt x="6231" y="2723"/>
                </a:lnTo>
                <a:lnTo>
                  <a:pt x="6233" y="2733"/>
                </a:lnTo>
                <a:lnTo>
                  <a:pt x="6234" y="2742"/>
                </a:lnTo>
                <a:lnTo>
                  <a:pt x="6234" y="2752"/>
                </a:lnTo>
                <a:lnTo>
                  <a:pt x="6234" y="2774"/>
                </a:lnTo>
                <a:lnTo>
                  <a:pt x="6261" y="2774"/>
                </a:lnTo>
                <a:lnTo>
                  <a:pt x="6261" y="2806"/>
                </a:lnTo>
                <a:lnTo>
                  <a:pt x="6234" y="2806"/>
                </a:lnTo>
                <a:lnTo>
                  <a:pt x="6234" y="3623"/>
                </a:lnTo>
                <a:lnTo>
                  <a:pt x="3542" y="3623"/>
                </a:lnTo>
                <a:close/>
                <a:moveTo>
                  <a:pt x="13300" y="3623"/>
                </a:moveTo>
                <a:lnTo>
                  <a:pt x="13300" y="3311"/>
                </a:lnTo>
                <a:lnTo>
                  <a:pt x="12548" y="3311"/>
                </a:lnTo>
                <a:lnTo>
                  <a:pt x="12548" y="3623"/>
                </a:lnTo>
                <a:lnTo>
                  <a:pt x="13300" y="3623"/>
                </a:lnTo>
                <a:close/>
                <a:moveTo>
                  <a:pt x="12232" y="3623"/>
                </a:moveTo>
                <a:lnTo>
                  <a:pt x="12232" y="3311"/>
                </a:lnTo>
                <a:lnTo>
                  <a:pt x="11590" y="3311"/>
                </a:lnTo>
                <a:lnTo>
                  <a:pt x="11590" y="2831"/>
                </a:lnTo>
                <a:lnTo>
                  <a:pt x="11719" y="2831"/>
                </a:lnTo>
                <a:lnTo>
                  <a:pt x="11719" y="2712"/>
                </a:lnTo>
                <a:lnTo>
                  <a:pt x="11788" y="2712"/>
                </a:lnTo>
                <a:lnTo>
                  <a:pt x="11788" y="2583"/>
                </a:lnTo>
                <a:lnTo>
                  <a:pt x="11719" y="2583"/>
                </a:lnTo>
                <a:lnTo>
                  <a:pt x="11719" y="2439"/>
                </a:lnTo>
                <a:lnTo>
                  <a:pt x="11925" y="2439"/>
                </a:lnTo>
                <a:lnTo>
                  <a:pt x="11925" y="1846"/>
                </a:lnTo>
                <a:lnTo>
                  <a:pt x="11829" y="1735"/>
                </a:lnTo>
                <a:lnTo>
                  <a:pt x="11997" y="1584"/>
                </a:lnTo>
                <a:lnTo>
                  <a:pt x="12725" y="2107"/>
                </a:lnTo>
                <a:lnTo>
                  <a:pt x="12800" y="1693"/>
                </a:lnTo>
                <a:lnTo>
                  <a:pt x="13136" y="1693"/>
                </a:lnTo>
                <a:lnTo>
                  <a:pt x="13302" y="2630"/>
                </a:lnTo>
                <a:lnTo>
                  <a:pt x="13311" y="2595"/>
                </a:lnTo>
                <a:lnTo>
                  <a:pt x="13319" y="2560"/>
                </a:lnTo>
                <a:lnTo>
                  <a:pt x="13328" y="2523"/>
                </a:lnTo>
                <a:lnTo>
                  <a:pt x="13338" y="2484"/>
                </a:lnTo>
                <a:lnTo>
                  <a:pt x="13350" y="2446"/>
                </a:lnTo>
                <a:lnTo>
                  <a:pt x="13364" y="2408"/>
                </a:lnTo>
                <a:lnTo>
                  <a:pt x="13378" y="2368"/>
                </a:lnTo>
                <a:lnTo>
                  <a:pt x="13394" y="2329"/>
                </a:lnTo>
                <a:lnTo>
                  <a:pt x="13410" y="2288"/>
                </a:lnTo>
                <a:lnTo>
                  <a:pt x="13428" y="2248"/>
                </a:lnTo>
                <a:lnTo>
                  <a:pt x="13449" y="2207"/>
                </a:lnTo>
                <a:lnTo>
                  <a:pt x="13470" y="2168"/>
                </a:lnTo>
                <a:lnTo>
                  <a:pt x="13494" y="2127"/>
                </a:lnTo>
                <a:lnTo>
                  <a:pt x="13518" y="2089"/>
                </a:lnTo>
                <a:lnTo>
                  <a:pt x="13546" y="2049"/>
                </a:lnTo>
                <a:lnTo>
                  <a:pt x="13575" y="2011"/>
                </a:lnTo>
                <a:lnTo>
                  <a:pt x="13602" y="1976"/>
                </a:lnTo>
                <a:lnTo>
                  <a:pt x="13632" y="1942"/>
                </a:lnTo>
                <a:lnTo>
                  <a:pt x="13663" y="1910"/>
                </a:lnTo>
                <a:lnTo>
                  <a:pt x="13695" y="1880"/>
                </a:lnTo>
                <a:lnTo>
                  <a:pt x="13726" y="1850"/>
                </a:lnTo>
                <a:lnTo>
                  <a:pt x="13758" y="1822"/>
                </a:lnTo>
                <a:lnTo>
                  <a:pt x="13791" y="1796"/>
                </a:lnTo>
                <a:lnTo>
                  <a:pt x="13824" y="1771"/>
                </a:lnTo>
                <a:lnTo>
                  <a:pt x="13858" y="1747"/>
                </a:lnTo>
                <a:lnTo>
                  <a:pt x="13890" y="1724"/>
                </a:lnTo>
                <a:lnTo>
                  <a:pt x="13924" y="1702"/>
                </a:lnTo>
                <a:lnTo>
                  <a:pt x="13956" y="1683"/>
                </a:lnTo>
                <a:lnTo>
                  <a:pt x="13989" y="1664"/>
                </a:lnTo>
                <a:lnTo>
                  <a:pt x="14021" y="1646"/>
                </a:lnTo>
                <a:lnTo>
                  <a:pt x="14052" y="1629"/>
                </a:lnTo>
                <a:lnTo>
                  <a:pt x="14083" y="1614"/>
                </a:lnTo>
                <a:lnTo>
                  <a:pt x="14142" y="1586"/>
                </a:lnTo>
                <a:lnTo>
                  <a:pt x="14197" y="1563"/>
                </a:lnTo>
                <a:lnTo>
                  <a:pt x="14247" y="1544"/>
                </a:lnTo>
                <a:lnTo>
                  <a:pt x="14291" y="1528"/>
                </a:lnTo>
                <a:lnTo>
                  <a:pt x="14355" y="1508"/>
                </a:lnTo>
                <a:lnTo>
                  <a:pt x="14383" y="1501"/>
                </a:lnTo>
                <a:lnTo>
                  <a:pt x="14391" y="1500"/>
                </a:lnTo>
                <a:lnTo>
                  <a:pt x="14397" y="1498"/>
                </a:lnTo>
                <a:lnTo>
                  <a:pt x="14406" y="1500"/>
                </a:lnTo>
                <a:lnTo>
                  <a:pt x="14416" y="1502"/>
                </a:lnTo>
                <a:lnTo>
                  <a:pt x="14424" y="1506"/>
                </a:lnTo>
                <a:lnTo>
                  <a:pt x="14433" y="1510"/>
                </a:lnTo>
                <a:lnTo>
                  <a:pt x="14437" y="1515"/>
                </a:lnTo>
                <a:lnTo>
                  <a:pt x="14442" y="1520"/>
                </a:lnTo>
                <a:lnTo>
                  <a:pt x="14446" y="1526"/>
                </a:lnTo>
                <a:lnTo>
                  <a:pt x="14449" y="1531"/>
                </a:lnTo>
                <a:lnTo>
                  <a:pt x="14452" y="1537"/>
                </a:lnTo>
                <a:lnTo>
                  <a:pt x="14453" y="1543"/>
                </a:lnTo>
                <a:lnTo>
                  <a:pt x="14454" y="1550"/>
                </a:lnTo>
                <a:lnTo>
                  <a:pt x="14454" y="1556"/>
                </a:lnTo>
                <a:lnTo>
                  <a:pt x="14454" y="1566"/>
                </a:lnTo>
                <a:lnTo>
                  <a:pt x="14453" y="1586"/>
                </a:lnTo>
                <a:lnTo>
                  <a:pt x="14452" y="1616"/>
                </a:lnTo>
                <a:lnTo>
                  <a:pt x="14448" y="1654"/>
                </a:lnTo>
                <a:lnTo>
                  <a:pt x="14443" y="1700"/>
                </a:lnTo>
                <a:lnTo>
                  <a:pt x="14436" y="1753"/>
                </a:lnTo>
                <a:lnTo>
                  <a:pt x="14427" y="1813"/>
                </a:lnTo>
                <a:lnTo>
                  <a:pt x="14413" y="1876"/>
                </a:lnTo>
                <a:lnTo>
                  <a:pt x="14406" y="1910"/>
                </a:lnTo>
                <a:lnTo>
                  <a:pt x="14397" y="1945"/>
                </a:lnTo>
                <a:lnTo>
                  <a:pt x="14387" y="1981"/>
                </a:lnTo>
                <a:lnTo>
                  <a:pt x="14376" y="2017"/>
                </a:lnTo>
                <a:lnTo>
                  <a:pt x="14364" y="2054"/>
                </a:lnTo>
                <a:lnTo>
                  <a:pt x="14352" y="2091"/>
                </a:lnTo>
                <a:lnTo>
                  <a:pt x="14338" y="2128"/>
                </a:lnTo>
                <a:lnTo>
                  <a:pt x="14322" y="2167"/>
                </a:lnTo>
                <a:lnTo>
                  <a:pt x="14305" y="2205"/>
                </a:lnTo>
                <a:lnTo>
                  <a:pt x="14287" y="2243"/>
                </a:lnTo>
                <a:lnTo>
                  <a:pt x="14268" y="2281"/>
                </a:lnTo>
                <a:lnTo>
                  <a:pt x="14247" y="2319"/>
                </a:lnTo>
                <a:lnTo>
                  <a:pt x="14225" y="2357"/>
                </a:lnTo>
                <a:lnTo>
                  <a:pt x="14201" y="2395"/>
                </a:lnTo>
                <a:lnTo>
                  <a:pt x="14175" y="2431"/>
                </a:lnTo>
                <a:lnTo>
                  <a:pt x="14148" y="2468"/>
                </a:lnTo>
                <a:lnTo>
                  <a:pt x="14123" y="2498"/>
                </a:lnTo>
                <a:lnTo>
                  <a:pt x="14098" y="2528"/>
                </a:lnTo>
                <a:lnTo>
                  <a:pt x="14071" y="2555"/>
                </a:lnTo>
                <a:lnTo>
                  <a:pt x="14044" y="2583"/>
                </a:lnTo>
                <a:lnTo>
                  <a:pt x="14016" y="2609"/>
                </a:lnTo>
                <a:lnTo>
                  <a:pt x="13989" y="2634"/>
                </a:lnTo>
                <a:lnTo>
                  <a:pt x="13961" y="2658"/>
                </a:lnTo>
                <a:lnTo>
                  <a:pt x="13932" y="2681"/>
                </a:lnTo>
                <a:lnTo>
                  <a:pt x="13903" y="2704"/>
                </a:lnTo>
                <a:lnTo>
                  <a:pt x="13875" y="2724"/>
                </a:lnTo>
                <a:lnTo>
                  <a:pt x="13846" y="2745"/>
                </a:lnTo>
                <a:lnTo>
                  <a:pt x="13817" y="2764"/>
                </a:lnTo>
                <a:lnTo>
                  <a:pt x="13788" y="2782"/>
                </a:lnTo>
                <a:lnTo>
                  <a:pt x="13759" y="2800"/>
                </a:lnTo>
                <a:lnTo>
                  <a:pt x="13731" y="2816"/>
                </a:lnTo>
                <a:lnTo>
                  <a:pt x="13703" y="2831"/>
                </a:lnTo>
                <a:lnTo>
                  <a:pt x="13882" y="2831"/>
                </a:lnTo>
                <a:lnTo>
                  <a:pt x="13882" y="3311"/>
                </a:lnTo>
                <a:lnTo>
                  <a:pt x="13615" y="3311"/>
                </a:lnTo>
                <a:lnTo>
                  <a:pt x="13615" y="3623"/>
                </a:lnTo>
                <a:lnTo>
                  <a:pt x="12232" y="3623"/>
                </a:lnTo>
                <a:close/>
                <a:moveTo>
                  <a:pt x="13461" y="2481"/>
                </a:moveTo>
                <a:lnTo>
                  <a:pt x="13445" y="2532"/>
                </a:lnTo>
                <a:lnTo>
                  <a:pt x="13432" y="2583"/>
                </a:lnTo>
                <a:lnTo>
                  <a:pt x="13420" y="2632"/>
                </a:lnTo>
                <a:lnTo>
                  <a:pt x="13412" y="2678"/>
                </a:lnTo>
                <a:lnTo>
                  <a:pt x="13403" y="2722"/>
                </a:lnTo>
                <a:lnTo>
                  <a:pt x="13397" y="2762"/>
                </a:lnTo>
                <a:lnTo>
                  <a:pt x="13392" y="2799"/>
                </a:lnTo>
                <a:lnTo>
                  <a:pt x="13389" y="2831"/>
                </a:lnTo>
                <a:lnTo>
                  <a:pt x="13421" y="2831"/>
                </a:lnTo>
                <a:lnTo>
                  <a:pt x="13456" y="2818"/>
                </a:lnTo>
                <a:lnTo>
                  <a:pt x="13493" y="2804"/>
                </a:lnTo>
                <a:lnTo>
                  <a:pt x="13534" y="2786"/>
                </a:lnTo>
                <a:lnTo>
                  <a:pt x="13577" y="2766"/>
                </a:lnTo>
                <a:lnTo>
                  <a:pt x="13461" y="2481"/>
                </a:lnTo>
                <a:close/>
                <a:moveTo>
                  <a:pt x="12299" y="2583"/>
                </a:moveTo>
                <a:lnTo>
                  <a:pt x="12299" y="2712"/>
                </a:lnTo>
                <a:lnTo>
                  <a:pt x="12370" y="2712"/>
                </a:lnTo>
                <a:lnTo>
                  <a:pt x="12370" y="2831"/>
                </a:lnTo>
                <a:lnTo>
                  <a:pt x="12597" y="2831"/>
                </a:lnTo>
                <a:lnTo>
                  <a:pt x="12627" y="2663"/>
                </a:lnTo>
                <a:lnTo>
                  <a:pt x="11985" y="1916"/>
                </a:lnTo>
                <a:lnTo>
                  <a:pt x="11985" y="2439"/>
                </a:lnTo>
                <a:lnTo>
                  <a:pt x="12370" y="2439"/>
                </a:lnTo>
                <a:lnTo>
                  <a:pt x="12370" y="2583"/>
                </a:lnTo>
                <a:lnTo>
                  <a:pt x="12299" y="2583"/>
                </a:lnTo>
                <a:close/>
                <a:moveTo>
                  <a:pt x="13549" y="2396"/>
                </a:moveTo>
                <a:lnTo>
                  <a:pt x="13679" y="2712"/>
                </a:lnTo>
                <a:lnTo>
                  <a:pt x="13719" y="2690"/>
                </a:lnTo>
                <a:lnTo>
                  <a:pt x="13758" y="2664"/>
                </a:lnTo>
                <a:lnTo>
                  <a:pt x="13799" y="2637"/>
                </a:lnTo>
                <a:lnTo>
                  <a:pt x="13839" y="2608"/>
                </a:lnTo>
                <a:lnTo>
                  <a:pt x="13878" y="2577"/>
                </a:lnTo>
                <a:lnTo>
                  <a:pt x="13918" y="2544"/>
                </a:lnTo>
                <a:lnTo>
                  <a:pt x="13956" y="2508"/>
                </a:lnTo>
                <a:lnTo>
                  <a:pt x="13993" y="2471"/>
                </a:lnTo>
                <a:lnTo>
                  <a:pt x="13549" y="2396"/>
                </a:lnTo>
                <a:close/>
                <a:moveTo>
                  <a:pt x="11929" y="2583"/>
                </a:moveTo>
                <a:lnTo>
                  <a:pt x="11929" y="2712"/>
                </a:lnTo>
                <a:lnTo>
                  <a:pt x="12160" y="2712"/>
                </a:lnTo>
                <a:lnTo>
                  <a:pt x="12160" y="2583"/>
                </a:lnTo>
                <a:lnTo>
                  <a:pt x="11929" y="2583"/>
                </a:lnTo>
                <a:close/>
                <a:moveTo>
                  <a:pt x="13740" y="1995"/>
                </a:moveTo>
                <a:lnTo>
                  <a:pt x="13721" y="2015"/>
                </a:lnTo>
                <a:lnTo>
                  <a:pt x="13702" y="2037"/>
                </a:lnTo>
                <a:lnTo>
                  <a:pt x="13683" y="2059"/>
                </a:lnTo>
                <a:lnTo>
                  <a:pt x="13665" y="2081"/>
                </a:lnTo>
                <a:lnTo>
                  <a:pt x="13647" y="2105"/>
                </a:lnTo>
                <a:lnTo>
                  <a:pt x="13630" y="2129"/>
                </a:lnTo>
                <a:lnTo>
                  <a:pt x="13613" y="2153"/>
                </a:lnTo>
                <a:lnTo>
                  <a:pt x="13597" y="2179"/>
                </a:lnTo>
                <a:lnTo>
                  <a:pt x="13582" y="2203"/>
                </a:lnTo>
                <a:lnTo>
                  <a:pt x="13569" y="2228"/>
                </a:lnTo>
                <a:lnTo>
                  <a:pt x="13554" y="2253"/>
                </a:lnTo>
                <a:lnTo>
                  <a:pt x="13542" y="2278"/>
                </a:lnTo>
                <a:lnTo>
                  <a:pt x="13980" y="2353"/>
                </a:lnTo>
                <a:lnTo>
                  <a:pt x="13740" y="1995"/>
                </a:lnTo>
                <a:close/>
                <a:moveTo>
                  <a:pt x="13860" y="1969"/>
                </a:moveTo>
                <a:lnTo>
                  <a:pt x="14105" y="2331"/>
                </a:lnTo>
                <a:lnTo>
                  <a:pt x="14131" y="2289"/>
                </a:lnTo>
                <a:lnTo>
                  <a:pt x="14157" y="2246"/>
                </a:lnTo>
                <a:lnTo>
                  <a:pt x="14179" y="2203"/>
                </a:lnTo>
                <a:lnTo>
                  <a:pt x="14200" y="2158"/>
                </a:lnTo>
                <a:lnTo>
                  <a:pt x="14219" y="2115"/>
                </a:lnTo>
                <a:lnTo>
                  <a:pt x="14236" y="2071"/>
                </a:lnTo>
                <a:lnTo>
                  <a:pt x="14251" y="2027"/>
                </a:lnTo>
                <a:lnTo>
                  <a:pt x="14266" y="1985"/>
                </a:lnTo>
                <a:lnTo>
                  <a:pt x="13860" y="1969"/>
                </a:lnTo>
                <a:close/>
                <a:moveTo>
                  <a:pt x="14145" y="1713"/>
                </a:moveTo>
                <a:lnTo>
                  <a:pt x="14116" y="1728"/>
                </a:lnTo>
                <a:lnTo>
                  <a:pt x="14086" y="1742"/>
                </a:lnTo>
                <a:lnTo>
                  <a:pt x="14057" y="1759"/>
                </a:lnTo>
                <a:lnTo>
                  <a:pt x="14026" y="1775"/>
                </a:lnTo>
                <a:lnTo>
                  <a:pt x="13996" y="1793"/>
                </a:lnTo>
                <a:lnTo>
                  <a:pt x="13965" y="1813"/>
                </a:lnTo>
                <a:lnTo>
                  <a:pt x="13935" y="1834"/>
                </a:lnTo>
                <a:lnTo>
                  <a:pt x="13903" y="1856"/>
                </a:lnTo>
                <a:lnTo>
                  <a:pt x="14237" y="1869"/>
                </a:lnTo>
                <a:lnTo>
                  <a:pt x="14145" y="1713"/>
                </a:lnTo>
                <a:close/>
                <a:moveTo>
                  <a:pt x="14376" y="3623"/>
                </a:moveTo>
                <a:lnTo>
                  <a:pt x="14376" y="3471"/>
                </a:lnTo>
                <a:lnTo>
                  <a:pt x="14584" y="3471"/>
                </a:lnTo>
                <a:lnTo>
                  <a:pt x="14584" y="3381"/>
                </a:lnTo>
                <a:lnTo>
                  <a:pt x="14766" y="3381"/>
                </a:lnTo>
                <a:lnTo>
                  <a:pt x="14766" y="3233"/>
                </a:lnTo>
                <a:lnTo>
                  <a:pt x="14584" y="3233"/>
                </a:lnTo>
                <a:lnTo>
                  <a:pt x="14584" y="3022"/>
                </a:lnTo>
                <a:lnTo>
                  <a:pt x="14858" y="3022"/>
                </a:lnTo>
                <a:lnTo>
                  <a:pt x="14858" y="1947"/>
                </a:lnTo>
                <a:lnTo>
                  <a:pt x="14746" y="1857"/>
                </a:lnTo>
                <a:lnTo>
                  <a:pt x="15556" y="378"/>
                </a:lnTo>
                <a:lnTo>
                  <a:pt x="16173" y="0"/>
                </a:lnTo>
                <a:lnTo>
                  <a:pt x="16525" y="277"/>
                </a:lnTo>
                <a:lnTo>
                  <a:pt x="16248" y="914"/>
                </a:lnTo>
                <a:lnTo>
                  <a:pt x="18154" y="2456"/>
                </a:lnTo>
                <a:lnTo>
                  <a:pt x="18171" y="2453"/>
                </a:lnTo>
                <a:lnTo>
                  <a:pt x="18188" y="2451"/>
                </a:lnTo>
                <a:lnTo>
                  <a:pt x="18205" y="2450"/>
                </a:lnTo>
                <a:lnTo>
                  <a:pt x="18223" y="2448"/>
                </a:lnTo>
                <a:lnTo>
                  <a:pt x="18238" y="2448"/>
                </a:lnTo>
                <a:lnTo>
                  <a:pt x="18255" y="2450"/>
                </a:lnTo>
                <a:lnTo>
                  <a:pt x="18271" y="2452"/>
                </a:lnTo>
                <a:lnTo>
                  <a:pt x="18286" y="2454"/>
                </a:lnTo>
                <a:lnTo>
                  <a:pt x="18301" y="2458"/>
                </a:lnTo>
                <a:lnTo>
                  <a:pt x="18316" y="2463"/>
                </a:lnTo>
                <a:lnTo>
                  <a:pt x="18331" y="2468"/>
                </a:lnTo>
                <a:lnTo>
                  <a:pt x="18345" y="2474"/>
                </a:lnTo>
                <a:lnTo>
                  <a:pt x="18358" y="2480"/>
                </a:lnTo>
                <a:lnTo>
                  <a:pt x="18372" y="2487"/>
                </a:lnTo>
                <a:lnTo>
                  <a:pt x="18385" y="2494"/>
                </a:lnTo>
                <a:lnTo>
                  <a:pt x="18398" y="2502"/>
                </a:lnTo>
                <a:lnTo>
                  <a:pt x="18410" y="2511"/>
                </a:lnTo>
                <a:lnTo>
                  <a:pt x="18422" y="2520"/>
                </a:lnTo>
                <a:lnTo>
                  <a:pt x="18433" y="2530"/>
                </a:lnTo>
                <a:lnTo>
                  <a:pt x="18444" y="2541"/>
                </a:lnTo>
                <a:lnTo>
                  <a:pt x="18454" y="2552"/>
                </a:lnTo>
                <a:lnTo>
                  <a:pt x="18464" y="2562"/>
                </a:lnTo>
                <a:lnTo>
                  <a:pt x="18474" y="2574"/>
                </a:lnTo>
                <a:lnTo>
                  <a:pt x="18482" y="2586"/>
                </a:lnTo>
                <a:lnTo>
                  <a:pt x="18490" y="2600"/>
                </a:lnTo>
                <a:lnTo>
                  <a:pt x="18498" y="2613"/>
                </a:lnTo>
                <a:lnTo>
                  <a:pt x="18505" y="2626"/>
                </a:lnTo>
                <a:lnTo>
                  <a:pt x="18511" y="2639"/>
                </a:lnTo>
                <a:lnTo>
                  <a:pt x="18517" y="2654"/>
                </a:lnTo>
                <a:lnTo>
                  <a:pt x="18522" y="2668"/>
                </a:lnTo>
                <a:lnTo>
                  <a:pt x="18526" y="2684"/>
                </a:lnTo>
                <a:lnTo>
                  <a:pt x="18530" y="2698"/>
                </a:lnTo>
                <a:lnTo>
                  <a:pt x="18532" y="2714"/>
                </a:lnTo>
                <a:lnTo>
                  <a:pt x="18535" y="2729"/>
                </a:lnTo>
                <a:lnTo>
                  <a:pt x="18536" y="2746"/>
                </a:lnTo>
                <a:lnTo>
                  <a:pt x="18536" y="2762"/>
                </a:lnTo>
                <a:lnTo>
                  <a:pt x="18535" y="2789"/>
                </a:lnTo>
                <a:lnTo>
                  <a:pt x="18531" y="2816"/>
                </a:lnTo>
                <a:lnTo>
                  <a:pt x="18525" y="2841"/>
                </a:lnTo>
                <a:lnTo>
                  <a:pt x="18518" y="2866"/>
                </a:lnTo>
                <a:lnTo>
                  <a:pt x="18508" y="2890"/>
                </a:lnTo>
                <a:lnTo>
                  <a:pt x="18496" y="2913"/>
                </a:lnTo>
                <a:lnTo>
                  <a:pt x="18483" y="2934"/>
                </a:lnTo>
                <a:lnTo>
                  <a:pt x="18469" y="2956"/>
                </a:lnTo>
                <a:lnTo>
                  <a:pt x="18469" y="3237"/>
                </a:lnTo>
                <a:lnTo>
                  <a:pt x="18566" y="3237"/>
                </a:lnTo>
                <a:lnTo>
                  <a:pt x="18566" y="3351"/>
                </a:lnTo>
                <a:lnTo>
                  <a:pt x="18760" y="3351"/>
                </a:lnTo>
                <a:lnTo>
                  <a:pt x="18760" y="3471"/>
                </a:lnTo>
                <a:lnTo>
                  <a:pt x="18982" y="3471"/>
                </a:lnTo>
                <a:lnTo>
                  <a:pt x="18982" y="3623"/>
                </a:lnTo>
                <a:lnTo>
                  <a:pt x="14376" y="3623"/>
                </a:lnTo>
                <a:close/>
                <a:moveTo>
                  <a:pt x="17243" y="2197"/>
                </a:moveTo>
                <a:lnTo>
                  <a:pt x="17409" y="3471"/>
                </a:lnTo>
                <a:lnTo>
                  <a:pt x="17910" y="3471"/>
                </a:lnTo>
                <a:lnTo>
                  <a:pt x="17910" y="3237"/>
                </a:lnTo>
                <a:lnTo>
                  <a:pt x="17977" y="3237"/>
                </a:lnTo>
                <a:lnTo>
                  <a:pt x="17977" y="2956"/>
                </a:lnTo>
                <a:lnTo>
                  <a:pt x="17962" y="2936"/>
                </a:lnTo>
                <a:lnTo>
                  <a:pt x="17949" y="2913"/>
                </a:lnTo>
                <a:lnTo>
                  <a:pt x="17937" y="2890"/>
                </a:lnTo>
                <a:lnTo>
                  <a:pt x="17928" y="2866"/>
                </a:lnTo>
                <a:lnTo>
                  <a:pt x="17920" y="2841"/>
                </a:lnTo>
                <a:lnTo>
                  <a:pt x="17914" y="2816"/>
                </a:lnTo>
                <a:lnTo>
                  <a:pt x="17911" y="2789"/>
                </a:lnTo>
                <a:lnTo>
                  <a:pt x="17910" y="2762"/>
                </a:lnTo>
                <a:lnTo>
                  <a:pt x="17910" y="2750"/>
                </a:lnTo>
                <a:lnTo>
                  <a:pt x="17911" y="2738"/>
                </a:lnTo>
                <a:lnTo>
                  <a:pt x="17243" y="2197"/>
                </a:lnTo>
                <a:close/>
                <a:moveTo>
                  <a:pt x="17034" y="3130"/>
                </a:moveTo>
                <a:lnTo>
                  <a:pt x="16458" y="3471"/>
                </a:lnTo>
                <a:lnTo>
                  <a:pt x="17078" y="3471"/>
                </a:lnTo>
                <a:lnTo>
                  <a:pt x="17034" y="3130"/>
                </a:lnTo>
                <a:close/>
                <a:moveTo>
                  <a:pt x="15058" y="3233"/>
                </a:moveTo>
                <a:lnTo>
                  <a:pt x="15058" y="3381"/>
                </a:lnTo>
                <a:lnTo>
                  <a:pt x="15240" y="3381"/>
                </a:lnTo>
                <a:lnTo>
                  <a:pt x="15240" y="3471"/>
                </a:lnTo>
                <a:lnTo>
                  <a:pt x="15847" y="3471"/>
                </a:lnTo>
                <a:lnTo>
                  <a:pt x="16455" y="1560"/>
                </a:lnTo>
                <a:lnTo>
                  <a:pt x="15967" y="1165"/>
                </a:lnTo>
                <a:lnTo>
                  <a:pt x="14965" y="2027"/>
                </a:lnTo>
                <a:lnTo>
                  <a:pt x="14965" y="3022"/>
                </a:lnTo>
                <a:lnTo>
                  <a:pt x="15240" y="3022"/>
                </a:lnTo>
                <a:lnTo>
                  <a:pt x="15240" y="3233"/>
                </a:lnTo>
                <a:lnTo>
                  <a:pt x="15058" y="3233"/>
                </a:lnTo>
                <a:close/>
                <a:moveTo>
                  <a:pt x="16464" y="2620"/>
                </a:moveTo>
                <a:lnTo>
                  <a:pt x="16215" y="3401"/>
                </a:lnTo>
                <a:lnTo>
                  <a:pt x="16967" y="2957"/>
                </a:lnTo>
                <a:lnTo>
                  <a:pt x="16464" y="2620"/>
                </a:lnTo>
                <a:close/>
                <a:moveTo>
                  <a:pt x="18102" y="3051"/>
                </a:moveTo>
                <a:lnTo>
                  <a:pt x="18102" y="3237"/>
                </a:lnTo>
                <a:lnTo>
                  <a:pt x="18344" y="3237"/>
                </a:lnTo>
                <a:lnTo>
                  <a:pt x="18344" y="3051"/>
                </a:lnTo>
                <a:lnTo>
                  <a:pt x="18330" y="3056"/>
                </a:lnTo>
                <a:lnTo>
                  <a:pt x="18315" y="3060"/>
                </a:lnTo>
                <a:lnTo>
                  <a:pt x="18301" y="3065"/>
                </a:lnTo>
                <a:lnTo>
                  <a:pt x="18285" y="3069"/>
                </a:lnTo>
                <a:lnTo>
                  <a:pt x="18270" y="3071"/>
                </a:lnTo>
                <a:lnTo>
                  <a:pt x="18254" y="3074"/>
                </a:lnTo>
                <a:lnTo>
                  <a:pt x="18238" y="3075"/>
                </a:lnTo>
                <a:lnTo>
                  <a:pt x="18223" y="3075"/>
                </a:lnTo>
                <a:lnTo>
                  <a:pt x="18207" y="3075"/>
                </a:lnTo>
                <a:lnTo>
                  <a:pt x="18190" y="3074"/>
                </a:lnTo>
                <a:lnTo>
                  <a:pt x="18175" y="3071"/>
                </a:lnTo>
                <a:lnTo>
                  <a:pt x="18160" y="3069"/>
                </a:lnTo>
                <a:lnTo>
                  <a:pt x="18145" y="3065"/>
                </a:lnTo>
                <a:lnTo>
                  <a:pt x="18130" y="3060"/>
                </a:lnTo>
                <a:lnTo>
                  <a:pt x="18116" y="3056"/>
                </a:lnTo>
                <a:lnTo>
                  <a:pt x="18102" y="3051"/>
                </a:lnTo>
                <a:lnTo>
                  <a:pt x="18102" y="3051"/>
                </a:lnTo>
                <a:close/>
                <a:moveTo>
                  <a:pt x="18223" y="2663"/>
                </a:moveTo>
                <a:lnTo>
                  <a:pt x="18213" y="2664"/>
                </a:lnTo>
                <a:lnTo>
                  <a:pt x="18202" y="2666"/>
                </a:lnTo>
                <a:lnTo>
                  <a:pt x="18194" y="2668"/>
                </a:lnTo>
                <a:lnTo>
                  <a:pt x="18184" y="2672"/>
                </a:lnTo>
                <a:lnTo>
                  <a:pt x="18176" y="2675"/>
                </a:lnTo>
                <a:lnTo>
                  <a:pt x="18168" y="2680"/>
                </a:lnTo>
                <a:lnTo>
                  <a:pt x="18160" y="2686"/>
                </a:lnTo>
                <a:lnTo>
                  <a:pt x="18153" y="2692"/>
                </a:lnTo>
                <a:lnTo>
                  <a:pt x="18147" y="2699"/>
                </a:lnTo>
                <a:lnTo>
                  <a:pt x="18141" y="2706"/>
                </a:lnTo>
                <a:lnTo>
                  <a:pt x="18136" y="2715"/>
                </a:lnTo>
                <a:lnTo>
                  <a:pt x="18133" y="2723"/>
                </a:lnTo>
                <a:lnTo>
                  <a:pt x="18129" y="2733"/>
                </a:lnTo>
                <a:lnTo>
                  <a:pt x="18127" y="2742"/>
                </a:lnTo>
                <a:lnTo>
                  <a:pt x="18126" y="2752"/>
                </a:lnTo>
                <a:lnTo>
                  <a:pt x="18124" y="2762"/>
                </a:lnTo>
                <a:lnTo>
                  <a:pt x="18126" y="2771"/>
                </a:lnTo>
                <a:lnTo>
                  <a:pt x="18127" y="2782"/>
                </a:lnTo>
                <a:lnTo>
                  <a:pt x="18129" y="2790"/>
                </a:lnTo>
                <a:lnTo>
                  <a:pt x="18133" y="2800"/>
                </a:lnTo>
                <a:lnTo>
                  <a:pt x="18136" y="2808"/>
                </a:lnTo>
                <a:lnTo>
                  <a:pt x="18141" y="2817"/>
                </a:lnTo>
                <a:lnTo>
                  <a:pt x="18147" y="2824"/>
                </a:lnTo>
                <a:lnTo>
                  <a:pt x="18153" y="2831"/>
                </a:lnTo>
                <a:lnTo>
                  <a:pt x="18160" y="2837"/>
                </a:lnTo>
                <a:lnTo>
                  <a:pt x="18168" y="2843"/>
                </a:lnTo>
                <a:lnTo>
                  <a:pt x="18176" y="2848"/>
                </a:lnTo>
                <a:lnTo>
                  <a:pt x="18184" y="2852"/>
                </a:lnTo>
                <a:lnTo>
                  <a:pt x="18194" y="2855"/>
                </a:lnTo>
                <a:lnTo>
                  <a:pt x="18202" y="2858"/>
                </a:lnTo>
                <a:lnTo>
                  <a:pt x="18213" y="2859"/>
                </a:lnTo>
                <a:lnTo>
                  <a:pt x="18223" y="2860"/>
                </a:lnTo>
                <a:lnTo>
                  <a:pt x="18232" y="2859"/>
                </a:lnTo>
                <a:lnTo>
                  <a:pt x="18242" y="2858"/>
                </a:lnTo>
                <a:lnTo>
                  <a:pt x="18252" y="2855"/>
                </a:lnTo>
                <a:lnTo>
                  <a:pt x="18261" y="2852"/>
                </a:lnTo>
                <a:lnTo>
                  <a:pt x="18270" y="2848"/>
                </a:lnTo>
                <a:lnTo>
                  <a:pt x="18278" y="2843"/>
                </a:lnTo>
                <a:lnTo>
                  <a:pt x="18285" y="2837"/>
                </a:lnTo>
                <a:lnTo>
                  <a:pt x="18292" y="2831"/>
                </a:lnTo>
                <a:lnTo>
                  <a:pt x="18298" y="2824"/>
                </a:lnTo>
                <a:lnTo>
                  <a:pt x="18304" y="2817"/>
                </a:lnTo>
                <a:lnTo>
                  <a:pt x="18309" y="2808"/>
                </a:lnTo>
                <a:lnTo>
                  <a:pt x="18313" y="2800"/>
                </a:lnTo>
                <a:lnTo>
                  <a:pt x="18316" y="2790"/>
                </a:lnTo>
                <a:lnTo>
                  <a:pt x="18319" y="2782"/>
                </a:lnTo>
                <a:lnTo>
                  <a:pt x="18320" y="2771"/>
                </a:lnTo>
                <a:lnTo>
                  <a:pt x="18321" y="2762"/>
                </a:lnTo>
                <a:lnTo>
                  <a:pt x="18320" y="2752"/>
                </a:lnTo>
                <a:lnTo>
                  <a:pt x="18319" y="2742"/>
                </a:lnTo>
                <a:lnTo>
                  <a:pt x="18316" y="2733"/>
                </a:lnTo>
                <a:lnTo>
                  <a:pt x="18313" y="2723"/>
                </a:lnTo>
                <a:lnTo>
                  <a:pt x="18309" y="2715"/>
                </a:lnTo>
                <a:lnTo>
                  <a:pt x="18304" y="2706"/>
                </a:lnTo>
                <a:lnTo>
                  <a:pt x="18298" y="2699"/>
                </a:lnTo>
                <a:lnTo>
                  <a:pt x="18292" y="2692"/>
                </a:lnTo>
                <a:lnTo>
                  <a:pt x="18285" y="2686"/>
                </a:lnTo>
                <a:lnTo>
                  <a:pt x="18278" y="2680"/>
                </a:lnTo>
                <a:lnTo>
                  <a:pt x="18270" y="2675"/>
                </a:lnTo>
                <a:lnTo>
                  <a:pt x="18261" y="2672"/>
                </a:lnTo>
                <a:lnTo>
                  <a:pt x="18252" y="2668"/>
                </a:lnTo>
                <a:lnTo>
                  <a:pt x="18242" y="2666"/>
                </a:lnTo>
                <a:lnTo>
                  <a:pt x="18232" y="2664"/>
                </a:lnTo>
                <a:lnTo>
                  <a:pt x="18223" y="2663"/>
                </a:lnTo>
                <a:lnTo>
                  <a:pt x="18223" y="2663"/>
                </a:lnTo>
                <a:close/>
                <a:moveTo>
                  <a:pt x="16921" y="2271"/>
                </a:moveTo>
                <a:lnTo>
                  <a:pt x="16525" y="2429"/>
                </a:lnTo>
                <a:lnTo>
                  <a:pt x="16521" y="2439"/>
                </a:lnTo>
                <a:lnTo>
                  <a:pt x="16983" y="2748"/>
                </a:lnTo>
                <a:lnTo>
                  <a:pt x="16921" y="2271"/>
                </a:lnTo>
                <a:close/>
                <a:moveTo>
                  <a:pt x="385" y="3623"/>
                </a:moveTo>
                <a:lnTo>
                  <a:pt x="385" y="3545"/>
                </a:lnTo>
                <a:lnTo>
                  <a:pt x="530" y="3545"/>
                </a:lnTo>
                <a:lnTo>
                  <a:pt x="530" y="3466"/>
                </a:lnTo>
                <a:lnTo>
                  <a:pt x="657" y="3466"/>
                </a:lnTo>
                <a:lnTo>
                  <a:pt x="657" y="3391"/>
                </a:lnTo>
                <a:lnTo>
                  <a:pt x="722" y="3391"/>
                </a:lnTo>
                <a:lnTo>
                  <a:pt x="722" y="3207"/>
                </a:lnTo>
                <a:lnTo>
                  <a:pt x="713" y="3192"/>
                </a:lnTo>
                <a:lnTo>
                  <a:pt x="703" y="3178"/>
                </a:lnTo>
                <a:lnTo>
                  <a:pt x="696" y="3163"/>
                </a:lnTo>
                <a:lnTo>
                  <a:pt x="690" y="3148"/>
                </a:lnTo>
                <a:lnTo>
                  <a:pt x="685" y="3131"/>
                </a:lnTo>
                <a:lnTo>
                  <a:pt x="680" y="3114"/>
                </a:lnTo>
                <a:lnTo>
                  <a:pt x="679" y="3096"/>
                </a:lnTo>
                <a:lnTo>
                  <a:pt x="678" y="3078"/>
                </a:lnTo>
                <a:lnTo>
                  <a:pt x="679" y="3058"/>
                </a:lnTo>
                <a:lnTo>
                  <a:pt x="681" y="3038"/>
                </a:lnTo>
                <a:lnTo>
                  <a:pt x="687" y="3018"/>
                </a:lnTo>
                <a:lnTo>
                  <a:pt x="693" y="2999"/>
                </a:lnTo>
                <a:lnTo>
                  <a:pt x="703" y="2981"/>
                </a:lnTo>
                <a:lnTo>
                  <a:pt x="713" y="2964"/>
                </a:lnTo>
                <a:lnTo>
                  <a:pt x="725" y="2948"/>
                </a:lnTo>
                <a:lnTo>
                  <a:pt x="738" y="2933"/>
                </a:lnTo>
                <a:lnTo>
                  <a:pt x="752" y="2920"/>
                </a:lnTo>
                <a:lnTo>
                  <a:pt x="768" y="2908"/>
                </a:lnTo>
                <a:lnTo>
                  <a:pt x="786" y="2898"/>
                </a:lnTo>
                <a:lnTo>
                  <a:pt x="804" y="2890"/>
                </a:lnTo>
                <a:lnTo>
                  <a:pt x="822" y="2883"/>
                </a:lnTo>
                <a:lnTo>
                  <a:pt x="842" y="2878"/>
                </a:lnTo>
                <a:lnTo>
                  <a:pt x="863" y="2874"/>
                </a:lnTo>
                <a:lnTo>
                  <a:pt x="883" y="2873"/>
                </a:lnTo>
                <a:lnTo>
                  <a:pt x="895" y="2873"/>
                </a:lnTo>
                <a:lnTo>
                  <a:pt x="906" y="2874"/>
                </a:lnTo>
                <a:lnTo>
                  <a:pt x="918" y="2876"/>
                </a:lnTo>
                <a:lnTo>
                  <a:pt x="929" y="2878"/>
                </a:lnTo>
                <a:lnTo>
                  <a:pt x="2181" y="1864"/>
                </a:lnTo>
                <a:lnTo>
                  <a:pt x="1999" y="1447"/>
                </a:lnTo>
                <a:lnTo>
                  <a:pt x="2229" y="1264"/>
                </a:lnTo>
                <a:lnTo>
                  <a:pt x="2636" y="1513"/>
                </a:lnTo>
                <a:lnTo>
                  <a:pt x="3168" y="2484"/>
                </a:lnTo>
                <a:lnTo>
                  <a:pt x="3094" y="2544"/>
                </a:lnTo>
                <a:lnTo>
                  <a:pt x="3094" y="3250"/>
                </a:lnTo>
                <a:lnTo>
                  <a:pt x="3274" y="3250"/>
                </a:lnTo>
                <a:lnTo>
                  <a:pt x="3274" y="3389"/>
                </a:lnTo>
                <a:lnTo>
                  <a:pt x="3154" y="3389"/>
                </a:lnTo>
                <a:lnTo>
                  <a:pt x="3154" y="3485"/>
                </a:lnTo>
                <a:lnTo>
                  <a:pt x="3274" y="3485"/>
                </a:lnTo>
                <a:lnTo>
                  <a:pt x="3274" y="3545"/>
                </a:lnTo>
                <a:lnTo>
                  <a:pt x="3411" y="3545"/>
                </a:lnTo>
                <a:lnTo>
                  <a:pt x="3411" y="3623"/>
                </a:lnTo>
                <a:lnTo>
                  <a:pt x="385" y="3623"/>
                </a:lnTo>
                <a:close/>
                <a:moveTo>
                  <a:pt x="2366" y="2030"/>
                </a:moveTo>
                <a:lnTo>
                  <a:pt x="2044" y="2289"/>
                </a:lnTo>
                <a:lnTo>
                  <a:pt x="2444" y="3545"/>
                </a:lnTo>
                <a:lnTo>
                  <a:pt x="2844" y="3545"/>
                </a:lnTo>
                <a:lnTo>
                  <a:pt x="2844" y="3485"/>
                </a:lnTo>
                <a:lnTo>
                  <a:pt x="2964" y="3485"/>
                </a:lnTo>
                <a:lnTo>
                  <a:pt x="2964" y="3389"/>
                </a:lnTo>
                <a:lnTo>
                  <a:pt x="2844" y="3389"/>
                </a:lnTo>
                <a:lnTo>
                  <a:pt x="2844" y="3250"/>
                </a:lnTo>
                <a:lnTo>
                  <a:pt x="3024" y="3250"/>
                </a:lnTo>
                <a:lnTo>
                  <a:pt x="3024" y="2596"/>
                </a:lnTo>
                <a:lnTo>
                  <a:pt x="2366" y="2030"/>
                </a:lnTo>
                <a:close/>
                <a:moveTo>
                  <a:pt x="1665" y="3321"/>
                </a:moveTo>
                <a:lnTo>
                  <a:pt x="1635" y="3545"/>
                </a:lnTo>
                <a:lnTo>
                  <a:pt x="2043" y="3545"/>
                </a:lnTo>
                <a:lnTo>
                  <a:pt x="1665" y="3321"/>
                </a:lnTo>
                <a:close/>
                <a:moveTo>
                  <a:pt x="1527" y="2708"/>
                </a:moveTo>
                <a:lnTo>
                  <a:pt x="1088" y="3063"/>
                </a:lnTo>
                <a:lnTo>
                  <a:pt x="1089" y="3071"/>
                </a:lnTo>
                <a:lnTo>
                  <a:pt x="1089" y="3078"/>
                </a:lnTo>
                <a:lnTo>
                  <a:pt x="1088" y="3096"/>
                </a:lnTo>
                <a:lnTo>
                  <a:pt x="1086" y="3114"/>
                </a:lnTo>
                <a:lnTo>
                  <a:pt x="1082" y="3131"/>
                </a:lnTo>
                <a:lnTo>
                  <a:pt x="1077" y="3148"/>
                </a:lnTo>
                <a:lnTo>
                  <a:pt x="1071" y="3163"/>
                </a:lnTo>
                <a:lnTo>
                  <a:pt x="1063" y="3178"/>
                </a:lnTo>
                <a:lnTo>
                  <a:pt x="1055" y="3192"/>
                </a:lnTo>
                <a:lnTo>
                  <a:pt x="1045" y="3207"/>
                </a:lnTo>
                <a:lnTo>
                  <a:pt x="1045" y="3391"/>
                </a:lnTo>
                <a:lnTo>
                  <a:pt x="1089" y="3391"/>
                </a:lnTo>
                <a:lnTo>
                  <a:pt x="1089" y="3545"/>
                </a:lnTo>
                <a:lnTo>
                  <a:pt x="1418" y="3545"/>
                </a:lnTo>
                <a:lnTo>
                  <a:pt x="1527" y="2708"/>
                </a:lnTo>
                <a:close/>
                <a:moveTo>
                  <a:pt x="2040" y="2986"/>
                </a:moveTo>
                <a:lnTo>
                  <a:pt x="1709" y="3208"/>
                </a:lnTo>
                <a:lnTo>
                  <a:pt x="2203" y="3499"/>
                </a:lnTo>
                <a:lnTo>
                  <a:pt x="2040" y="2986"/>
                </a:lnTo>
                <a:close/>
                <a:moveTo>
                  <a:pt x="804" y="3269"/>
                </a:moveTo>
                <a:lnTo>
                  <a:pt x="804" y="3391"/>
                </a:lnTo>
                <a:lnTo>
                  <a:pt x="963" y="3391"/>
                </a:lnTo>
                <a:lnTo>
                  <a:pt x="963" y="3269"/>
                </a:lnTo>
                <a:lnTo>
                  <a:pt x="944" y="3275"/>
                </a:lnTo>
                <a:lnTo>
                  <a:pt x="925" y="3280"/>
                </a:lnTo>
                <a:lnTo>
                  <a:pt x="905" y="3283"/>
                </a:lnTo>
                <a:lnTo>
                  <a:pt x="883" y="3285"/>
                </a:lnTo>
                <a:lnTo>
                  <a:pt x="863" y="3283"/>
                </a:lnTo>
                <a:lnTo>
                  <a:pt x="842" y="3280"/>
                </a:lnTo>
                <a:lnTo>
                  <a:pt x="823" y="3275"/>
                </a:lnTo>
                <a:lnTo>
                  <a:pt x="804" y="3269"/>
                </a:lnTo>
                <a:close/>
                <a:moveTo>
                  <a:pt x="883" y="3015"/>
                </a:moveTo>
                <a:lnTo>
                  <a:pt x="877" y="3015"/>
                </a:lnTo>
                <a:lnTo>
                  <a:pt x="870" y="3016"/>
                </a:lnTo>
                <a:lnTo>
                  <a:pt x="864" y="3017"/>
                </a:lnTo>
                <a:lnTo>
                  <a:pt x="858" y="3020"/>
                </a:lnTo>
                <a:lnTo>
                  <a:pt x="847" y="3026"/>
                </a:lnTo>
                <a:lnTo>
                  <a:pt x="837" y="3033"/>
                </a:lnTo>
                <a:lnTo>
                  <a:pt x="834" y="3038"/>
                </a:lnTo>
                <a:lnTo>
                  <a:pt x="830" y="3042"/>
                </a:lnTo>
                <a:lnTo>
                  <a:pt x="827" y="3048"/>
                </a:lnTo>
                <a:lnTo>
                  <a:pt x="824" y="3054"/>
                </a:lnTo>
                <a:lnTo>
                  <a:pt x="822" y="3059"/>
                </a:lnTo>
                <a:lnTo>
                  <a:pt x="821" y="3066"/>
                </a:lnTo>
                <a:lnTo>
                  <a:pt x="819" y="3072"/>
                </a:lnTo>
                <a:lnTo>
                  <a:pt x="819" y="3078"/>
                </a:lnTo>
                <a:lnTo>
                  <a:pt x="819" y="3086"/>
                </a:lnTo>
                <a:lnTo>
                  <a:pt x="821" y="3092"/>
                </a:lnTo>
                <a:lnTo>
                  <a:pt x="822" y="3098"/>
                </a:lnTo>
                <a:lnTo>
                  <a:pt x="824" y="3104"/>
                </a:lnTo>
                <a:lnTo>
                  <a:pt x="827" y="3110"/>
                </a:lnTo>
                <a:lnTo>
                  <a:pt x="830" y="3116"/>
                </a:lnTo>
                <a:lnTo>
                  <a:pt x="834" y="3120"/>
                </a:lnTo>
                <a:lnTo>
                  <a:pt x="837" y="3125"/>
                </a:lnTo>
                <a:lnTo>
                  <a:pt x="847" y="3132"/>
                </a:lnTo>
                <a:lnTo>
                  <a:pt x="858" y="3138"/>
                </a:lnTo>
                <a:lnTo>
                  <a:pt x="864" y="3141"/>
                </a:lnTo>
                <a:lnTo>
                  <a:pt x="870" y="3142"/>
                </a:lnTo>
                <a:lnTo>
                  <a:pt x="877" y="3143"/>
                </a:lnTo>
                <a:lnTo>
                  <a:pt x="883" y="3143"/>
                </a:lnTo>
                <a:lnTo>
                  <a:pt x="890" y="3143"/>
                </a:lnTo>
                <a:lnTo>
                  <a:pt x="896" y="3142"/>
                </a:lnTo>
                <a:lnTo>
                  <a:pt x="902" y="3141"/>
                </a:lnTo>
                <a:lnTo>
                  <a:pt x="908" y="3138"/>
                </a:lnTo>
                <a:lnTo>
                  <a:pt x="919" y="3132"/>
                </a:lnTo>
                <a:lnTo>
                  <a:pt x="929" y="3125"/>
                </a:lnTo>
                <a:lnTo>
                  <a:pt x="937" y="3116"/>
                </a:lnTo>
                <a:lnTo>
                  <a:pt x="943" y="3104"/>
                </a:lnTo>
                <a:lnTo>
                  <a:pt x="945" y="3098"/>
                </a:lnTo>
                <a:lnTo>
                  <a:pt x="947" y="3092"/>
                </a:lnTo>
                <a:lnTo>
                  <a:pt x="948" y="3086"/>
                </a:lnTo>
                <a:lnTo>
                  <a:pt x="948" y="3078"/>
                </a:lnTo>
                <a:lnTo>
                  <a:pt x="948" y="3072"/>
                </a:lnTo>
                <a:lnTo>
                  <a:pt x="947" y="3066"/>
                </a:lnTo>
                <a:lnTo>
                  <a:pt x="945" y="3059"/>
                </a:lnTo>
                <a:lnTo>
                  <a:pt x="943" y="3054"/>
                </a:lnTo>
                <a:lnTo>
                  <a:pt x="937" y="3042"/>
                </a:lnTo>
                <a:lnTo>
                  <a:pt x="929" y="3033"/>
                </a:lnTo>
                <a:lnTo>
                  <a:pt x="919" y="3026"/>
                </a:lnTo>
                <a:lnTo>
                  <a:pt x="908" y="3020"/>
                </a:lnTo>
                <a:lnTo>
                  <a:pt x="902" y="3017"/>
                </a:lnTo>
                <a:lnTo>
                  <a:pt x="896" y="3016"/>
                </a:lnTo>
                <a:lnTo>
                  <a:pt x="890" y="3015"/>
                </a:lnTo>
                <a:lnTo>
                  <a:pt x="883" y="3015"/>
                </a:lnTo>
                <a:close/>
                <a:moveTo>
                  <a:pt x="1739" y="2757"/>
                </a:moveTo>
                <a:lnTo>
                  <a:pt x="1698" y="3070"/>
                </a:lnTo>
                <a:lnTo>
                  <a:pt x="2001" y="2866"/>
                </a:lnTo>
                <a:lnTo>
                  <a:pt x="1999" y="2860"/>
                </a:lnTo>
                <a:lnTo>
                  <a:pt x="1739" y="2757"/>
                </a:lnTo>
                <a:close/>
                <a:moveTo>
                  <a:pt x="6570" y="3623"/>
                </a:moveTo>
                <a:lnTo>
                  <a:pt x="6838" y="1737"/>
                </a:lnTo>
                <a:lnTo>
                  <a:pt x="6792" y="1737"/>
                </a:lnTo>
                <a:lnTo>
                  <a:pt x="6792" y="1639"/>
                </a:lnTo>
                <a:lnTo>
                  <a:pt x="7378" y="1639"/>
                </a:lnTo>
                <a:lnTo>
                  <a:pt x="7378" y="1737"/>
                </a:lnTo>
                <a:lnTo>
                  <a:pt x="7332" y="1737"/>
                </a:lnTo>
                <a:lnTo>
                  <a:pt x="7600" y="3623"/>
                </a:lnTo>
                <a:lnTo>
                  <a:pt x="6570" y="3623"/>
                </a:lnTo>
                <a:close/>
                <a:moveTo>
                  <a:pt x="7085" y="3377"/>
                </a:moveTo>
                <a:lnTo>
                  <a:pt x="6772" y="3540"/>
                </a:lnTo>
                <a:lnTo>
                  <a:pt x="7398" y="3540"/>
                </a:lnTo>
                <a:lnTo>
                  <a:pt x="7085" y="3377"/>
                </a:lnTo>
                <a:close/>
                <a:moveTo>
                  <a:pt x="7440" y="3192"/>
                </a:moveTo>
                <a:lnTo>
                  <a:pt x="7138" y="3349"/>
                </a:lnTo>
                <a:lnTo>
                  <a:pt x="7488" y="3532"/>
                </a:lnTo>
                <a:lnTo>
                  <a:pt x="7440" y="3192"/>
                </a:lnTo>
                <a:close/>
                <a:moveTo>
                  <a:pt x="6731" y="3192"/>
                </a:moveTo>
                <a:lnTo>
                  <a:pt x="6683" y="3532"/>
                </a:lnTo>
                <a:lnTo>
                  <a:pt x="7032" y="3349"/>
                </a:lnTo>
                <a:lnTo>
                  <a:pt x="6731" y="3192"/>
                </a:lnTo>
                <a:close/>
                <a:moveTo>
                  <a:pt x="6835" y="3192"/>
                </a:moveTo>
                <a:lnTo>
                  <a:pt x="7085" y="3322"/>
                </a:lnTo>
                <a:lnTo>
                  <a:pt x="7334" y="3192"/>
                </a:lnTo>
                <a:lnTo>
                  <a:pt x="6835" y="3192"/>
                </a:lnTo>
                <a:close/>
                <a:moveTo>
                  <a:pt x="7085" y="2868"/>
                </a:moveTo>
                <a:lnTo>
                  <a:pt x="6793" y="3094"/>
                </a:lnTo>
                <a:lnTo>
                  <a:pt x="7376" y="3094"/>
                </a:lnTo>
                <a:lnTo>
                  <a:pt x="7085" y="2868"/>
                </a:lnTo>
                <a:close/>
                <a:moveTo>
                  <a:pt x="7363" y="2654"/>
                </a:moveTo>
                <a:lnTo>
                  <a:pt x="7126" y="2837"/>
                </a:lnTo>
                <a:lnTo>
                  <a:pt x="7422" y="3066"/>
                </a:lnTo>
                <a:lnTo>
                  <a:pt x="7363" y="2654"/>
                </a:lnTo>
                <a:close/>
                <a:moveTo>
                  <a:pt x="6807" y="2654"/>
                </a:moveTo>
                <a:lnTo>
                  <a:pt x="6749" y="3066"/>
                </a:lnTo>
                <a:lnTo>
                  <a:pt x="7045" y="2837"/>
                </a:lnTo>
                <a:lnTo>
                  <a:pt x="6807" y="2654"/>
                </a:lnTo>
                <a:close/>
                <a:moveTo>
                  <a:pt x="6879" y="2646"/>
                </a:moveTo>
                <a:lnTo>
                  <a:pt x="7085" y="2806"/>
                </a:lnTo>
                <a:lnTo>
                  <a:pt x="7292" y="2646"/>
                </a:lnTo>
                <a:lnTo>
                  <a:pt x="6879" y="2646"/>
                </a:lnTo>
                <a:close/>
                <a:moveTo>
                  <a:pt x="7085" y="2324"/>
                </a:moveTo>
                <a:lnTo>
                  <a:pt x="6863" y="2548"/>
                </a:lnTo>
                <a:lnTo>
                  <a:pt x="7307" y="2548"/>
                </a:lnTo>
                <a:lnTo>
                  <a:pt x="7085" y="2324"/>
                </a:lnTo>
                <a:close/>
                <a:moveTo>
                  <a:pt x="7288" y="2120"/>
                </a:moveTo>
                <a:lnTo>
                  <a:pt x="7120" y="2289"/>
                </a:lnTo>
                <a:lnTo>
                  <a:pt x="7344" y="2516"/>
                </a:lnTo>
                <a:lnTo>
                  <a:pt x="7288" y="2120"/>
                </a:lnTo>
                <a:close/>
                <a:moveTo>
                  <a:pt x="6882" y="2120"/>
                </a:moveTo>
                <a:lnTo>
                  <a:pt x="6827" y="2516"/>
                </a:lnTo>
                <a:lnTo>
                  <a:pt x="7050" y="2289"/>
                </a:lnTo>
                <a:lnTo>
                  <a:pt x="6882" y="2120"/>
                </a:lnTo>
                <a:close/>
                <a:moveTo>
                  <a:pt x="6934" y="2101"/>
                </a:moveTo>
                <a:lnTo>
                  <a:pt x="7085" y="2254"/>
                </a:lnTo>
                <a:lnTo>
                  <a:pt x="7237" y="2101"/>
                </a:lnTo>
                <a:lnTo>
                  <a:pt x="6934" y="2101"/>
                </a:lnTo>
                <a:close/>
                <a:moveTo>
                  <a:pt x="6937" y="1737"/>
                </a:moveTo>
                <a:lnTo>
                  <a:pt x="6899" y="2003"/>
                </a:lnTo>
                <a:lnTo>
                  <a:pt x="7271" y="2003"/>
                </a:lnTo>
                <a:lnTo>
                  <a:pt x="7234" y="1737"/>
                </a:lnTo>
                <a:lnTo>
                  <a:pt x="6937" y="1737"/>
                </a:lnTo>
                <a:close/>
                <a:moveTo>
                  <a:pt x="7187" y="1568"/>
                </a:moveTo>
                <a:lnTo>
                  <a:pt x="7170" y="1568"/>
                </a:lnTo>
                <a:lnTo>
                  <a:pt x="7157" y="1567"/>
                </a:lnTo>
                <a:lnTo>
                  <a:pt x="7150" y="1567"/>
                </a:lnTo>
                <a:lnTo>
                  <a:pt x="7146" y="1567"/>
                </a:lnTo>
                <a:lnTo>
                  <a:pt x="7146" y="1560"/>
                </a:lnTo>
                <a:lnTo>
                  <a:pt x="7145" y="1542"/>
                </a:lnTo>
                <a:lnTo>
                  <a:pt x="7145" y="1515"/>
                </a:lnTo>
                <a:lnTo>
                  <a:pt x="7146" y="1482"/>
                </a:lnTo>
                <a:lnTo>
                  <a:pt x="7148" y="1464"/>
                </a:lnTo>
                <a:lnTo>
                  <a:pt x="7152" y="1444"/>
                </a:lnTo>
                <a:lnTo>
                  <a:pt x="7157" y="1425"/>
                </a:lnTo>
                <a:lnTo>
                  <a:pt x="7163" y="1407"/>
                </a:lnTo>
                <a:lnTo>
                  <a:pt x="7171" y="1388"/>
                </a:lnTo>
                <a:lnTo>
                  <a:pt x="7181" y="1370"/>
                </a:lnTo>
                <a:lnTo>
                  <a:pt x="7186" y="1362"/>
                </a:lnTo>
                <a:lnTo>
                  <a:pt x="7192" y="1353"/>
                </a:lnTo>
                <a:lnTo>
                  <a:pt x="7199" y="1346"/>
                </a:lnTo>
                <a:lnTo>
                  <a:pt x="7205" y="1338"/>
                </a:lnTo>
                <a:lnTo>
                  <a:pt x="7214" y="1330"/>
                </a:lnTo>
                <a:lnTo>
                  <a:pt x="7223" y="1323"/>
                </a:lnTo>
                <a:lnTo>
                  <a:pt x="7232" y="1318"/>
                </a:lnTo>
                <a:lnTo>
                  <a:pt x="7242" y="1314"/>
                </a:lnTo>
                <a:lnTo>
                  <a:pt x="7253" y="1310"/>
                </a:lnTo>
                <a:lnTo>
                  <a:pt x="7262" y="1308"/>
                </a:lnTo>
                <a:lnTo>
                  <a:pt x="7273" y="1305"/>
                </a:lnTo>
                <a:lnTo>
                  <a:pt x="7284" y="1305"/>
                </a:lnTo>
                <a:lnTo>
                  <a:pt x="7295" y="1306"/>
                </a:lnTo>
                <a:lnTo>
                  <a:pt x="7307" y="1308"/>
                </a:lnTo>
                <a:lnTo>
                  <a:pt x="7318" y="1310"/>
                </a:lnTo>
                <a:lnTo>
                  <a:pt x="7330" y="1315"/>
                </a:lnTo>
                <a:lnTo>
                  <a:pt x="7340" y="1320"/>
                </a:lnTo>
                <a:lnTo>
                  <a:pt x="7351" y="1327"/>
                </a:lnTo>
                <a:lnTo>
                  <a:pt x="7361" y="1334"/>
                </a:lnTo>
                <a:lnTo>
                  <a:pt x="7370" y="1342"/>
                </a:lnTo>
                <a:lnTo>
                  <a:pt x="7379" y="1352"/>
                </a:lnTo>
                <a:lnTo>
                  <a:pt x="7386" y="1360"/>
                </a:lnTo>
                <a:lnTo>
                  <a:pt x="7392" y="1371"/>
                </a:lnTo>
                <a:lnTo>
                  <a:pt x="7397" y="1381"/>
                </a:lnTo>
                <a:lnTo>
                  <a:pt x="7402" y="1392"/>
                </a:lnTo>
                <a:lnTo>
                  <a:pt x="7404" y="1402"/>
                </a:lnTo>
                <a:lnTo>
                  <a:pt x="7406" y="1413"/>
                </a:lnTo>
                <a:lnTo>
                  <a:pt x="7408" y="1425"/>
                </a:lnTo>
                <a:lnTo>
                  <a:pt x="7408" y="1436"/>
                </a:lnTo>
                <a:lnTo>
                  <a:pt x="7405" y="1447"/>
                </a:lnTo>
                <a:lnTo>
                  <a:pt x="7403" y="1458"/>
                </a:lnTo>
                <a:lnTo>
                  <a:pt x="7400" y="1468"/>
                </a:lnTo>
                <a:lnTo>
                  <a:pt x="7396" y="1479"/>
                </a:lnTo>
                <a:lnTo>
                  <a:pt x="7390" y="1489"/>
                </a:lnTo>
                <a:lnTo>
                  <a:pt x="7382" y="1498"/>
                </a:lnTo>
                <a:lnTo>
                  <a:pt x="7374" y="1507"/>
                </a:lnTo>
                <a:lnTo>
                  <a:pt x="7364" y="1516"/>
                </a:lnTo>
                <a:lnTo>
                  <a:pt x="7354" y="1525"/>
                </a:lnTo>
                <a:lnTo>
                  <a:pt x="7342" y="1532"/>
                </a:lnTo>
                <a:lnTo>
                  <a:pt x="7330" y="1539"/>
                </a:lnTo>
                <a:lnTo>
                  <a:pt x="7318" y="1545"/>
                </a:lnTo>
                <a:lnTo>
                  <a:pt x="7306" y="1550"/>
                </a:lnTo>
                <a:lnTo>
                  <a:pt x="7292" y="1554"/>
                </a:lnTo>
                <a:lnTo>
                  <a:pt x="7279" y="1557"/>
                </a:lnTo>
                <a:lnTo>
                  <a:pt x="7254" y="1563"/>
                </a:lnTo>
                <a:lnTo>
                  <a:pt x="7230" y="1566"/>
                </a:lnTo>
                <a:lnTo>
                  <a:pt x="7207" y="1568"/>
                </a:lnTo>
                <a:lnTo>
                  <a:pt x="7187" y="1568"/>
                </a:lnTo>
                <a:lnTo>
                  <a:pt x="7187" y="1568"/>
                </a:lnTo>
                <a:close/>
                <a:moveTo>
                  <a:pt x="6983" y="1568"/>
                </a:moveTo>
                <a:lnTo>
                  <a:pt x="6963" y="1568"/>
                </a:lnTo>
                <a:lnTo>
                  <a:pt x="6940" y="1566"/>
                </a:lnTo>
                <a:lnTo>
                  <a:pt x="6916" y="1563"/>
                </a:lnTo>
                <a:lnTo>
                  <a:pt x="6891" y="1557"/>
                </a:lnTo>
                <a:lnTo>
                  <a:pt x="6877" y="1554"/>
                </a:lnTo>
                <a:lnTo>
                  <a:pt x="6865" y="1550"/>
                </a:lnTo>
                <a:lnTo>
                  <a:pt x="6852" y="1545"/>
                </a:lnTo>
                <a:lnTo>
                  <a:pt x="6840" y="1539"/>
                </a:lnTo>
                <a:lnTo>
                  <a:pt x="6828" y="1532"/>
                </a:lnTo>
                <a:lnTo>
                  <a:pt x="6817" y="1525"/>
                </a:lnTo>
                <a:lnTo>
                  <a:pt x="6805" y="1516"/>
                </a:lnTo>
                <a:lnTo>
                  <a:pt x="6796" y="1507"/>
                </a:lnTo>
                <a:lnTo>
                  <a:pt x="6787" y="1498"/>
                </a:lnTo>
                <a:lnTo>
                  <a:pt x="6780" y="1489"/>
                </a:lnTo>
                <a:lnTo>
                  <a:pt x="6775" y="1479"/>
                </a:lnTo>
                <a:lnTo>
                  <a:pt x="6771" y="1468"/>
                </a:lnTo>
                <a:lnTo>
                  <a:pt x="6767" y="1458"/>
                </a:lnTo>
                <a:lnTo>
                  <a:pt x="6765" y="1447"/>
                </a:lnTo>
                <a:lnTo>
                  <a:pt x="6763" y="1436"/>
                </a:lnTo>
                <a:lnTo>
                  <a:pt x="6763" y="1425"/>
                </a:lnTo>
                <a:lnTo>
                  <a:pt x="6763" y="1413"/>
                </a:lnTo>
                <a:lnTo>
                  <a:pt x="6766" y="1402"/>
                </a:lnTo>
                <a:lnTo>
                  <a:pt x="6769" y="1392"/>
                </a:lnTo>
                <a:lnTo>
                  <a:pt x="6773" y="1381"/>
                </a:lnTo>
                <a:lnTo>
                  <a:pt x="6778" y="1371"/>
                </a:lnTo>
                <a:lnTo>
                  <a:pt x="6785" y="1360"/>
                </a:lnTo>
                <a:lnTo>
                  <a:pt x="6792" y="1352"/>
                </a:lnTo>
                <a:lnTo>
                  <a:pt x="6801" y="1342"/>
                </a:lnTo>
                <a:lnTo>
                  <a:pt x="6809" y="1334"/>
                </a:lnTo>
                <a:lnTo>
                  <a:pt x="6820" y="1327"/>
                </a:lnTo>
                <a:lnTo>
                  <a:pt x="6829" y="1320"/>
                </a:lnTo>
                <a:lnTo>
                  <a:pt x="6840" y="1315"/>
                </a:lnTo>
                <a:lnTo>
                  <a:pt x="6852" y="1310"/>
                </a:lnTo>
                <a:lnTo>
                  <a:pt x="6863" y="1308"/>
                </a:lnTo>
                <a:lnTo>
                  <a:pt x="6875" y="1306"/>
                </a:lnTo>
                <a:lnTo>
                  <a:pt x="6886" y="1305"/>
                </a:lnTo>
                <a:lnTo>
                  <a:pt x="6897" y="1305"/>
                </a:lnTo>
                <a:lnTo>
                  <a:pt x="6907" y="1308"/>
                </a:lnTo>
                <a:lnTo>
                  <a:pt x="6918" y="1310"/>
                </a:lnTo>
                <a:lnTo>
                  <a:pt x="6928" y="1314"/>
                </a:lnTo>
                <a:lnTo>
                  <a:pt x="6937" y="1318"/>
                </a:lnTo>
                <a:lnTo>
                  <a:pt x="6947" y="1323"/>
                </a:lnTo>
                <a:lnTo>
                  <a:pt x="6957" y="1330"/>
                </a:lnTo>
                <a:lnTo>
                  <a:pt x="6965" y="1338"/>
                </a:lnTo>
                <a:lnTo>
                  <a:pt x="6972" y="1346"/>
                </a:lnTo>
                <a:lnTo>
                  <a:pt x="6978" y="1353"/>
                </a:lnTo>
                <a:lnTo>
                  <a:pt x="6984" y="1362"/>
                </a:lnTo>
                <a:lnTo>
                  <a:pt x="6990" y="1370"/>
                </a:lnTo>
                <a:lnTo>
                  <a:pt x="6999" y="1388"/>
                </a:lnTo>
                <a:lnTo>
                  <a:pt x="7007" y="1407"/>
                </a:lnTo>
                <a:lnTo>
                  <a:pt x="7013" y="1425"/>
                </a:lnTo>
                <a:lnTo>
                  <a:pt x="7018" y="1444"/>
                </a:lnTo>
                <a:lnTo>
                  <a:pt x="7021" y="1464"/>
                </a:lnTo>
                <a:lnTo>
                  <a:pt x="7024" y="1482"/>
                </a:lnTo>
                <a:lnTo>
                  <a:pt x="7026" y="1515"/>
                </a:lnTo>
                <a:lnTo>
                  <a:pt x="7025" y="1542"/>
                </a:lnTo>
                <a:lnTo>
                  <a:pt x="7025" y="1560"/>
                </a:lnTo>
                <a:lnTo>
                  <a:pt x="7024" y="1567"/>
                </a:lnTo>
                <a:lnTo>
                  <a:pt x="7021" y="1567"/>
                </a:lnTo>
                <a:lnTo>
                  <a:pt x="7013" y="1567"/>
                </a:lnTo>
                <a:lnTo>
                  <a:pt x="7000" y="1568"/>
                </a:lnTo>
                <a:lnTo>
                  <a:pt x="6983" y="1568"/>
                </a:lnTo>
                <a:close/>
                <a:moveTo>
                  <a:pt x="7085" y="1338"/>
                </a:moveTo>
                <a:lnTo>
                  <a:pt x="7080" y="1334"/>
                </a:lnTo>
                <a:lnTo>
                  <a:pt x="7068" y="1323"/>
                </a:lnTo>
                <a:lnTo>
                  <a:pt x="7051" y="1306"/>
                </a:lnTo>
                <a:lnTo>
                  <a:pt x="7032" y="1285"/>
                </a:lnTo>
                <a:lnTo>
                  <a:pt x="7023" y="1272"/>
                </a:lnTo>
                <a:lnTo>
                  <a:pt x="7013" y="1258"/>
                </a:lnTo>
                <a:lnTo>
                  <a:pt x="7003" y="1243"/>
                </a:lnTo>
                <a:lnTo>
                  <a:pt x="6995" y="1227"/>
                </a:lnTo>
                <a:lnTo>
                  <a:pt x="6989" y="1210"/>
                </a:lnTo>
                <a:lnTo>
                  <a:pt x="6983" y="1194"/>
                </a:lnTo>
                <a:lnTo>
                  <a:pt x="6981" y="1176"/>
                </a:lnTo>
                <a:lnTo>
                  <a:pt x="6979" y="1158"/>
                </a:lnTo>
                <a:lnTo>
                  <a:pt x="6979" y="1147"/>
                </a:lnTo>
                <a:lnTo>
                  <a:pt x="6981" y="1136"/>
                </a:lnTo>
                <a:lnTo>
                  <a:pt x="6984" y="1126"/>
                </a:lnTo>
                <a:lnTo>
                  <a:pt x="6988" y="1117"/>
                </a:lnTo>
                <a:lnTo>
                  <a:pt x="6991" y="1108"/>
                </a:lnTo>
                <a:lnTo>
                  <a:pt x="6997" y="1100"/>
                </a:lnTo>
                <a:lnTo>
                  <a:pt x="7003" y="1093"/>
                </a:lnTo>
                <a:lnTo>
                  <a:pt x="7011" y="1086"/>
                </a:lnTo>
                <a:lnTo>
                  <a:pt x="7018" y="1078"/>
                </a:lnTo>
                <a:lnTo>
                  <a:pt x="7026" y="1074"/>
                </a:lnTo>
                <a:lnTo>
                  <a:pt x="7035" y="1069"/>
                </a:lnTo>
                <a:lnTo>
                  <a:pt x="7044" y="1064"/>
                </a:lnTo>
                <a:lnTo>
                  <a:pt x="7054" y="1060"/>
                </a:lnTo>
                <a:lnTo>
                  <a:pt x="7063" y="1059"/>
                </a:lnTo>
                <a:lnTo>
                  <a:pt x="7074" y="1057"/>
                </a:lnTo>
                <a:lnTo>
                  <a:pt x="7085" y="1057"/>
                </a:lnTo>
                <a:lnTo>
                  <a:pt x="7096" y="1057"/>
                </a:lnTo>
                <a:lnTo>
                  <a:pt x="7106" y="1059"/>
                </a:lnTo>
                <a:lnTo>
                  <a:pt x="7116" y="1060"/>
                </a:lnTo>
                <a:lnTo>
                  <a:pt x="7127" y="1064"/>
                </a:lnTo>
                <a:lnTo>
                  <a:pt x="7135" y="1069"/>
                </a:lnTo>
                <a:lnTo>
                  <a:pt x="7145" y="1074"/>
                </a:lnTo>
                <a:lnTo>
                  <a:pt x="7152" y="1078"/>
                </a:lnTo>
                <a:lnTo>
                  <a:pt x="7160" y="1086"/>
                </a:lnTo>
                <a:lnTo>
                  <a:pt x="7166" y="1093"/>
                </a:lnTo>
                <a:lnTo>
                  <a:pt x="7172" y="1100"/>
                </a:lnTo>
                <a:lnTo>
                  <a:pt x="7178" y="1108"/>
                </a:lnTo>
                <a:lnTo>
                  <a:pt x="7183" y="1117"/>
                </a:lnTo>
                <a:lnTo>
                  <a:pt x="7187" y="1126"/>
                </a:lnTo>
                <a:lnTo>
                  <a:pt x="7189" y="1136"/>
                </a:lnTo>
                <a:lnTo>
                  <a:pt x="7190" y="1147"/>
                </a:lnTo>
                <a:lnTo>
                  <a:pt x="7192" y="1158"/>
                </a:lnTo>
                <a:lnTo>
                  <a:pt x="7190" y="1176"/>
                </a:lnTo>
                <a:lnTo>
                  <a:pt x="7187" y="1194"/>
                </a:lnTo>
                <a:lnTo>
                  <a:pt x="7181" y="1210"/>
                </a:lnTo>
                <a:lnTo>
                  <a:pt x="7175" y="1227"/>
                </a:lnTo>
                <a:lnTo>
                  <a:pt x="7166" y="1243"/>
                </a:lnTo>
                <a:lnTo>
                  <a:pt x="7158" y="1258"/>
                </a:lnTo>
                <a:lnTo>
                  <a:pt x="7148" y="1272"/>
                </a:lnTo>
                <a:lnTo>
                  <a:pt x="7138" y="1285"/>
                </a:lnTo>
                <a:lnTo>
                  <a:pt x="7118" y="1306"/>
                </a:lnTo>
                <a:lnTo>
                  <a:pt x="7102" y="1323"/>
                </a:lnTo>
                <a:lnTo>
                  <a:pt x="7090" y="1334"/>
                </a:lnTo>
                <a:lnTo>
                  <a:pt x="7085" y="1338"/>
                </a:lnTo>
                <a:close/>
                <a:moveTo>
                  <a:pt x="7295" y="1210"/>
                </a:moveTo>
                <a:lnTo>
                  <a:pt x="7278" y="1210"/>
                </a:lnTo>
                <a:lnTo>
                  <a:pt x="7272" y="1209"/>
                </a:lnTo>
                <a:lnTo>
                  <a:pt x="7271" y="1195"/>
                </a:lnTo>
                <a:lnTo>
                  <a:pt x="7272" y="1160"/>
                </a:lnTo>
                <a:lnTo>
                  <a:pt x="7273" y="1149"/>
                </a:lnTo>
                <a:lnTo>
                  <a:pt x="7276" y="1138"/>
                </a:lnTo>
                <a:lnTo>
                  <a:pt x="7278" y="1128"/>
                </a:lnTo>
                <a:lnTo>
                  <a:pt x="7282" y="1116"/>
                </a:lnTo>
                <a:lnTo>
                  <a:pt x="7286" y="1105"/>
                </a:lnTo>
                <a:lnTo>
                  <a:pt x="7291" y="1095"/>
                </a:lnTo>
                <a:lnTo>
                  <a:pt x="7298" y="1086"/>
                </a:lnTo>
                <a:lnTo>
                  <a:pt x="7306" y="1076"/>
                </a:lnTo>
                <a:lnTo>
                  <a:pt x="7312" y="1071"/>
                </a:lnTo>
                <a:lnTo>
                  <a:pt x="7316" y="1068"/>
                </a:lnTo>
                <a:lnTo>
                  <a:pt x="7322" y="1064"/>
                </a:lnTo>
                <a:lnTo>
                  <a:pt x="7327" y="1062"/>
                </a:lnTo>
                <a:lnTo>
                  <a:pt x="7333" y="1059"/>
                </a:lnTo>
                <a:lnTo>
                  <a:pt x="7339" y="1058"/>
                </a:lnTo>
                <a:lnTo>
                  <a:pt x="7345" y="1057"/>
                </a:lnTo>
                <a:lnTo>
                  <a:pt x="7352" y="1057"/>
                </a:lnTo>
                <a:lnTo>
                  <a:pt x="7358" y="1057"/>
                </a:lnTo>
                <a:lnTo>
                  <a:pt x="7366" y="1058"/>
                </a:lnTo>
                <a:lnTo>
                  <a:pt x="7372" y="1060"/>
                </a:lnTo>
                <a:lnTo>
                  <a:pt x="7379" y="1063"/>
                </a:lnTo>
                <a:lnTo>
                  <a:pt x="7385" y="1065"/>
                </a:lnTo>
                <a:lnTo>
                  <a:pt x="7391" y="1069"/>
                </a:lnTo>
                <a:lnTo>
                  <a:pt x="7397" y="1074"/>
                </a:lnTo>
                <a:lnTo>
                  <a:pt x="7403" y="1078"/>
                </a:lnTo>
                <a:lnTo>
                  <a:pt x="7408" y="1083"/>
                </a:lnTo>
                <a:lnTo>
                  <a:pt x="7411" y="1089"/>
                </a:lnTo>
                <a:lnTo>
                  <a:pt x="7415" y="1095"/>
                </a:lnTo>
                <a:lnTo>
                  <a:pt x="7418" y="1101"/>
                </a:lnTo>
                <a:lnTo>
                  <a:pt x="7421" y="1107"/>
                </a:lnTo>
                <a:lnTo>
                  <a:pt x="7422" y="1113"/>
                </a:lnTo>
                <a:lnTo>
                  <a:pt x="7423" y="1120"/>
                </a:lnTo>
                <a:lnTo>
                  <a:pt x="7424" y="1126"/>
                </a:lnTo>
                <a:lnTo>
                  <a:pt x="7424" y="1134"/>
                </a:lnTo>
                <a:lnTo>
                  <a:pt x="7423" y="1140"/>
                </a:lnTo>
                <a:lnTo>
                  <a:pt x="7422" y="1146"/>
                </a:lnTo>
                <a:lnTo>
                  <a:pt x="7420" y="1152"/>
                </a:lnTo>
                <a:lnTo>
                  <a:pt x="7417" y="1158"/>
                </a:lnTo>
                <a:lnTo>
                  <a:pt x="7414" y="1164"/>
                </a:lnTo>
                <a:lnTo>
                  <a:pt x="7410" y="1170"/>
                </a:lnTo>
                <a:lnTo>
                  <a:pt x="7405" y="1174"/>
                </a:lnTo>
                <a:lnTo>
                  <a:pt x="7399" y="1180"/>
                </a:lnTo>
                <a:lnTo>
                  <a:pt x="7393" y="1185"/>
                </a:lnTo>
                <a:lnTo>
                  <a:pt x="7386" y="1190"/>
                </a:lnTo>
                <a:lnTo>
                  <a:pt x="7379" y="1194"/>
                </a:lnTo>
                <a:lnTo>
                  <a:pt x="7364" y="1200"/>
                </a:lnTo>
                <a:lnTo>
                  <a:pt x="7350" y="1204"/>
                </a:lnTo>
                <a:lnTo>
                  <a:pt x="7334" y="1208"/>
                </a:lnTo>
                <a:lnTo>
                  <a:pt x="7320" y="1209"/>
                </a:lnTo>
                <a:lnTo>
                  <a:pt x="7307" y="1210"/>
                </a:lnTo>
                <a:lnTo>
                  <a:pt x="7295" y="1210"/>
                </a:lnTo>
                <a:lnTo>
                  <a:pt x="7295" y="1210"/>
                </a:lnTo>
                <a:close/>
                <a:moveTo>
                  <a:pt x="10836" y="3623"/>
                </a:moveTo>
                <a:lnTo>
                  <a:pt x="10836" y="2806"/>
                </a:lnTo>
                <a:lnTo>
                  <a:pt x="10818" y="2806"/>
                </a:lnTo>
                <a:lnTo>
                  <a:pt x="10818" y="2774"/>
                </a:lnTo>
                <a:lnTo>
                  <a:pt x="10836" y="2774"/>
                </a:lnTo>
                <a:lnTo>
                  <a:pt x="10836" y="2752"/>
                </a:lnTo>
                <a:lnTo>
                  <a:pt x="10834" y="2747"/>
                </a:lnTo>
                <a:lnTo>
                  <a:pt x="10831" y="2742"/>
                </a:lnTo>
                <a:lnTo>
                  <a:pt x="10826" y="2740"/>
                </a:lnTo>
                <a:lnTo>
                  <a:pt x="10821" y="2739"/>
                </a:lnTo>
                <a:lnTo>
                  <a:pt x="10800" y="2739"/>
                </a:lnTo>
                <a:lnTo>
                  <a:pt x="10800" y="2760"/>
                </a:lnTo>
                <a:lnTo>
                  <a:pt x="10767" y="2760"/>
                </a:lnTo>
                <a:lnTo>
                  <a:pt x="10767" y="2739"/>
                </a:lnTo>
                <a:lnTo>
                  <a:pt x="10574" y="2739"/>
                </a:lnTo>
                <a:lnTo>
                  <a:pt x="10574" y="3623"/>
                </a:lnTo>
                <a:lnTo>
                  <a:pt x="10836" y="3623"/>
                </a:lnTo>
                <a:close/>
                <a:moveTo>
                  <a:pt x="8573" y="3623"/>
                </a:moveTo>
                <a:lnTo>
                  <a:pt x="8573" y="3161"/>
                </a:lnTo>
                <a:lnTo>
                  <a:pt x="8379" y="3161"/>
                </a:lnTo>
                <a:lnTo>
                  <a:pt x="8379" y="3183"/>
                </a:lnTo>
                <a:lnTo>
                  <a:pt x="8347" y="3183"/>
                </a:lnTo>
                <a:lnTo>
                  <a:pt x="8347" y="3161"/>
                </a:lnTo>
                <a:lnTo>
                  <a:pt x="8325" y="3161"/>
                </a:lnTo>
                <a:lnTo>
                  <a:pt x="8319" y="3162"/>
                </a:lnTo>
                <a:lnTo>
                  <a:pt x="8316" y="3165"/>
                </a:lnTo>
                <a:lnTo>
                  <a:pt x="8312" y="3169"/>
                </a:lnTo>
                <a:lnTo>
                  <a:pt x="8311" y="3175"/>
                </a:lnTo>
                <a:lnTo>
                  <a:pt x="8311" y="3196"/>
                </a:lnTo>
                <a:lnTo>
                  <a:pt x="8329" y="3196"/>
                </a:lnTo>
                <a:lnTo>
                  <a:pt x="8329" y="3228"/>
                </a:lnTo>
                <a:lnTo>
                  <a:pt x="8311" y="3228"/>
                </a:lnTo>
                <a:lnTo>
                  <a:pt x="8311" y="3623"/>
                </a:lnTo>
                <a:lnTo>
                  <a:pt x="8573" y="3623"/>
                </a:lnTo>
                <a:close/>
                <a:moveTo>
                  <a:pt x="8227" y="3623"/>
                </a:moveTo>
                <a:lnTo>
                  <a:pt x="8227" y="3228"/>
                </a:lnTo>
                <a:lnTo>
                  <a:pt x="8201" y="3228"/>
                </a:lnTo>
                <a:lnTo>
                  <a:pt x="8201" y="3196"/>
                </a:lnTo>
                <a:lnTo>
                  <a:pt x="8227" y="3196"/>
                </a:lnTo>
                <a:lnTo>
                  <a:pt x="8227" y="3175"/>
                </a:lnTo>
                <a:lnTo>
                  <a:pt x="8227" y="3165"/>
                </a:lnTo>
                <a:lnTo>
                  <a:pt x="8228" y="3155"/>
                </a:lnTo>
                <a:lnTo>
                  <a:pt x="8231" y="3145"/>
                </a:lnTo>
                <a:lnTo>
                  <a:pt x="8234" y="3137"/>
                </a:lnTo>
                <a:lnTo>
                  <a:pt x="8239" y="3128"/>
                </a:lnTo>
                <a:lnTo>
                  <a:pt x="8244" y="3120"/>
                </a:lnTo>
                <a:lnTo>
                  <a:pt x="8249" y="3112"/>
                </a:lnTo>
                <a:lnTo>
                  <a:pt x="8256" y="3105"/>
                </a:lnTo>
                <a:lnTo>
                  <a:pt x="8263" y="3099"/>
                </a:lnTo>
                <a:lnTo>
                  <a:pt x="8270" y="3093"/>
                </a:lnTo>
                <a:lnTo>
                  <a:pt x="8279" y="3088"/>
                </a:lnTo>
                <a:lnTo>
                  <a:pt x="8287" y="3084"/>
                </a:lnTo>
                <a:lnTo>
                  <a:pt x="8296" y="3081"/>
                </a:lnTo>
                <a:lnTo>
                  <a:pt x="8305" y="3078"/>
                </a:lnTo>
                <a:lnTo>
                  <a:pt x="8315" y="3077"/>
                </a:lnTo>
                <a:lnTo>
                  <a:pt x="8325" y="3076"/>
                </a:lnTo>
                <a:lnTo>
                  <a:pt x="8347" y="3076"/>
                </a:lnTo>
                <a:lnTo>
                  <a:pt x="8347" y="3054"/>
                </a:lnTo>
                <a:lnTo>
                  <a:pt x="8379" y="3054"/>
                </a:lnTo>
                <a:lnTo>
                  <a:pt x="8379" y="3076"/>
                </a:lnTo>
                <a:lnTo>
                  <a:pt x="8573" y="3076"/>
                </a:lnTo>
                <a:lnTo>
                  <a:pt x="8573" y="2642"/>
                </a:lnTo>
                <a:lnTo>
                  <a:pt x="8573" y="2632"/>
                </a:lnTo>
                <a:lnTo>
                  <a:pt x="8574" y="2622"/>
                </a:lnTo>
                <a:lnTo>
                  <a:pt x="8576" y="2613"/>
                </a:lnTo>
                <a:lnTo>
                  <a:pt x="8580" y="2603"/>
                </a:lnTo>
                <a:lnTo>
                  <a:pt x="8585" y="2595"/>
                </a:lnTo>
                <a:lnTo>
                  <a:pt x="8589" y="2586"/>
                </a:lnTo>
                <a:lnTo>
                  <a:pt x="8594" y="2579"/>
                </a:lnTo>
                <a:lnTo>
                  <a:pt x="8601" y="2572"/>
                </a:lnTo>
                <a:lnTo>
                  <a:pt x="8609" y="2566"/>
                </a:lnTo>
                <a:lnTo>
                  <a:pt x="8616" y="2560"/>
                </a:lnTo>
                <a:lnTo>
                  <a:pt x="8624" y="2555"/>
                </a:lnTo>
                <a:lnTo>
                  <a:pt x="8633" y="2550"/>
                </a:lnTo>
                <a:lnTo>
                  <a:pt x="8641" y="2548"/>
                </a:lnTo>
                <a:lnTo>
                  <a:pt x="8651" y="2546"/>
                </a:lnTo>
                <a:lnTo>
                  <a:pt x="8660" y="2543"/>
                </a:lnTo>
                <a:lnTo>
                  <a:pt x="8671" y="2543"/>
                </a:lnTo>
                <a:lnTo>
                  <a:pt x="9763" y="2543"/>
                </a:lnTo>
                <a:lnTo>
                  <a:pt x="9763" y="2219"/>
                </a:lnTo>
                <a:lnTo>
                  <a:pt x="9764" y="2210"/>
                </a:lnTo>
                <a:lnTo>
                  <a:pt x="9765" y="2199"/>
                </a:lnTo>
                <a:lnTo>
                  <a:pt x="9768" y="2191"/>
                </a:lnTo>
                <a:lnTo>
                  <a:pt x="9771" y="2181"/>
                </a:lnTo>
                <a:lnTo>
                  <a:pt x="9775" y="2173"/>
                </a:lnTo>
                <a:lnTo>
                  <a:pt x="9780" y="2164"/>
                </a:lnTo>
                <a:lnTo>
                  <a:pt x="9786" y="2157"/>
                </a:lnTo>
                <a:lnTo>
                  <a:pt x="9792" y="2150"/>
                </a:lnTo>
                <a:lnTo>
                  <a:pt x="9799" y="2144"/>
                </a:lnTo>
                <a:lnTo>
                  <a:pt x="9806" y="2138"/>
                </a:lnTo>
                <a:lnTo>
                  <a:pt x="9814" y="2133"/>
                </a:lnTo>
                <a:lnTo>
                  <a:pt x="9823" y="2128"/>
                </a:lnTo>
                <a:lnTo>
                  <a:pt x="9832" y="2126"/>
                </a:lnTo>
                <a:lnTo>
                  <a:pt x="9842" y="2123"/>
                </a:lnTo>
                <a:lnTo>
                  <a:pt x="9852" y="2121"/>
                </a:lnTo>
                <a:lnTo>
                  <a:pt x="9861" y="2121"/>
                </a:lnTo>
                <a:lnTo>
                  <a:pt x="10476" y="2121"/>
                </a:lnTo>
                <a:lnTo>
                  <a:pt x="10485" y="2121"/>
                </a:lnTo>
                <a:lnTo>
                  <a:pt x="10496" y="2123"/>
                </a:lnTo>
                <a:lnTo>
                  <a:pt x="10504" y="2126"/>
                </a:lnTo>
                <a:lnTo>
                  <a:pt x="10514" y="2128"/>
                </a:lnTo>
                <a:lnTo>
                  <a:pt x="10522" y="2133"/>
                </a:lnTo>
                <a:lnTo>
                  <a:pt x="10531" y="2138"/>
                </a:lnTo>
                <a:lnTo>
                  <a:pt x="10538" y="2144"/>
                </a:lnTo>
                <a:lnTo>
                  <a:pt x="10545" y="2150"/>
                </a:lnTo>
                <a:lnTo>
                  <a:pt x="10551" y="2157"/>
                </a:lnTo>
                <a:lnTo>
                  <a:pt x="10557" y="2164"/>
                </a:lnTo>
                <a:lnTo>
                  <a:pt x="10562" y="2173"/>
                </a:lnTo>
                <a:lnTo>
                  <a:pt x="10567" y="2181"/>
                </a:lnTo>
                <a:lnTo>
                  <a:pt x="10569" y="2191"/>
                </a:lnTo>
                <a:lnTo>
                  <a:pt x="10572" y="2199"/>
                </a:lnTo>
                <a:lnTo>
                  <a:pt x="10574" y="2210"/>
                </a:lnTo>
                <a:lnTo>
                  <a:pt x="10574" y="2219"/>
                </a:lnTo>
                <a:lnTo>
                  <a:pt x="10574" y="2654"/>
                </a:lnTo>
                <a:lnTo>
                  <a:pt x="10767" y="2654"/>
                </a:lnTo>
                <a:lnTo>
                  <a:pt x="10767" y="2632"/>
                </a:lnTo>
                <a:lnTo>
                  <a:pt x="10800" y="2632"/>
                </a:lnTo>
                <a:lnTo>
                  <a:pt x="10800" y="2654"/>
                </a:lnTo>
                <a:lnTo>
                  <a:pt x="10821" y="2654"/>
                </a:lnTo>
                <a:lnTo>
                  <a:pt x="10831" y="2655"/>
                </a:lnTo>
                <a:lnTo>
                  <a:pt x="10840" y="2656"/>
                </a:lnTo>
                <a:lnTo>
                  <a:pt x="10850" y="2658"/>
                </a:lnTo>
                <a:lnTo>
                  <a:pt x="10860" y="2662"/>
                </a:lnTo>
                <a:lnTo>
                  <a:pt x="10868" y="2666"/>
                </a:lnTo>
                <a:lnTo>
                  <a:pt x="10876" y="2670"/>
                </a:lnTo>
                <a:lnTo>
                  <a:pt x="10883" y="2676"/>
                </a:lnTo>
                <a:lnTo>
                  <a:pt x="10891" y="2682"/>
                </a:lnTo>
                <a:lnTo>
                  <a:pt x="10897" y="2690"/>
                </a:lnTo>
                <a:lnTo>
                  <a:pt x="10903" y="2698"/>
                </a:lnTo>
                <a:lnTo>
                  <a:pt x="10907" y="2705"/>
                </a:lnTo>
                <a:lnTo>
                  <a:pt x="10912" y="2714"/>
                </a:lnTo>
                <a:lnTo>
                  <a:pt x="10915" y="2723"/>
                </a:lnTo>
                <a:lnTo>
                  <a:pt x="10917" y="2733"/>
                </a:lnTo>
                <a:lnTo>
                  <a:pt x="10919" y="2742"/>
                </a:lnTo>
                <a:lnTo>
                  <a:pt x="10919" y="2752"/>
                </a:lnTo>
                <a:lnTo>
                  <a:pt x="10919" y="2774"/>
                </a:lnTo>
                <a:lnTo>
                  <a:pt x="10945" y="2774"/>
                </a:lnTo>
                <a:lnTo>
                  <a:pt x="10945" y="2806"/>
                </a:lnTo>
                <a:lnTo>
                  <a:pt x="10919" y="2806"/>
                </a:lnTo>
                <a:lnTo>
                  <a:pt x="10919" y="3623"/>
                </a:lnTo>
                <a:lnTo>
                  <a:pt x="8227" y="3623"/>
                </a:lnTo>
                <a:close/>
                <a:moveTo>
                  <a:pt x="9861" y="2205"/>
                </a:moveTo>
                <a:lnTo>
                  <a:pt x="9856" y="2206"/>
                </a:lnTo>
                <a:lnTo>
                  <a:pt x="9852" y="2210"/>
                </a:lnTo>
                <a:lnTo>
                  <a:pt x="9848" y="2215"/>
                </a:lnTo>
                <a:lnTo>
                  <a:pt x="9848" y="2219"/>
                </a:lnTo>
                <a:lnTo>
                  <a:pt x="9848" y="2543"/>
                </a:lnTo>
                <a:lnTo>
                  <a:pt x="9919" y="2543"/>
                </a:lnTo>
                <a:lnTo>
                  <a:pt x="9928" y="2543"/>
                </a:lnTo>
                <a:lnTo>
                  <a:pt x="9938" y="2546"/>
                </a:lnTo>
                <a:lnTo>
                  <a:pt x="9948" y="2548"/>
                </a:lnTo>
                <a:lnTo>
                  <a:pt x="9957" y="2550"/>
                </a:lnTo>
                <a:lnTo>
                  <a:pt x="9966" y="2555"/>
                </a:lnTo>
                <a:lnTo>
                  <a:pt x="9973" y="2560"/>
                </a:lnTo>
                <a:lnTo>
                  <a:pt x="9981" y="2566"/>
                </a:lnTo>
                <a:lnTo>
                  <a:pt x="9988" y="2572"/>
                </a:lnTo>
                <a:lnTo>
                  <a:pt x="9994" y="2579"/>
                </a:lnTo>
                <a:lnTo>
                  <a:pt x="10000" y="2586"/>
                </a:lnTo>
                <a:lnTo>
                  <a:pt x="10005" y="2595"/>
                </a:lnTo>
                <a:lnTo>
                  <a:pt x="10009" y="2603"/>
                </a:lnTo>
                <a:lnTo>
                  <a:pt x="10012" y="2613"/>
                </a:lnTo>
                <a:lnTo>
                  <a:pt x="10015" y="2622"/>
                </a:lnTo>
                <a:lnTo>
                  <a:pt x="10016" y="2632"/>
                </a:lnTo>
                <a:lnTo>
                  <a:pt x="10017" y="2642"/>
                </a:lnTo>
                <a:lnTo>
                  <a:pt x="10017" y="3553"/>
                </a:lnTo>
                <a:lnTo>
                  <a:pt x="10490" y="3553"/>
                </a:lnTo>
                <a:lnTo>
                  <a:pt x="10490" y="2219"/>
                </a:lnTo>
                <a:lnTo>
                  <a:pt x="10489" y="2215"/>
                </a:lnTo>
                <a:lnTo>
                  <a:pt x="10485" y="2210"/>
                </a:lnTo>
                <a:lnTo>
                  <a:pt x="10480" y="2206"/>
                </a:lnTo>
                <a:lnTo>
                  <a:pt x="10476" y="2205"/>
                </a:lnTo>
                <a:lnTo>
                  <a:pt x="9861" y="2205"/>
                </a:lnTo>
                <a:close/>
                <a:moveTo>
                  <a:pt x="9541" y="2679"/>
                </a:moveTo>
                <a:lnTo>
                  <a:pt x="9596" y="2679"/>
                </a:lnTo>
                <a:lnTo>
                  <a:pt x="9596" y="3553"/>
                </a:lnTo>
                <a:lnTo>
                  <a:pt x="9932" y="3553"/>
                </a:lnTo>
                <a:lnTo>
                  <a:pt x="9932" y="2642"/>
                </a:lnTo>
                <a:lnTo>
                  <a:pt x="9931" y="2637"/>
                </a:lnTo>
                <a:lnTo>
                  <a:pt x="9928" y="2632"/>
                </a:lnTo>
                <a:lnTo>
                  <a:pt x="9924" y="2628"/>
                </a:lnTo>
                <a:lnTo>
                  <a:pt x="9919" y="2627"/>
                </a:lnTo>
                <a:lnTo>
                  <a:pt x="8671" y="2627"/>
                </a:lnTo>
                <a:lnTo>
                  <a:pt x="8665" y="2628"/>
                </a:lnTo>
                <a:lnTo>
                  <a:pt x="8661" y="2632"/>
                </a:lnTo>
                <a:lnTo>
                  <a:pt x="8658" y="2637"/>
                </a:lnTo>
                <a:lnTo>
                  <a:pt x="8657" y="2642"/>
                </a:lnTo>
                <a:lnTo>
                  <a:pt x="8657" y="3553"/>
                </a:lnTo>
                <a:lnTo>
                  <a:pt x="9323" y="3553"/>
                </a:lnTo>
                <a:lnTo>
                  <a:pt x="9323" y="2679"/>
                </a:lnTo>
                <a:lnTo>
                  <a:pt x="9379" y="2679"/>
                </a:lnTo>
                <a:lnTo>
                  <a:pt x="9379" y="2762"/>
                </a:lnTo>
                <a:lnTo>
                  <a:pt x="9541" y="2762"/>
                </a:lnTo>
                <a:lnTo>
                  <a:pt x="9541" y="2679"/>
                </a:lnTo>
                <a:close/>
                <a:moveTo>
                  <a:pt x="9379" y="3486"/>
                </a:moveTo>
                <a:lnTo>
                  <a:pt x="9379" y="3553"/>
                </a:lnTo>
                <a:lnTo>
                  <a:pt x="9541" y="3553"/>
                </a:lnTo>
                <a:lnTo>
                  <a:pt x="9541" y="3486"/>
                </a:lnTo>
                <a:lnTo>
                  <a:pt x="9379" y="3486"/>
                </a:lnTo>
                <a:close/>
                <a:moveTo>
                  <a:pt x="9379" y="3351"/>
                </a:moveTo>
                <a:lnTo>
                  <a:pt x="9379" y="3437"/>
                </a:lnTo>
                <a:lnTo>
                  <a:pt x="9541" y="3437"/>
                </a:lnTo>
                <a:lnTo>
                  <a:pt x="9541" y="3351"/>
                </a:lnTo>
                <a:lnTo>
                  <a:pt x="9379" y="3351"/>
                </a:lnTo>
                <a:close/>
                <a:moveTo>
                  <a:pt x="9379" y="3215"/>
                </a:moveTo>
                <a:lnTo>
                  <a:pt x="9379" y="3303"/>
                </a:lnTo>
                <a:lnTo>
                  <a:pt x="9541" y="3303"/>
                </a:lnTo>
                <a:lnTo>
                  <a:pt x="9541" y="3215"/>
                </a:lnTo>
                <a:lnTo>
                  <a:pt x="9379" y="3215"/>
                </a:lnTo>
                <a:close/>
                <a:moveTo>
                  <a:pt x="9379" y="3080"/>
                </a:moveTo>
                <a:lnTo>
                  <a:pt x="9379" y="3167"/>
                </a:lnTo>
                <a:lnTo>
                  <a:pt x="9541" y="3167"/>
                </a:lnTo>
                <a:lnTo>
                  <a:pt x="9541" y="3080"/>
                </a:lnTo>
                <a:lnTo>
                  <a:pt x="9379" y="3080"/>
                </a:lnTo>
                <a:close/>
                <a:moveTo>
                  <a:pt x="9379" y="2945"/>
                </a:moveTo>
                <a:lnTo>
                  <a:pt x="9379" y="3032"/>
                </a:lnTo>
                <a:lnTo>
                  <a:pt x="9541" y="3032"/>
                </a:lnTo>
                <a:lnTo>
                  <a:pt x="9541" y="2945"/>
                </a:lnTo>
                <a:lnTo>
                  <a:pt x="9379" y="2945"/>
                </a:lnTo>
                <a:close/>
                <a:moveTo>
                  <a:pt x="9379" y="2810"/>
                </a:moveTo>
                <a:lnTo>
                  <a:pt x="9379" y="2896"/>
                </a:lnTo>
                <a:lnTo>
                  <a:pt x="9541" y="2896"/>
                </a:lnTo>
                <a:lnTo>
                  <a:pt x="9541" y="2810"/>
                </a:lnTo>
                <a:lnTo>
                  <a:pt x="9379" y="2810"/>
                </a:lnTo>
                <a:close/>
                <a:moveTo>
                  <a:pt x="5177" y="2205"/>
                </a:moveTo>
                <a:lnTo>
                  <a:pt x="5171" y="2206"/>
                </a:lnTo>
                <a:lnTo>
                  <a:pt x="5166" y="2210"/>
                </a:lnTo>
                <a:lnTo>
                  <a:pt x="5164" y="2215"/>
                </a:lnTo>
                <a:lnTo>
                  <a:pt x="5163" y="2219"/>
                </a:lnTo>
                <a:lnTo>
                  <a:pt x="5163" y="2543"/>
                </a:lnTo>
                <a:lnTo>
                  <a:pt x="5234" y="2543"/>
                </a:lnTo>
                <a:lnTo>
                  <a:pt x="5243" y="2543"/>
                </a:lnTo>
                <a:lnTo>
                  <a:pt x="5254" y="2546"/>
                </a:lnTo>
                <a:lnTo>
                  <a:pt x="5262" y="2548"/>
                </a:lnTo>
                <a:lnTo>
                  <a:pt x="5272" y="2550"/>
                </a:lnTo>
                <a:lnTo>
                  <a:pt x="5280" y="2555"/>
                </a:lnTo>
                <a:lnTo>
                  <a:pt x="5289" y="2560"/>
                </a:lnTo>
                <a:lnTo>
                  <a:pt x="5296" y="2566"/>
                </a:lnTo>
                <a:lnTo>
                  <a:pt x="5303" y="2572"/>
                </a:lnTo>
                <a:lnTo>
                  <a:pt x="5309" y="2579"/>
                </a:lnTo>
                <a:lnTo>
                  <a:pt x="5315" y="2586"/>
                </a:lnTo>
                <a:lnTo>
                  <a:pt x="5320" y="2595"/>
                </a:lnTo>
                <a:lnTo>
                  <a:pt x="5325" y="2603"/>
                </a:lnTo>
                <a:lnTo>
                  <a:pt x="5327" y="2613"/>
                </a:lnTo>
                <a:lnTo>
                  <a:pt x="5330" y="2622"/>
                </a:lnTo>
                <a:lnTo>
                  <a:pt x="5332" y="2632"/>
                </a:lnTo>
                <a:lnTo>
                  <a:pt x="5332" y="2642"/>
                </a:lnTo>
                <a:lnTo>
                  <a:pt x="5332" y="3553"/>
                </a:lnTo>
                <a:lnTo>
                  <a:pt x="5805" y="3553"/>
                </a:lnTo>
                <a:lnTo>
                  <a:pt x="5805" y="2219"/>
                </a:lnTo>
                <a:lnTo>
                  <a:pt x="5803" y="2215"/>
                </a:lnTo>
                <a:lnTo>
                  <a:pt x="5801" y="2210"/>
                </a:lnTo>
                <a:lnTo>
                  <a:pt x="5796" y="2206"/>
                </a:lnTo>
                <a:lnTo>
                  <a:pt x="5790" y="2205"/>
                </a:lnTo>
                <a:lnTo>
                  <a:pt x="5177" y="2205"/>
                </a:lnTo>
                <a:close/>
                <a:moveTo>
                  <a:pt x="4857" y="2679"/>
                </a:moveTo>
                <a:lnTo>
                  <a:pt x="4912" y="2679"/>
                </a:lnTo>
                <a:lnTo>
                  <a:pt x="4912" y="3553"/>
                </a:lnTo>
                <a:lnTo>
                  <a:pt x="5248" y="3553"/>
                </a:lnTo>
                <a:lnTo>
                  <a:pt x="5248" y="2642"/>
                </a:lnTo>
                <a:lnTo>
                  <a:pt x="5247" y="2637"/>
                </a:lnTo>
                <a:lnTo>
                  <a:pt x="5243" y="2632"/>
                </a:lnTo>
                <a:lnTo>
                  <a:pt x="5238" y="2628"/>
                </a:lnTo>
                <a:lnTo>
                  <a:pt x="5234" y="2627"/>
                </a:lnTo>
                <a:lnTo>
                  <a:pt x="3986" y="2627"/>
                </a:lnTo>
                <a:lnTo>
                  <a:pt x="3981" y="2628"/>
                </a:lnTo>
                <a:lnTo>
                  <a:pt x="3976" y="2632"/>
                </a:lnTo>
                <a:lnTo>
                  <a:pt x="3973" y="2637"/>
                </a:lnTo>
                <a:lnTo>
                  <a:pt x="3971" y="2642"/>
                </a:lnTo>
                <a:lnTo>
                  <a:pt x="3971" y="3553"/>
                </a:lnTo>
                <a:lnTo>
                  <a:pt x="4638" y="3553"/>
                </a:lnTo>
                <a:lnTo>
                  <a:pt x="4638" y="2679"/>
                </a:lnTo>
                <a:lnTo>
                  <a:pt x="4694" y="2679"/>
                </a:lnTo>
                <a:lnTo>
                  <a:pt x="4694" y="2762"/>
                </a:lnTo>
                <a:lnTo>
                  <a:pt x="4857" y="2762"/>
                </a:lnTo>
                <a:lnTo>
                  <a:pt x="4857" y="2679"/>
                </a:lnTo>
                <a:close/>
                <a:moveTo>
                  <a:pt x="4694" y="3486"/>
                </a:moveTo>
                <a:lnTo>
                  <a:pt x="4694" y="3553"/>
                </a:lnTo>
                <a:lnTo>
                  <a:pt x="4857" y="3553"/>
                </a:lnTo>
                <a:lnTo>
                  <a:pt x="4857" y="3486"/>
                </a:lnTo>
                <a:lnTo>
                  <a:pt x="4694" y="3486"/>
                </a:lnTo>
                <a:close/>
                <a:moveTo>
                  <a:pt x="4694" y="3351"/>
                </a:moveTo>
                <a:lnTo>
                  <a:pt x="4694" y="3437"/>
                </a:lnTo>
                <a:lnTo>
                  <a:pt x="4857" y="3437"/>
                </a:lnTo>
                <a:lnTo>
                  <a:pt x="4857" y="3351"/>
                </a:lnTo>
                <a:lnTo>
                  <a:pt x="4694" y="3351"/>
                </a:lnTo>
                <a:close/>
                <a:moveTo>
                  <a:pt x="4694" y="3215"/>
                </a:moveTo>
                <a:lnTo>
                  <a:pt x="4694" y="3303"/>
                </a:lnTo>
                <a:lnTo>
                  <a:pt x="4857" y="3303"/>
                </a:lnTo>
                <a:lnTo>
                  <a:pt x="4857" y="3215"/>
                </a:lnTo>
                <a:lnTo>
                  <a:pt x="4694" y="3215"/>
                </a:lnTo>
                <a:close/>
                <a:moveTo>
                  <a:pt x="4694" y="3080"/>
                </a:moveTo>
                <a:lnTo>
                  <a:pt x="4694" y="3167"/>
                </a:lnTo>
                <a:lnTo>
                  <a:pt x="4857" y="3167"/>
                </a:lnTo>
                <a:lnTo>
                  <a:pt x="4857" y="3080"/>
                </a:lnTo>
                <a:lnTo>
                  <a:pt x="4694" y="3080"/>
                </a:lnTo>
                <a:close/>
                <a:moveTo>
                  <a:pt x="4694" y="2945"/>
                </a:moveTo>
                <a:lnTo>
                  <a:pt x="4694" y="3032"/>
                </a:lnTo>
                <a:lnTo>
                  <a:pt x="4857" y="3032"/>
                </a:lnTo>
                <a:lnTo>
                  <a:pt x="4857" y="2945"/>
                </a:lnTo>
                <a:lnTo>
                  <a:pt x="4694" y="2945"/>
                </a:lnTo>
                <a:close/>
                <a:moveTo>
                  <a:pt x="4694" y="2810"/>
                </a:moveTo>
                <a:lnTo>
                  <a:pt x="4694" y="2896"/>
                </a:lnTo>
                <a:lnTo>
                  <a:pt x="4857" y="2896"/>
                </a:lnTo>
                <a:lnTo>
                  <a:pt x="4857" y="2810"/>
                </a:lnTo>
                <a:lnTo>
                  <a:pt x="4694" y="2810"/>
                </a:lnTo>
                <a:close/>
                <a:moveTo>
                  <a:pt x="4316" y="3391"/>
                </a:moveTo>
                <a:lnTo>
                  <a:pt x="4295" y="3390"/>
                </a:lnTo>
                <a:lnTo>
                  <a:pt x="4275" y="3388"/>
                </a:lnTo>
                <a:lnTo>
                  <a:pt x="4255" y="3383"/>
                </a:lnTo>
                <a:lnTo>
                  <a:pt x="4237" y="3377"/>
                </a:lnTo>
                <a:lnTo>
                  <a:pt x="4219" y="3369"/>
                </a:lnTo>
                <a:lnTo>
                  <a:pt x="4201" y="3359"/>
                </a:lnTo>
                <a:lnTo>
                  <a:pt x="4185" y="3348"/>
                </a:lnTo>
                <a:lnTo>
                  <a:pt x="4171" y="3336"/>
                </a:lnTo>
                <a:lnTo>
                  <a:pt x="4157" y="3323"/>
                </a:lnTo>
                <a:lnTo>
                  <a:pt x="4145" y="3307"/>
                </a:lnTo>
                <a:lnTo>
                  <a:pt x="4135" y="3292"/>
                </a:lnTo>
                <a:lnTo>
                  <a:pt x="4126" y="3274"/>
                </a:lnTo>
                <a:lnTo>
                  <a:pt x="4119" y="3256"/>
                </a:lnTo>
                <a:lnTo>
                  <a:pt x="4114" y="3237"/>
                </a:lnTo>
                <a:lnTo>
                  <a:pt x="4112" y="3216"/>
                </a:lnTo>
                <a:lnTo>
                  <a:pt x="4111" y="3196"/>
                </a:lnTo>
                <a:lnTo>
                  <a:pt x="4111" y="3178"/>
                </a:lnTo>
                <a:lnTo>
                  <a:pt x="4113" y="3161"/>
                </a:lnTo>
                <a:lnTo>
                  <a:pt x="4115" y="3143"/>
                </a:lnTo>
                <a:lnTo>
                  <a:pt x="4119" y="3126"/>
                </a:lnTo>
                <a:lnTo>
                  <a:pt x="4124" y="3110"/>
                </a:lnTo>
                <a:lnTo>
                  <a:pt x="4130" y="3093"/>
                </a:lnTo>
                <a:lnTo>
                  <a:pt x="4136" y="3077"/>
                </a:lnTo>
                <a:lnTo>
                  <a:pt x="4143" y="3060"/>
                </a:lnTo>
                <a:lnTo>
                  <a:pt x="4150" y="3046"/>
                </a:lnTo>
                <a:lnTo>
                  <a:pt x="4159" y="3030"/>
                </a:lnTo>
                <a:lnTo>
                  <a:pt x="4167" y="3016"/>
                </a:lnTo>
                <a:lnTo>
                  <a:pt x="4175" y="3002"/>
                </a:lnTo>
                <a:lnTo>
                  <a:pt x="4195" y="2974"/>
                </a:lnTo>
                <a:lnTo>
                  <a:pt x="4214" y="2950"/>
                </a:lnTo>
                <a:lnTo>
                  <a:pt x="4233" y="2927"/>
                </a:lnTo>
                <a:lnTo>
                  <a:pt x="4251" y="2907"/>
                </a:lnTo>
                <a:lnTo>
                  <a:pt x="4269" y="2889"/>
                </a:lnTo>
                <a:lnTo>
                  <a:pt x="4285" y="2874"/>
                </a:lnTo>
                <a:lnTo>
                  <a:pt x="4307" y="2853"/>
                </a:lnTo>
                <a:lnTo>
                  <a:pt x="4316" y="2846"/>
                </a:lnTo>
                <a:lnTo>
                  <a:pt x="4325" y="2853"/>
                </a:lnTo>
                <a:lnTo>
                  <a:pt x="4348" y="2874"/>
                </a:lnTo>
                <a:lnTo>
                  <a:pt x="4364" y="2889"/>
                </a:lnTo>
                <a:lnTo>
                  <a:pt x="4382" y="2907"/>
                </a:lnTo>
                <a:lnTo>
                  <a:pt x="4400" y="2927"/>
                </a:lnTo>
                <a:lnTo>
                  <a:pt x="4419" y="2950"/>
                </a:lnTo>
                <a:lnTo>
                  <a:pt x="4438" y="2974"/>
                </a:lnTo>
                <a:lnTo>
                  <a:pt x="4457" y="3002"/>
                </a:lnTo>
                <a:lnTo>
                  <a:pt x="4474" y="3030"/>
                </a:lnTo>
                <a:lnTo>
                  <a:pt x="4490" y="3060"/>
                </a:lnTo>
                <a:lnTo>
                  <a:pt x="4497" y="3077"/>
                </a:lnTo>
                <a:lnTo>
                  <a:pt x="4503" y="3093"/>
                </a:lnTo>
                <a:lnTo>
                  <a:pt x="4509" y="3110"/>
                </a:lnTo>
                <a:lnTo>
                  <a:pt x="4512" y="3126"/>
                </a:lnTo>
                <a:lnTo>
                  <a:pt x="4517" y="3143"/>
                </a:lnTo>
                <a:lnTo>
                  <a:pt x="4520" y="3161"/>
                </a:lnTo>
                <a:lnTo>
                  <a:pt x="4521" y="3178"/>
                </a:lnTo>
                <a:lnTo>
                  <a:pt x="4522" y="3196"/>
                </a:lnTo>
                <a:lnTo>
                  <a:pt x="4521" y="3216"/>
                </a:lnTo>
                <a:lnTo>
                  <a:pt x="4517" y="3237"/>
                </a:lnTo>
                <a:lnTo>
                  <a:pt x="4512" y="3256"/>
                </a:lnTo>
                <a:lnTo>
                  <a:pt x="4505" y="3274"/>
                </a:lnTo>
                <a:lnTo>
                  <a:pt x="4497" y="3292"/>
                </a:lnTo>
                <a:lnTo>
                  <a:pt x="4487" y="3307"/>
                </a:lnTo>
                <a:lnTo>
                  <a:pt x="4475" y="3323"/>
                </a:lnTo>
                <a:lnTo>
                  <a:pt x="4462" y="3336"/>
                </a:lnTo>
                <a:lnTo>
                  <a:pt x="4447" y="3348"/>
                </a:lnTo>
                <a:lnTo>
                  <a:pt x="4431" y="3359"/>
                </a:lnTo>
                <a:lnTo>
                  <a:pt x="4414" y="3369"/>
                </a:lnTo>
                <a:lnTo>
                  <a:pt x="4396" y="3377"/>
                </a:lnTo>
                <a:lnTo>
                  <a:pt x="4377" y="3383"/>
                </a:lnTo>
                <a:lnTo>
                  <a:pt x="4358" y="3388"/>
                </a:lnTo>
                <a:lnTo>
                  <a:pt x="4337" y="3390"/>
                </a:lnTo>
                <a:lnTo>
                  <a:pt x="4316" y="3391"/>
                </a:lnTo>
                <a:close/>
                <a:moveTo>
                  <a:pt x="19197" y="4182"/>
                </a:moveTo>
                <a:lnTo>
                  <a:pt x="0" y="4182"/>
                </a:lnTo>
                <a:lnTo>
                  <a:pt x="0" y="3623"/>
                </a:lnTo>
                <a:lnTo>
                  <a:pt x="385" y="3623"/>
                </a:lnTo>
                <a:lnTo>
                  <a:pt x="3411" y="3623"/>
                </a:lnTo>
                <a:lnTo>
                  <a:pt x="3542" y="3623"/>
                </a:lnTo>
                <a:lnTo>
                  <a:pt x="3627" y="3623"/>
                </a:lnTo>
                <a:lnTo>
                  <a:pt x="3887" y="3623"/>
                </a:lnTo>
                <a:lnTo>
                  <a:pt x="5890" y="3623"/>
                </a:lnTo>
                <a:lnTo>
                  <a:pt x="6150" y="3623"/>
                </a:lnTo>
                <a:lnTo>
                  <a:pt x="6234" y="3623"/>
                </a:lnTo>
                <a:lnTo>
                  <a:pt x="6570" y="3623"/>
                </a:lnTo>
                <a:lnTo>
                  <a:pt x="7600" y="3623"/>
                </a:lnTo>
                <a:lnTo>
                  <a:pt x="8227" y="3623"/>
                </a:lnTo>
                <a:lnTo>
                  <a:pt x="8311" y="3623"/>
                </a:lnTo>
                <a:lnTo>
                  <a:pt x="8573" y="3623"/>
                </a:lnTo>
                <a:lnTo>
                  <a:pt x="10574" y="3623"/>
                </a:lnTo>
                <a:lnTo>
                  <a:pt x="10836" y="3623"/>
                </a:lnTo>
                <a:lnTo>
                  <a:pt x="10919" y="3623"/>
                </a:lnTo>
                <a:lnTo>
                  <a:pt x="12232" y="3623"/>
                </a:lnTo>
                <a:lnTo>
                  <a:pt x="12548" y="3623"/>
                </a:lnTo>
                <a:lnTo>
                  <a:pt x="13300" y="3623"/>
                </a:lnTo>
                <a:lnTo>
                  <a:pt x="13615" y="3623"/>
                </a:lnTo>
                <a:lnTo>
                  <a:pt x="14376" y="3623"/>
                </a:lnTo>
                <a:lnTo>
                  <a:pt x="18982" y="3623"/>
                </a:lnTo>
                <a:lnTo>
                  <a:pt x="19197" y="3623"/>
                </a:lnTo>
                <a:lnTo>
                  <a:pt x="19197" y="4182"/>
                </a:lnTo>
                <a:close/>
                <a:moveTo>
                  <a:pt x="14334" y="1635"/>
                </a:moveTo>
                <a:lnTo>
                  <a:pt x="14316" y="1641"/>
                </a:lnTo>
                <a:lnTo>
                  <a:pt x="14296" y="1648"/>
                </a:lnTo>
                <a:lnTo>
                  <a:pt x="14273" y="1657"/>
                </a:lnTo>
                <a:lnTo>
                  <a:pt x="14250" y="1666"/>
                </a:lnTo>
                <a:lnTo>
                  <a:pt x="14315" y="1777"/>
                </a:lnTo>
                <a:lnTo>
                  <a:pt x="14322" y="1736"/>
                </a:lnTo>
                <a:lnTo>
                  <a:pt x="14327" y="1699"/>
                </a:lnTo>
                <a:lnTo>
                  <a:pt x="14332" y="1665"/>
                </a:lnTo>
                <a:lnTo>
                  <a:pt x="14334" y="1635"/>
                </a:lnTo>
                <a:close/>
                <a:moveTo>
                  <a:pt x="16730" y="1783"/>
                </a:moveTo>
                <a:lnTo>
                  <a:pt x="16596" y="2204"/>
                </a:lnTo>
                <a:lnTo>
                  <a:pt x="16897" y="2084"/>
                </a:lnTo>
                <a:lnTo>
                  <a:pt x="16873" y="1898"/>
                </a:lnTo>
                <a:lnTo>
                  <a:pt x="16730" y="1783"/>
                </a:lnTo>
                <a:close/>
                <a:moveTo>
                  <a:pt x="1865" y="2435"/>
                </a:moveTo>
                <a:lnTo>
                  <a:pt x="1771" y="2511"/>
                </a:lnTo>
                <a:lnTo>
                  <a:pt x="1754" y="2633"/>
                </a:lnTo>
                <a:lnTo>
                  <a:pt x="1952" y="2712"/>
                </a:lnTo>
                <a:lnTo>
                  <a:pt x="1865" y="2435"/>
                </a:lnTo>
                <a:close/>
                <a:moveTo>
                  <a:pt x="6875" y="1210"/>
                </a:moveTo>
                <a:lnTo>
                  <a:pt x="6863" y="1210"/>
                </a:lnTo>
                <a:lnTo>
                  <a:pt x="6850" y="1209"/>
                </a:lnTo>
                <a:lnTo>
                  <a:pt x="6835" y="1208"/>
                </a:lnTo>
                <a:lnTo>
                  <a:pt x="6821" y="1204"/>
                </a:lnTo>
                <a:lnTo>
                  <a:pt x="6805" y="1200"/>
                </a:lnTo>
                <a:lnTo>
                  <a:pt x="6791" y="1194"/>
                </a:lnTo>
                <a:lnTo>
                  <a:pt x="6784" y="1190"/>
                </a:lnTo>
                <a:lnTo>
                  <a:pt x="6778" y="1185"/>
                </a:lnTo>
                <a:lnTo>
                  <a:pt x="6771" y="1180"/>
                </a:lnTo>
                <a:lnTo>
                  <a:pt x="6765" y="1174"/>
                </a:lnTo>
                <a:lnTo>
                  <a:pt x="6760" y="1170"/>
                </a:lnTo>
                <a:lnTo>
                  <a:pt x="6756" y="1164"/>
                </a:lnTo>
                <a:lnTo>
                  <a:pt x="6753" y="1158"/>
                </a:lnTo>
                <a:lnTo>
                  <a:pt x="6750" y="1152"/>
                </a:lnTo>
                <a:lnTo>
                  <a:pt x="6748" y="1146"/>
                </a:lnTo>
                <a:lnTo>
                  <a:pt x="6747" y="1140"/>
                </a:lnTo>
                <a:lnTo>
                  <a:pt x="6745" y="1134"/>
                </a:lnTo>
                <a:lnTo>
                  <a:pt x="6745" y="1126"/>
                </a:lnTo>
                <a:lnTo>
                  <a:pt x="6747" y="1120"/>
                </a:lnTo>
                <a:lnTo>
                  <a:pt x="6748" y="1113"/>
                </a:lnTo>
                <a:lnTo>
                  <a:pt x="6749" y="1107"/>
                </a:lnTo>
                <a:lnTo>
                  <a:pt x="6751" y="1101"/>
                </a:lnTo>
                <a:lnTo>
                  <a:pt x="6755" y="1095"/>
                </a:lnTo>
                <a:lnTo>
                  <a:pt x="6759" y="1089"/>
                </a:lnTo>
                <a:lnTo>
                  <a:pt x="6762" y="1083"/>
                </a:lnTo>
                <a:lnTo>
                  <a:pt x="6767" y="1078"/>
                </a:lnTo>
                <a:lnTo>
                  <a:pt x="6773" y="1074"/>
                </a:lnTo>
                <a:lnTo>
                  <a:pt x="6779" y="1069"/>
                </a:lnTo>
                <a:lnTo>
                  <a:pt x="6785" y="1065"/>
                </a:lnTo>
                <a:lnTo>
                  <a:pt x="6791" y="1063"/>
                </a:lnTo>
                <a:lnTo>
                  <a:pt x="6798" y="1060"/>
                </a:lnTo>
                <a:lnTo>
                  <a:pt x="6804" y="1058"/>
                </a:lnTo>
                <a:lnTo>
                  <a:pt x="6811" y="1057"/>
                </a:lnTo>
                <a:lnTo>
                  <a:pt x="6819" y="1057"/>
                </a:lnTo>
                <a:lnTo>
                  <a:pt x="6825" y="1057"/>
                </a:lnTo>
                <a:lnTo>
                  <a:pt x="6831" y="1058"/>
                </a:lnTo>
                <a:lnTo>
                  <a:pt x="6837" y="1059"/>
                </a:lnTo>
                <a:lnTo>
                  <a:pt x="6843" y="1062"/>
                </a:lnTo>
                <a:lnTo>
                  <a:pt x="6849" y="1064"/>
                </a:lnTo>
                <a:lnTo>
                  <a:pt x="6853" y="1068"/>
                </a:lnTo>
                <a:lnTo>
                  <a:pt x="6859" y="1071"/>
                </a:lnTo>
                <a:lnTo>
                  <a:pt x="6864" y="1076"/>
                </a:lnTo>
                <a:lnTo>
                  <a:pt x="6871" y="1086"/>
                </a:lnTo>
                <a:lnTo>
                  <a:pt x="6879" y="1095"/>
                </a:lnTo>
                <a:lnTo>
                  <a:pt x="6885" y="1105"/>
                </a:lnTo>
                <a:lnTo>
                  <a:pt x="6888" y="1116"/>
                </a:lnTo>
                <a:lnTo>
                  <a:pt x="6892" y="1128"/>
                </a:lnTo>
                <a:lnTo>
                  <a:pt x="6895" y="1138"/>
                </a:lnTo>
                <a:lnTo>
                  <a:pt x="6897" y="1149"/>
                </a:lnTo>
                <a:lnTo>
                  <a:pt x="6899" y="1160"/>
                </a:lnTo>
                <a:lnTo>
                  <a:pt x="6899" y="1195"/>
                </a:lnTo>
                <a:lnTo>
                  <a:pt x="6899" y="1209"/>
                </a:lnTo>
                <a:lnTo>
                  <a:pt x="6892" y="1210"/>
                </a:lnTo>
                <a:lnTo>
                  <a:pt x="6875" y="1210"/>
                </a:lnTo>
                <a:close/>
                <a:moveTo>
                  <a:pt x="9001" y="3391"/>
                </a:moveTo>
                <a:lnTo>
                  <a:pt x="8979" y="3390"/>
                </a:lnTo>
                <a:lnTo>
                  <a:pt x="8959" y="3388"/>
                </a:lnTo>
                <a:lnTo>
                  <a:pt x="8940" y="3383"/>
                </a:lnTo>
                <a:lnTo>
                  <a:pt x="8921" y="3377"/>
                </a:lnTo>
                <a:lnTo>
                  <a:pt x="8903" y="3369"/>
                </a:lnTo>
                <a:lnTo>
                  <a:pt x="8886" y="3359"/>
                </a:lnTo>
                <a:lnTo>
                  <a:pt x="8870" y="3348"/>
                </a:lnTo>
                <a:lnTo>
                  <a:pt x="8856" y="3336"/>
                </a:lnTo>
                <a:lnTo>
                  <a:pt x="8843" y="3323"/>
                </a:lnTo>
                <a:lnTo>
                  <a:pt x="8831" y="3307"/>
                </a:lnTo>
                <a:lnTo>
                  <a:pt x="8820" y="3292"/>
                </a:lnTo>
                <a:lnTo>
                  <a:pt x="8811" y="3274"/>
                </a:lnTo>
                <a:lnTo>
                  <a:pt x="8804" y="3256"/>
                </a:lnTo>
                <a:lnTo>
                  <a:pt x="8799" y="3237"/>
                </a:lnTo>
                <a:lnTo>
                  <a:pt x="8796" y="3216"/>
                </a:lnTo>
                <a:lnTo>
                  <a:pt x="8795" y="3196"/>
                </a:lnTo>
                <a:lnTo>
                  <a:pt x="8796" y="3178"/>
                </a:lnTo>
                <a:lnTo>
                  <a:pt x="8797" y="3161"/>
                </a:lnTo>
                <a:lnTo>
                  <a:pt x="8801" y="3143"/>
                </a:lnTo>
                <a:lnTo>
                  <a:pt x="8804" y="3126"/>
                </a:lnTo>
                <a:lnTo>
                  <a:pt x="8809" y="3110"/>
                </a:lnTo>
                <a:lnTo>
                  <a:pt x="8814" y="3093"/>
                </a:lnTo>
                <a:lnTo>
                  <a:pt x="8820" y="3077"/>
                </a:lnTo>
                <a:lnTo>
                  <a:pt x="8827" y="3060"/>
                </a:lnTo>
                <a:lnTo>
                  <a:pt x="8834" y="3046"/>
                </a:lnTo>
                <a:lnTo>
                  <a:pt x="8843" y="3030"/>
                </a:lnTo>
                <a:lnTo>
                  <a:pt x="8851" y="3016"/>
                </a:lnTo>
                <a:lnTo>
                  <a:pt x="8861" y="3002"/>
                </a:lnTo>
                <a:lnTo>
                  <a:pt x="8879" y="2974"/>
                </a:lnTo>
                <a:lnTo>
                  <a:pt x="8898" y="2950"/>
                </a:lnTo>
                <a:lnTo>
                  <a:pt x="8917" y="2927"/>
                </a:lnTo>
                <a:lnTo>
                  <a:pt x="8936" y="2907"/>
                </a:lnTo>
                <a:lnTo>
                  <a:pt x="8953" y="2889"/>
                </a:lnTo>
                <a:lnTo>
                  <a:pt x="8969" y="2874"/>
                </a:lnTo>
                <a:lnTo>
                  <a:pt x="8993" y="2853"/>
                </a:lnTo>
                <a:lnTo>
                  <a:pt x="9001" y="2846"/>
                </a:lnTo>
                <a:lnTo>
                  <a:pt x="9009" y="2853"/>
                </a:lnTo>
                <a:lnTo>
                  <a:pt x="9033" y="2874"/>
                </a:lnTo>
                <a:lnTo>
                  <a:pt x="9049" y="2889"/>
                </a:lnTo>
                <a:lnTo>
                  <a:pt x="9066" y="2907"/>
                </a:lnTo>
                <a:lnTo>
                  <a:pt x="9085" y="2927"/>
                </a:lnTo>
                <a:lnTo>
                  <a:pt x="9104" y="2950"/>
                </a:lnTo>
                <a:lnTo>
                  <a:pt x="9123" y="2974"/>
                </a:lnTo>
                <a:lnTo>
                  <a:pt x="9141" y="3002"/>
                </a:lnTo>
                <a:lnTo>
                  <a:pt x="9159" y="3030"/>
                </a:lnTo>
                <a:lnTo>
                  <a:pt x="9175" y="3060"/>
                </a:lnTo>
                <a:lnTo>
                  <a:pt x="9181" y="3077"/>
                </a:lnTo>
                <a:lnTo>
                  <a:pt x="9188" y="3093"/>
                </a:lnTo>
                <a:lnTo>
                  <a:pt x="9193" y="3110"/>
                </a:lnTo>
                <a:lnTo>
                  <a:pt x="9198" y="3126"/>
                </a:lnTo>
                <a:lnTo>
                  <a:pt x="9201" y="3143"/>
                </a:lnTo>
                <a:lnTo>
                  <a:pt x="9205" y="3161"/>
                </a:lnTo>
                <a:lnTo>
                  <a:pt x="9206" y="3178"/>
                </a:lnTo>
                <a:lnTo>
                  <a:pt x="9206" y="3196"/>
                </a:lnTo>
                <a:lnTo>
                  <a:pt x="9206" y="3216"/>
                </a:lnTo>
                <a:lnTo>
                  <a:pt x="9203" y="3237"/>
                </a:lnTo>
                <a:lnTo>
                  <a:pt x="9198" y="3256"/>
                </a:lnTo>
                <a:lnTo>
                  <a:pt x="9191" y="3274"/>
                </a:lnTo>
                <a:lnTo>
                  <a:pt x="9182" y="3292"/>
                </a:lnTo>
                <a:lnTo>
                  <a:pt x="9171" y="3307"/>
                </a:lnTo>
                <a:lnTo>
                  <a:pt x="9159" y="3323"/>
                </a:lnTo>
                <a:lnTo>
                  <a:pt x="9146" y="3336"/>
                </a:lnTo>
                <a:lnTo>
                  <a:pt x="9132" y="3348"/>
                </a:lnTo>
                <a:lnTo>
                  <a:pt x="9116" y="3359"/>
                </a:lnTo>
                <a:lnTo>
                  <a:pt x="9099" y="3369"/>
                </a:lnTo>
                <a:lnTo>
                  <a:pt x="9081" y="3377"/>
                </a:lnTo>
                <a:lnTo>
                  <a:pt x="9062" y="3383"/>
                </a:lnTo>
                <a:lnTo>
                  <a:pt x="9042" y="3388"/>
                </a:lnTo>
                <a:lnTo>
                  <a:pt x="9021" y="3390"/>
                </a:lnTo>
                <a:lnTo>
                  <a:pt x="9001" y="3391"/>
                </a:lnTo>
                <a:close/>
              </a:path>
            </a:pathLst>
          </a:custGeom>
          <a:solidFill>
            <a:schemeClr val="bg1">
              <a:lumMod val="85000"/>
            </a:schemeClr>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solidFill>
              <a:latin typeface="Calibri" panose="020F0502020204030204" pitchFamily="34" charset="0"/>
              <a:ea typeface="Calibri" panose="020F0502020204030204" pitchFamily="34" charset="0"/>
            </a:endParaRPr>
          </a:p>
        </p:txBody>
      </p:sp>
      <p:sp>
        <p:nvSpPr>
          <p:cNvPr id="11" name="Freeform 18"/>
          <p:cNvSpPr>
            <a:spLocks noEditPoints="1"/>
          </p:cNvSpPr>
          <p:nvPr/>
        </p:nvSpPr>
        <p:spPr bwMode="auto">
          <a:xfrm>
            <a:off x="5050550" y="1484715"/>
            <a:ext cx="361460" cy="479529"/>
          </a:xfrm>
          <a:custGeom>
            <a:avLst/>
            <a:gdLst>
              <a:gd name="T0" fmla="*/ 916 w 2444"/>
              <a:gd name="T1" fmla="*/ 3207 h 3241"/>
              <a:gd name="T2" fmla="*/ 589 w 2444"/>
              <a:gd name="T3" fmla="*/ 3081 h 3241"/>
              <a:gd name="T4" fmla="*/ 318 w 2444"/>
              <a:gd name="T5" fmla="*/ 2873 h 3241"/>
              <a:gd name="T6" fmla="*/ 120 w 2444"/>
              <a:gd name="T7" fmla="*/ 2598 h 3241"/>
              <a:gd name="T8" fmla="*/ 14 w 2444"/>
              <a:gd name="T9" fmla="*/ 2264 h 3241"/>
              <a:gd name="T10" fmla="*/ 30 w 2444"/>
              <a:gd name="T11" fmla="*/ 1766 h 3241"/>
              <a:gd name="T12" fmla="*/ 235 w 2444"/>
              <a:gd name="T13" fmla="*/ 1185 h 3241"/>
              <a:gd name="T14" fmla="*/ 553 w 2444"/>
              <a:gd name="T15" fmla="*/ 688 h 3241"/>
              <a:gd name="T16" fmla="*/ 888 w 2444"/>
              <a:gd name="T17" fmla="*/ 305 h 3241"/>
              <a:gd name="T18" fmla="*/ 1142 w 2444"/>
              <a:gd name="T19" fmla="*/ 67 h 3241"/>
              <a:gd name="T20" fmla="*/ 1334 w 2444"/>
              <a:gd name="T21" fmla="*/ 94 h 3241"/>
              <a:gd name="T22" fmla="*/ 1663 w 2444"/>
              <a:gd name="T23" fmla="*/ 418 h 3241"/>
              <a:gd name="T24" fmla="*/ 2003 w 2444"/>
              <a:gd name="T25" fmla="*/ 842 h 3241"/>
              <a:gd name="T26" fmla="*/ 2293 w 2444"/>
              <a:gd name="T27" fmla="*/ 1371 h 3241"/>
              <a:gd name="T28" fmla="*/ 2440 w 2444"/>
              <a:gd name="T29" fmla="*/ 1973 h 3241"/>
              <a:gd name="T30" fmla="*/ 2405 w 2444"/>
              <a:gd name="T31" fmla="*/ 2381 h 3241"/>
              <a:gd name="T32" fmla="*/ 2267 w 2444"/>
              <a:gd name="T33" fmla="*/ 2697 h 3241"/>
              <a:gd name="T34" fmla="*/ 2043 w 2444"/>
              <a:gd name="T35" fmla="*/ 2951 h 3241"/>
              <a:gd name="T36" fmla="*/ 1752 w 2444"/>
              <a:gd name="T37" fmla="*/ 3132 h 3241"/>
              <a:gd name="T38" fmla="*/ 1407 w 2444"/>
              <a:gd name="T39" fmla="*/ 3229 h 3241"/>
              <a:gd name="T40" fmla="*/ 756 w 2444"/>
              <a:gd name="T41" fmla="*/ 2455 h 3241"/>
              <a:gd name="T42" fmla="*/ 920 w 2444"/>
              <a:gd name="T43" fmla="*/ 2509 h 3241"/>
              <a:gd name="T44" fmla="*/ 1071 w 2444"/>
              <a:gd name="T45" fmla="*/ 2533 h 3241"/>
              <a:gd name="T46" fmla="*/ 1371 w 2444"/>
              <a:gd name="T47" fmla="*/ 2507 h 3241"/>
              <a:gd name="T48" fmla="*/ 1489 w 2444"/>
              <a:gd name="T49" fmla="*/ 2464 h 3241"/>
              <a:gd name="T50" fmla="*/ 1581 w 2444"/>
              <a:gd name="T51" fmla="*/ 2401 h 3241"/>
              <a:gd name="T52" fmla="*/ 1648 w 2444"/>
              <a:gd name="T53" fmla="*/ 2323 h 3241"/>
              <a:gd name="T54" fmla="*/ 1689 w 2444"/>
              <a:gd name="T55" fmla="*/ 2232 h 3241"/>
              <a:gd name="T56" fmla="*/ 1702 w 2444"/>
              <a:gd name="T57" fmla="*/ 2130 h 3241"/>
              <a:gd name="T58" fmla="*/ 1693 w 2444"/>
              <a:gd name="T59" fmla="*/ 2035 h 3241"/>
              <a:gd name="T60" fmla="*/ 1660 w 2444"/>
              <a:gd name="T61" fmla="*/ 1951 h 3241"/>
              <a:gd name="T62" fmla="*/ 1603 w 2444"/>
              <a:gd name="T63" fmla="*/ 1880 h 3241"/>
              <a:gd name="T64" fmla="*/ 1517 w 2444"/>
              <a:gd name="T65" fmla="*/ 1819 h 3241"/>
              <a:gd name="T66" fmla="*/ 1356 w 2444"/>
              <a:gd name="T67" fmla="*/ 1749 h 3241"/>
              <a:gd name="T68" fmla="*/ 1174 w 2444"/>
              <a:gd name="T69" fmla="*/ 1670 h 3241"/>
              <a:gd name="T70" fmla="*/ 1121 w 2444"/>
              <a:gd name="T71" fmla="*/ 1619 h 3241"/>
              <a:gd name="T72" fmla="*/ 1126 w 2444"/>
              <a:gd name="T73" fmla="*/ 1568 h 3241"/>
              <a:gd name="T74" fmla="*/ 1172 w 2444"/>
              <a:gd name="T75" fmla="*/ 1529 h 3241"/>
              <a:gd name="T76" fmla="*/ 1274 w 2444"/>
              <a:gd name="T77" fmla="*/ 1513 h 3241"/>
              <a:gd name="T78" fmla="*/ 1423 w 2444"/>
              <a:gd name="T79" fmla="*/ 1529 h 3241"/>
              <a:gd name="T80" fmla="*/ 1577 w 2444"/>
              <a:gd name="T81" fmla="*/ 1582 h 3241"/>
              <a:gd name="T82" fmla="*/ 1474 w 2444"/>
              <a:gd name="T83" fmla="*/ 1264 h 3241"/>
              <a:gd name="T84" fmla="*/ 1106 w 2444"/>
              <a:gd name="T85" fmla="*/ 1265 h 3241"/>
              <a:gd name="T86" fmla="*/ 989 w 2444"/>
              <a:gd name="T87" fmla="*/ 1302 h 3241"/>
              <a:gd name="T88" fmla="*/ 893 w 2444"/>
              <a:gd name="T89" fmla="*/ 1355 h 3241"/>
              <a:gd name="T90" fmla="*/ 822 w 2444"/>
              <a:gd name="T91" fmla="*/ 1427 h 3241"/>
              <a:gd name="T92" fmla="*/ 775 w 2444"/>
              <a:gd name="T93" fmla="*/ 1511 h 3241"/>
              <a:gd name="T94" fmla="*/ 753 w 2444"/>
              <a:gd name="T95" fmla="*/ 1607 h 3241"/>
              <a:gd name="T96" fmla="*/ 758 w 2444"/>
              <a:gd name="T97" fmla="*/ 1712 h 3241"/>
              <a:gd name="T98" fmla="*/ 794 w 2444"/>
              <a:gd name="T99" fmla="*/ 1804 h 3241"/>
              <a:gd name="T100" fmla="*/ 856 w 2444"/>
              <a:gd name="T101" fmla="*/ 1879 h 3241"/>
              <a:gd name="T102" fmla="*/ 942 w 2444"/>
              <a:gd name="T103" fmla="*/ 1940 h 3241"/>
              <a:gd name="T104" fmla="*/ 1126 w 2444"/>
              <a:gd name="T105" fmla="*/ 2018 h 3241"/>
              <a:gd name="T106" fmla="*/ 1258 w 2444"/>
              <a:gd name="T107" fmla="*/ 2069 h 3241"/>
              <a:gd name="T108" fmla="*/ 1324 w 2444"/>
              <a:gd name="T109" fmla="*/ 2123 h 3241"/>
              <a:gd name="T110" fmla="*/ 1333 w 2444"/>
              <a:gd name="T111" fmla="*/ 2187 h 3241"/>
              <a:gd name="T112" fmla="*/ 1287 w 2444"/>
              <a:gd name="T113" fmla="*/ 2236 h 3241"/>
              <a:gd name="T114" fmla="*/ 1199 w 2444"/>
              <a:gd name="T115" fmla="*/ 2257 h 3241"/>
              <a:gd name="T116" fmla="*/ 1061 w 2444"/>
              <a:gd name="T117" fmla="*/ 2250 h 3241"/>
              <a:gd name="T118" fmla="*/ 923 w 2444"/>
              <a:gd name="T119" fmla="*/ 2217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4" h="3241">
                <a:moveTo>
                  <a:pt x="1222" y="3241"/>
                </a:moveTo>
                <a:lnTo>
                  <a:pt x="1159" y="3240"/>
                </a:lnTo>
                <a:lnTo>
                  <a:pt x="1097" y="3236"/>
                </a:lnTo>
                <a:lnTo>
                  <a:pt x="1036" y="3229"/>
                </a:lnTo>
                <a:lnTo>
                  <a:pt x="976" y="3219"/>
                </a:lnTo>
                <a:lnTo>
                  <a:pt x="916" y="3207"/>
                </a:lnTo>
                <a:lnTo>
                  <a:pt x="858" y="3192"/>
                </a:lnTo>
                <a:lnTo>
                  <a:pt x="801" y="3174"/>
                </a:lnTo>
                <a:lnTo>
                  <a:pt x="746" y="3154"/>
                </a:lnTo>
                <a:lnTo>
                  <a:pt x="692" y="3132"/>
                </a:lnTo>
                <a:lnTo>
                  <a:pt x="639" y="3107"/>
                </a:lnTo>
                <a:lnTo>
                  <a:pt x="589" y="3081"/>
                </a:lnTo>
                <a:lnTo>
                  <a:pt x="539" y="3051"/>
                </a:lnTo>
                <a:lnTo>
                  <a:pt x="491" y="3020"/>
                </a:lnTo>
                <a:lnTo>
                  <a:pt x="445" y="2986"/>
                </a:lnTo>
                <a:lnTo>
                  <a:pt x="400" y="2951"/>
                </a:lnTo>
                <a:lnTo>
                  <a:pt x="358" y="2913"/>
                </a:lnTo>
                <a:lnTo>
                  <a:pt x="318" y="2873"/>
                </a:lnTo>
                <a:lnTo>
                  <a:pt x="279" y="2833"/>
                </a:lnTo>
                <a:lnTo>
                  <a:pt x="243" y="2789"/>
                </a:lnTo>
                <a:lnTo>
                  <a:pt x="209" y="2744"/>
                </a:lnTo>
                <a:lnTo>
                  <a:pt x="177" y="2697"/>
                </a:lnTo>
                <a:lnTo>
                  <a:pt x="148" y="2648"/>
                </a:lnTo>
                <a:lnTo>
                  <a:pt x="120" y="2598"/>
                </a:lnTo>
                <a:lnTo>
                  <a:pt x="96" y="2545"/>
                </a:lnTo>
                <a:lnTo>
                  <a:pt x="74" y="2492"/>
                </a:lnTo>
                <a:lnTo>
                  <a:pt x="55" y="2438"/>
                </a:lnTo>
                <a:lnTo>
                  <a:pt x="38" y="2381"/>
                </a:lnTo>
                <a:lnTo>
                  <a:pt x="25" y="2323"/>
                </a:lnTo>
                <a:lnTo>
                  <a:pt x="14" y="2264"/>
                </a:lnTo>
                <a:lnTo>
                  <a:pt x="6" y="2204"/>
                </a:lnTo>
                <a:lnTo>
                  <a:pt x="2" y="2142"/>
                </a:lnTo>
                <a:lnTo>
                  <a:pt x="0" y="2079"/>
                </a:lnTo>
                <a:lnTo>
                  <a:pt x="3" y="1973"/>
                </a:lnTo>
                <a:lnTo>
                  <a:pt x="14" y="1869"/>
                </a:lnTo>
                <a:lnTo>
                  <a:pt x="30" y="1766"/>
                </a:lnTo>
                <a:lnTo>
                  <a:pt x="52" y="1665"/>
                </a:lnTo>
                <a:lnTo>
                  <a:pt x="80" y="1565"/>
                </a:lnTo>
                <a:lnTo>
                  <a:pt x="113" y="1467"/>
                </a:lnTo>
                <a:lnTo>
                  <a:pt x="150" y="1371"/>
                </a:lnTo>
                <a:lnTo>
                  <a:pt x="191" y="1276"/>
                </a:lnTo>
                <a:lnTo>
                  <a:pt x="235" y="1185"/>
                </a:lnTo>
                <a:lnTo>
                  <a:pt x="284" y="1095"/>
                </a:lnTo>
                <a:lnTo>
                  <a:pt x="334" y="1009"/>
                </a:lnTo>
                <a:lnTo>
                  <a:pt x="387" y="924"/>
                </a:lnTo>
                <a:lnTo>
                  <a:pt x="442" y="842"/>
                </a:lnTo>
                <a:lnTo>
                  <a:pt x="498" y="764"/>
                </a:lnTo>
                <a:lnTo>
                  <a:pt x="553" y="688"/>
                </a:lnTo>
                <a:lnTo>
                  <a:pt x="610" y="615"/>
                </a:lnTo>
                <a:lnTo>
                  <a:pt x="669" y="545"/>
                </a:lnTo>
                <a:lnTo>
                  <a:pt x="724" y="480"/>
                </a:lnTo>
                <a:lnTo>
                  <a:pt x="780" y="418"/>
                </a:lnTo>
                <a:lnTo>
                  <a:pt x="835" y="359"/>
                </a:lnTo>
                <a:lnTo>
                  <a:pt x="888" y="305"/>
                </a:lnTo>
                <a:lnTo>
                  <a:pt x="938" y="255"/>
                </a:lnTo>
                <a:lnTo>
                  <a:pt x="986" y="207"/>
                </a:lnTo>
                <a:lnTo>
                  <a:pt x="1031" y="166"/>
                </a:lnTo>
                <a:lnTo>
                  <a:pt x="1072" y="128"/>
                </a:lnTo>
                <a:lnTo>
                  <a:pt x="1109" y="94"/>
                </a:lnTo>
                <a:lnTo>
                  <a:pt x="1142" y="67"/>
                </a:lnTo>
                <a:lnTo>
                  <a:pt x="1170" y="43"/>
                </a:lnTo>
                <a:lnTo>
                  <a:pt x="1208" y="11"/>
                </a:lnTo>
                <a:lnTo>
                  <a:pt x="1222" y="0"/>
                </a:lnTo>
                <a:lnTo>
                  <a:pt x="1235" y="11"/>
                </a:lnTo>
                <a:lnTo>
                  <a:pt x="1275" y="43"/>
                </a:lnTo>
                <a:lnTo>
                  <a:pt x="1334" y="94"/>
                </a:lnTo>
                <a:lnTo>
                  <a:pt x="1413" y="166"/>
                </a:lnTo>
                <a:lnTo>
                  <a:pt x="1457" y="207"/>
                </a:lnTo>
                <a:lnTo>
                  <a:pt x="1505" y="255"/>
                </a:lnTo>
                <a:lnTo>
                  <a:pt x="1556" y="305"/>
                </a:lnTo>
                <a:lnTo>
                  <a:pt x="1608" y="359"/>
                </a:lnTo>
                <a:lnTo>
                  <a:pt x="1663" y="418"/>
                </a:lnTo>
                <a:lnTo>
                  <a:pt x="1719" y="480"/>
                </a:lnTo>
                <a:lnTo>
                  <a:pt x="1776" y="545"/>
                </a:lnTo>
                <a:lnTo>
                  <a:pt x="1833" y="615"/>
                </a:lnTo>
                <a:lnTo>
                  <a:pt x="1890" y="688"/>
                </a:lnTo>
                <a:lnTo>
                  <a:pt x="1947" y="764"/>
                </a:lnTo>
                <a:lnTo>
                  <a:pt x="2003" y="842"/>
                </a:lnTo>
                <a:lnTo>
                  <a:pt x="2057" y="924"/>
                </a:lnTo>
                <a:lnTo>
                  <a:pt x="2110" y="1009"/>
                </a:lnTo>
                <a:lnTo>
                  <a:pt x="2161" y="1095"/>
                </a:lnTo>
                <a:lnTo>
                  <a:pt x="2208" y="1185"/>
                </a:lnTo>
                <a:lnTo>
                  <a:pt x="2253" y="1276"/>
                </a:lnTo>
                <a:lnTo>
                  <a:pt x="2293" y="1371"/>
                </a:lnTo>
                <a:lnTo>
                  <a:pt x="2331" y="1467"/>
                </a:lnTo>
                <a:lnTo>
                  <a:pt x="2364" y="1565"/>
                </a:lnTo>
                <a:lnTo>
                  <a:pt x="2391" y="1665"/>
                </a:lnTo>
                <a:lnTo>
                  <a:pt x="2414" y="1766"/>
                </a:lnTo>
                <a:lnTo>
                  <a:pt x="2430" y="1869"/>
                </a:lnTo>
                <a:lnTo>
                  <a:pt x="2440" y="1973"/>
                </a:lnTo>
                <a:lnTo>
                  <a:pt x="2444" y="2079"/>
                </a:lnTo>
                <a:lnTo>
                  <a:pt x="2442" y="2142"/>
                </a:lnTo>
                <a:lnTo>
                  <a:pt x="2437" y="2204"/>
                </a:lnTo>
                <a:lnTo>
                  <a:pt x="2429" y="2264"/>
                </a:lnTo>
                <a:lnTo>
                  <a:pt x="2418" y="2323"/>
                </a:lnTo>
                <a:lnTo>
                  <a:pt x="2405" y="2381"/>
                </a:lnTo>
                <a:lnTo>
                  <a:pt x="2389" y="2438"/>
                </a:lnTo>
                <a:lnTo>
                  <a:pt x="2369" y="2492"/>
                </a:lnTo>
                <a:lnTo>
                  <a:pt x="2347" y="2545"/>
                </a:lnTo>
                <a:lnTo>
                  <a:pt x="2323" y="2598"/>
                </a:lnTo>
                <a:lnTo>
                  <a:pt x="2297" y="2648"/>
                </a:lnTo>
                <a:lnTo>
                  <a:pt x="2267" y="2697"/>
                </a:lnTo>
                <a:lnTo>
                  <a:pt x="2235" y="2744"/>
                </a:lnTo>
                <a:lnTo>
                  <a:pt x="2201" y="2789"/>
                </a:lnTo>
                <a:lnTo>
                  <a:pt x="2165" y="2833"/>
                </a:lnTo>
                <a:lnTo>
                  <a:pt x="2127" y="2873"/>
                </a:lnTo>
                <a:lnTo>
                  <a:pt x="2086" y="2913"/>
                </a:lnTo>
                <a:lnTo>
                  <a:pt x="2043" y="2951"/>
                </a:lnTo>
                <a:lnTo>
                  <a:pt x="1998" y="2986"/>
                </a:lnTo>
                <a:lnTo>
                  <a:pt x="1952" y="3020"/>
                </a:lnTo>
                <a:lnTo>
                  <a:pt x="1905" y="3051"/>
                </a:lnTo>
                <a:lnTo>
                  <a:pt x="1855" y="3081"/>
                </a:lnTo>
                <a:lnTo>
                  <a:pt x="1804" y="3107"/>
                </a:lnTo>
                <a:lnTo>
                  <a:pt x="1752" y="3132"/>
                </a:lnTo>
                <a:lnTo>
                  <a:pt x="1697" y="3154"/>
                </a:lnTo>
                <a:lnTo>
                  <a:pt x="1642" y="3174"/>
                </a:lnTo>
                <a:lnTo>
                  <a:pt x="1585" y="3192"/>
                </a:lnTo>
                <a:lnTo>
                  <a:pt x="1527" y="3207"/>
                </a:lnTo>
                <a:lnTo>
                  <a:pt x="1468" y="3219"/>
                </a:lnTo>
                <a:lnTo>
                  <a:pt x="1407" y="3229"/>
                </a:lnTo>
                <a:lnTo>
                  <a:pt x="1347" y="3236"/>
                </a:lnTo>
                <a:lnTo>
                  <a:pt x="1285" y="3240"/>
                </a:lnTo>
                <a:lnTo>
                  <a:pt x="1222" y="3241"/>
                </a:lnTo>
                <a:close/>
                <a:moveTo>
                  <a:pt x="808" y="2169"/>
                </a:moveTo>
                <a:lnTo>
                  <a:pt x="741" y="2447"/>
                </a:lnTo>
                <a:lnTo>
                  <a:pt x="756" y="2455"/>
                </a:lnTo>
                <a:lnTo>
                  <a:pt x="773" y="2463"/>
                </a:lnTo>
                <a:lnTo>
                  <a:pt x="791" y="2469"/>
                </a:lnTo>
                <a:lnTo>
                  <a:pt x="810" y="2477"/>
                </a:lnTo>
                <a:lnTo>
                  <a:pt x="852" y="2490"/>
                </a:lnTo>
                <a:lnTo>
                  <a:pt x="895" y="2503"/>
                </a:lnTo>
                <a:lnTo>
                  <a:pt x="920" y="2509"/>
                </a:lnTo>
                <a:lnTo>
                  <a:pt x="944" y="2514"/>
                </a:lnTo>
                <a:lnTo>
                  <a:pt x="968" y="2519"/>
                </a:lnTo>
                <a:lnTo>
                  <a:pt x="993" y="2523"/>
                </a:lnTo>
                <a:lnTo>
                  <a:pt x="1019" y="2527"/>
                </a:lnTo>
                <a:lnTo>
                  <a:pt x="1046" y="2530"/>
                </a:lnTo>
                <a:lnTo>
                  <a:pt x="1071" y="2533"/>
                </a:lnTo>
                <a:lnTo>
                  <a:pt x="1098" y="2534"/>
                </a:lnTo>
                <a:lnTo>
                  <a:pt x="1098" y="2722"/>
                </a:lnTo>
                <a:lnTo>
                  <a:pt x="1327" y="2722"/>
                </a:lnTo>
                <a:lnTo>
                  <a:pt x="1327" y="2517"/>
                </a:lnTo>
                <a:lnTo>
                  <a:pt x="1350" y="2512"/>
                </a:lnTo>
                <a:lnTo>
                  <a:pt x="1371" y="2507"/>
                </a:lnTo>
                <a:lnTo>
                  <a:pt x="1393" y="2501"/>
                </a:lnTo>
                <a:lnTo>
                  <a:pt x="1413" y="2495"/>
                </a:lnTo>
                <a:lnTo>
                  <a:pt x="1433" y="2488"/>
                </a:lnTo>
                <a:lnTo>
                  <a:pt x="1452" y="2480"/>
                </a:lnTo>
                <a:lnTo>
                  <a:pt x="1470" y="2473"/>
                </a:lnTo>
                <a:lnTo>
                  <a:pt x="1489" y="2464"/>
                </a:lnTo>
                <a:lnTo>
                  <a:pt x="1505" y="2455"/>
                </a:lnTo>
                <a:lnTo>
                  <a:pt x="1522" y="2445"/>
                </a:lnTo>
                <a:lnTo>
                  <a:pt x="1538" y="2435"/>
                </a:lnTo>
                <a:lnTo>
                  <a:pt x="1552" y="2424"/>
                </a:lnTo>
                <a:lnTo>
                  <a:pt x="1566" y="2413"/>
                </a:lnTo>
                <a:lnTo>
                  <a:pt x="1581" y="2401"/>
                </a:lnTo>
                <a:lnTo>
                  <a:pt x="1594" y="2389"/>
                </a:lnTo>
                <a:lnTo>
                  <a:pt x="1606" y="2377"/>
                </a:lnTo>
                <a:lnTo>
                  <a:pt x="1617" y="2364"/>
                </a:lnTo>
                <a:lnTo>
                  <a:pt x="1628" y="2351"/>
                </a:lnTo>
                <a:lnTo>
                  <a:pt x="1639" y="2338"/>
                </a:lnTo>
                <a:lnTo>
                  <a:pt x="1648" y="2323"/>
                </a:lnTo>
                <a:lnTo>
                  <a:pt x="1656" y="2309"/>
                </a:lnTo>
                <a:lnTo>
                  <a:pt x="1664" y="2295"/>
                </a:lnTo>
                <a:lnTo>
                  <a:pt x="1672" y="2280"/>
                </a:lnTo>
                <a:lnTo>
                  <a:pt x="1678" y="2264"/>
                </a:lnTo>
                <a:lnTo>
                  <a:pt x="1684" y="2249"/>
                </a:lnTo>
                <a:lnTo>
                  <a:pt x="1689" y="2232"/>
                </a:lnTo>
                <a:lnTo>
                  <a:pt x="1693" y="2216"/>
                </a:lnTo>
                <a:lnTo>
                  <a:pt x="1697" y="2199"/>
                </a:lnTo>
                <a:lnTo>
                  <a:pt x="1699" y="2183"/>
                </a:lnTo>
                <a:lnTo>
                  <a:pt x="1701" y="2165"/>
                </a:lnTo>
                <a:lnTo>
                  <a:pt x="1702" y="2148"/>
                </a:lnTo>
                <a:lnTo>
                  <a:pt x="1702" y="2130"/>
                </a:lnTo>
                <a:lnTo>
                  <a:pt x="1702" y="2114"/>
                </a:lnTo>
                <a:lnTo>
                  <a:pt x="1701" y="2097"/>
                </a:lnTo>
                <a:lnTo>
                  <a:pt x="1700" y="2081"/>
                </a:lnTo>
                <a:lnTo>
                  <a:pt x="1698" y="2066"/>
                </a:lnTo>
                <a:lnTo>
                  <a:pt x="1696" y="2050"/>
                </a:lnTo>
                <a:lnTo>
                  <a:pt x="1693" y="2035"/>
                </a:lnTo>
                <a:lnTo>
                  <a:pt x="1688" y="2019"/>
                </a:lnTo>
                <a:lnTo>
                  <a:pt x="1684" y="2005"/>
                </a:lnTo>
                <a:lnTo>
                  <a:pt x="1679" y="1991"/>
                </a:lnTo>
                <a:lnTo>
                  <a:pt x="1674" y="1978"/>
                </a:lnTo>
                <a:lnTo>
                  <a:pt x="1667" y="1965"/>
                </a:lnTo>
                <a:lnTo>
                  <a:pt x="1660" y="1951"/>
                </a:lnTo>
                <a:lnTo>
                  <a:pt x="1652" y="1938"/>
                </a:lnTo>
                <a:lnTo>
                  <a:pt x="1643" y="1926"/>
                </a:lnTo>
                <a:lnTo>
                  <a:pt x="1634" y="1914"/>
                </a:lnTo>
                <a:lnTo>
                  <a:pt x="1625" y="1902"/>
                </a:lnTo>
                <a:lnTo>
                  <a:pt x="1614" y="1891"/>
                </a:lnTo>
                <a:lnTo>
                  <a:pt x="1603" y="1880"/>
                </a:lnTo>
                <a:lnTo>
                  <a:pt x="1591" y="1869"/>
                </a:lnTo>
                <a:lnTo>
                  <a:pt x="1577" y="1858"/>
                </a:lnTo>
                <a:lnTo>
                  <a:pt x="1563" y="1847"/>
                </a:lnTo>
                <a:lnTo>
                  <a:pt x="1549" y="1837"/>
                </a:lnTo>
                <a:lnTo>
                  <a:pt x="1534" y="1827"/>
                </a:lnTo>
                <a:lnTo>
                  <a:pt x="1517" y="1819"/>
                </a:lnTo>
                <a:lnTo>
                  <a:pt x="1501" y="1809"/>
                </a:lnTo>
                <a:lnTo>
                  <a:pt x="1482" y="1800"/>
                </a:lnTo>
                <a:lnTo>
                  <a:pt x="1463" y="1791"/>
                </a:lnTo>
                <a:lnTo>
                  <a:pt x="1444" y="1782"/>
                </a:lnTo>
                <a:lnTo>
                  <a:pt x="1402" y="1765"/>
                </a:lnTo>
                <a:lnTo>
                  <a:pt x="1356" y="1749"/>
                </a:lnTo>
                <a:lnTo>
                  <a:pt x="1297" y="1728"/>
                </a:lnTo>
                <a:lnTo>
                  <a:pt x="1247" y="1708"/>
                </a:lnTo>
                <a:lnTo>
                  <a:pt x="1225" y="1698"/>
                </a:lnTo>
                <a:lnTo>
                  <a:pt x="1206" y="1689"/>
                </a:lnTo>
                <a:lnTo>
                  <a:pt x="1189" y="1680"/>
                </a:lnTo>
                <a:lnTo>
                  <a:pt x="1174" y="1670"/>
                </a:lnTo>
                <a:lnTo>
                  <a:pt x="1160" y="1663"/>
                </a:lnTo>
                <a:lnTo>
                  <a:pt x="1149" y="1654"/>
                </a:lnTo>
                <a:lnTo>
                  <a:pt x="1139" y="1645"/>
                </a:lnTo>
                <a:lnTo>
                  <a:pt x="1131" y="1636"/>
                </a:lnTo>
                <a:lnTo>
                  <a:pt x="1126" y="1628"/>
                </a:lnTo>
                <a:lnTo>
                  <a:pt x="1121" y="1619"/>
                </a:lnTo>
                <a:lnTo>
                  <a:pt x="1119" y="1609"/>
                </a:lnTo>
                <a:lnTo>
                  <a:pt x="1118" y="1600"/>
                </a:lnTo>
                <a:lnTo>
                  <a:pt x="1118" y="1591"/>
                </a:lnTo>
                <a:lnTo>
                  <a:pt x="1120" y="1584"/>
                </a:lnTo>
                <a:lnTo>
                  <a:pt x="1122" y="1576"/>
                </a:lnTo>
                <a:lnTo>
                  <a:pt x="1126" y="1568"/>
                </a:lnTo>
                <a:lnTo>
                  <a:pt x="1130" y="1561"/>
                </a:lnTo>
                <a:lnTo>
                  <a:pt x="1136" y="1553"/>
                </a:lnTo>
                <a:lnTo>
                  <a:pt x="1143" y="1546"/>
                </a:lnTo>
                <a:lnTo>
                  <a:pt x="1151" y="1540"/>
                </a:lnTo>
                <a:lnTo>
                  <a:pt x="1161" y="1534"/>
                </a:lnTo>
                <a:lnTo>
                  <a:pt x="1172" y="1529"/>
                </a:lnTo>
                <a:lnTo>
                  <a:pt x="1185" y="1524"/>
                </a:lnTo>
                <a:lnTo>
                  <a:pt x="1199" y="1521"/>
                </a:lnTo>
                <a:lnTo>
                  <a:pt x="1215" y="1518"/>
                </a:lnTo>
                <a:lnTo>
                  <a:pt x="1232" y="1516"/>
                </a:lnTo>
                <a:lnTo>
                  <a:pt x="1252" y="1513"/>
                </a:lnTo>
                <a:lnTo>
                  <a:pt x="1274" y="1513"/>
                </a:lnTo>
                <a:lnTo>
                  <a:pt x="1301" y="1513"/>
                </a:lnTo>
                <a:lnTo>
                  <a:pt x="1329" y="1516"/>
                </a:lnTo>
                <a:lnTo>
                  <a:pt x="1354" y="1518"/>
                </a:lnTo>
                <a:lnTo>
                  <a:pt x="1378" y="1521"/>
                </a:lnTo>
                <a:lnTo>
                  <a:pt x="1401" y="1524"/>
                </a:lnTo>
                <a:lnTo>
                  <a:pt x="1423" y="1529"/>
                </a:lnTo>
                <a:lnTo>
                  <a:pt x="1443" y="1534"/>
                </a:lnTo>
                <a:lnTo>
                  <a:pt x="1462" y="1540"/>
                </a:lnTo>
                <a:lnTo>
                  <a:pt x="1497" y="1551"/>
                </a:lnTo>
                <a:lnTo>
                  <a:pt x="1528" y="1562"/>
                </a:lnTo>
                <a:lnTo>
                  <a:pt x="1556" y="1573"/>
                </a:lnTo>
                <a:lnTo>
                  <a:pt x="1577" y="1582"/>
                </a:lnTo>
                <a:lnTo>
                  <a:pt x="1642" y="1314"/>
                </a:lnTo>
                <a:lnTo>
                  <a:pt x="1614" y="1303"/>
                </a:lnTo>
                <a:lnTo>
                  <a:pt x="1583" y="1292"/>
                </a:lnTo>
                <a:lnTo>
                  <a:pt x="1550" y="1281"/>
                </a:lnTo>
                <a:lnTo>
                  <a:pt x="1514" y="1272"/>
                </a:lnTo>
                <a:lnTo>
                  <a:pt x="1474" y="1264"/>
                </a:lnTo>
                <a:lnTo>
                  <a:pt x="1432" y="1258"/>
                </a:lnTo>
                <a:lnTo>
                  <a:pt x="1386" y="1252"/>
                </a:lnTo>
                <a:lnTo>
                  <a:pt x="1336" y="1249"/>
                </a:lnTo>
                <a:lnTo>
                  <a:pt x="1336" y="1080"/>
                </a:lnTo>
                <a:lnTo>
                  <a:pt x="1106" y="1080"/>
                </a:lnTo>
                <a:lnTo>
                  <a:pt x="1106" y="1265"/>
                </a:lnTo>
                <a:lnTo>
                  <a:pt x="1085" y="1270"/>
                </a:lnTo>
                <a:lnTo>
                  <a:pt x="1064" y="1275"/>
                </a:lnTo>
                <a:lnTo>
                  <a:pt x="1045" y="1281"/>
                </a:lnTo>
                <a:lnTo>
                  <a:pt x="1025" y="1287"/>
                </a:lnTo>
                <a:lnTo>
                  <a:pt x="1006" y="1294"/>
                </a:lnTo>
                <a:lnTo>
                  <a:pt x="989" y="1302"/>
                </a:lnTo>
                <a:lnTo>
                  <a:pt x="971" y="1309"/>
                </a:lnTo>
                <a:lnTo>
                  <a:pt x="955" y="1317"/>
                </a:lnTo>
                <a:lnTo>
                  <a:pt x="938" y="1326"/>
                </a:lnTo>
                <a:lnTo>
                  <a:pt x="923" y="1336"/>
                </a:lnTo>
                <a:lnTo>
                  <a:pt x="908" y="1346"/>
                </a:lnTo>
                <a:lnTo>
                  <a:pt x="893" y="1355"/>
                </a:lnTo>
                <a:lnTo>
                  <a:pt x="880" y="1366"/>
                </a:lnTo>
                <a:lnTo>
                  <a:pt x="867" y="1377"/>
                </a:lnTo>
                <a:lnTo>
                  <a:pt x="855" y="1389"/>
                </a:lnTo>
                <a:lnTo>
                  <a:pt x="843" y="1402"/>
                </a:lnTo>
                <a:lnTo>
                  <a:pt x="832" y="1414"/>
                </a:lnTo>
                <a:lnTo>
                  <a:pt x="822" y="1427"/>
                </a:lnTo>
                <a:lnTo>
                  <a:pt x="812" y="1440"/>
                </a:lnTo>
                <a:lnTo>
                  <a:pt x="803" y="1453"/>
                </a:lnTo>
                <a:lnTo>
                  <a:pt x="795" y="1467"/>
                </a:lnTo>
                <a:lnTo>
                  <a:pt x="788" y="1482"/>
                </a:lnTo>
                <a:lnTo>
                  <a:pt x="780" y="1496"/>
                </a:lnTo>
                <a:lnTo>
                  <a:pt x="775" y="1511"/>
                </a:lnTo>
                <a:lnTo>
                  <a:pt x="769" y="1526"/>
                </a:lnTo>
                <a:lnTo>
                  <a:pt x="764" y="1542"/>
                </a:lnTo>
                <a:lnTo>
                  <a:pt x="761" y="1557"/>
                </a:lnTo>
                <a:lnTo>
                  <a:pt x="757" y="1574"/>
                </a:lnTo>
                <a:lnTo>
                  <a:pt x="754" y="1590"/>
                </a:lnTo>
                <a:lnTo>
                  <a:pt x="753" y="1607"/>
                </a:lnTo>
                <a:lnTo>
                  <a:pt x="752" y="1623"/>
                </a:lnTo>
                <a:lnTo>
                  <a:pt x="751" y="1641"/>
                </a:lnTo>
                <a:lnTo>
                  <a:pt x="752" y="1659"/>
                </a:lnTo>
                <a:lnTo>
                  <a:pt x="753" y="1677"/>
                </a:lnTo>
                <a:lnTo>
                  <a:pt x="755" y="1696"/>
                </a:lnTo>
                <a:lnTo>
                  <a:pt x="758" y="1712"/>
                </a:lnTo>
                <a:lnTo>
                  <a:pt x="762" y="1729"/>
                </a:lnTo>
                <a:lnTo>
                  <a:pt x="767" y="1745"/>
                </a:lnTo>
                <a:lnTo>
                  <a:pt x="773" y="1760"/>
                </a:lnTo>
                <a:lnTo>
                  <a:pt x="779" y="1776"/>
                </a:lnTo>
                <a:lnTo>
                  <a:pt x="786" y="1790"/>
                </a:lnTo>
                <a:lnTo>
                  <a:pt x="794" y="1804"/>
                </a:lnTo>
                <a:lnTo>
                  <a:pt x="802" y="1818"/>
                </a:lnTo>
                <a:lnTo>
                  <a:pt x="812" y="1831"/>
                </a:lnTo>
                <a:lnTo>
                  <a:pt x="822" y="1844"/>
                </a:lnTo>
                <a:lnTo>
                  <a:pt x="833" y="1856"/>
                </a:lnTo>
                <a:lnTo>
                  <a:pt x="844" y="1868"/>
                </a:lnTo>
                <a:lnTo>
                  <a:pt x="856" y="1879"/>
                </a:lnTo>
                <a:lnTo>
                  <a:pt x="869" y="1890"/>
                </a:lnTo>
                <a:lnTo>
                  <a:pt x="882" y="1901"/>
                </a:lnTo>
                <a:lnTo>
                  <a:pt x="897" y="1911"/>
                </a:lnTo>
                <a:lnTo>
                  <a:pt x="911" y="1921"/>
                </a:lnTo>
                <a:lnTo>
                  <a:pt x="926" y="1931"/>
                </a:lnTo>
                <a:lnTo>
                  <a:pt x="942" y="1940"/>
                </a:lnTo>
                <a:lnTo>
                  <a:pt x="958" y="1949"/>
                </a:lnTo>
                <a:lnTo>
                  <a:pt x="974" y="1958"/>
                </a:lnTo>
                <a:lnTo>
                  <a:pt x="1010" y="1974"/>
                </a:lnTo>
                <a:lnTo>
                  <a:pt x="1047" y="1990"/>
                </a:lnTo>
                <a:lnTo>
                  <a:pt x="1085" y="2004"/>
                </a:lnTo>
                <a:lnTo>
                  <a:pt x="1126" y="2018"/>
                </a:lnTo>
                <a:lnTo>
                  <a:pt x="1153" y="2026"/>
                </a:lnTo>
                <a:lnTo>
                  <a:pt x="1178" y="2035"/>
                </a:lnTo>
                <a:lnTo>
                  <a:pt x="1201" y="2044"/>
                </a:lnTo>
                <a:lnTo>
                  <a:pt x="1222" y="2051"/>
                </a:lnTo>
                <a:lnTo>
                  <a:pt x="1242" y="2060"/>
                </a:lnTo>
                <a:lnTo>
                  <a:pt x="1258" y="2069"/>
                </a:lnTo>
                <a:lnTo>
                  <a:pt x="1274" y="2077"/>
                </a:lnTo>
                <a:lnTo>
                  <a:pt x="1288" y="2085"/>
                </a:lnTo>
                <a:lnTo>
                  <a:pt x="1299" y="2094"/>
                </a:lnTo>
                <a:lnTo>
                  <a:pt x="1309" y="2103"/>
                </a:lnTo>
                <a:lnTo>
                  <a:pt x="1318" y="2113"/>
                </a:lnTo>
                <a:lnTo>
                  <a:pt x="1324" y="2123"/>
                </a:lnTo>
                <a:lnTo>
                  <a:pt x="1330" y="2132"/>
                </a:lnTo>
                <a:lnTo>
                  <a:pt x="1333" y="2142"/>
                </a:lnTo>
                <a:lnTo>
                  <a:pt x="1335" y="2153"/>
                </a:lnTo>
                <a:lnTo>
                  <a:pt x="1336" y="2165"/>
                </a:lnTo>
                <a:lnTo>
                  <a:pt x="1335" y="2176"/>
                </a:lnTo>
                <a:lnTo>
                  <a:pt x="1333" y="2187"/>
                </a:lnTo>
                <a:lnTo>
                  <a:pt x="1329" y="2197"/>
                </a:lnTo>
                <a:lnTo>
                  <a:pt x="1323" y="2207"/>
                </a:lnTo>
                <a:lnTo>
                  <a:pt x="1315" y="2215"/>
                </a:lnTo>
                <a:lnTo>
                  <a:pt x="1308" y="2222"/>
                </a:lnTo>
                <a:lnTo>
                  <a:pt x="1298" y="2230"/>
                </a:lnTo>
                <a:lnTo>
                  <a:pt x="1287" y="2236"/>
                </a:lnTo>
                <a:lnTo>
                  <a:pt x="1275" y="2241"/>
                </a:lnTo>
                <a:lnTo>
                  <a:pt x="1262" y="2246"/>
                </a:lnTo>
                <a:lnTo>
                  <a:pt x="1247" y="2250"/>
                </a:lnTo>
                <a:lnTo>
                  <a:pt x="1232" y="2252"/>
                </a:lnTo>
                <a:lnTo>
                  <a:pt x="1216" y="2255"/>
                </a:lnTo>
                <a:lnTo>
                  <a:pt x="1199" y="2257"/>
                </a:lnTo>
                <a:lnTo>
                  <a:pt x="1181" y="2258"/>
                </a:lnTo>
                <a:lnTo>
                  <a:pt x="1162" y="2258"/>
                </a:lnTo>
                <a:lnTo>
                  <a:pt x="1137" y="2258"/>
                </a:lnTo>
                <a:lnTo>
                  <a:pt x="1110" y="2255"/>
                </a:lnTo>
                <a:lnTo>
                  <a:pt x="1086" y="2253"/>
                </a:lnTo>
                <a:lnTo>
                  <a:pt x="1061" y="2250"/>
                </a:lnTo>
                <a:lnTo>
                  <a:pt x="1037" y="2247"/>
                </a:lnTo>
                <a:lnTo>
                  <a:pt x="1013" y="2241"/>
                </a:lnTo>
                <a:lnTo>
                  <a:pt x="990" y="2236"/>
                </a:lnTo>
                <a:lnTo>
                  <a:pt x="967" y="2230"/>
                </a:lnTo>
                <a:lnTo>
                  <a:pt x="945" y="2224"/>
                </a:lnTo>
                <a:lnTo>
                  <a:pt x="923" y="2217"/>
                </a:lnTo>
                <a:lnTo>
                  <a:pt x="902" y="2209"/>
                </a:lnTo>
                <a:lnTo>
                  <a:pt x="881" y="2202"/>
                </a:lnTo>
                <a:lnTo>
                  <a:pt x="843" y="2186"/>
                </a:lnTo>
                <a:lnTo>
                  <a:pt x="808" y="2169"/>
                </a:lnTo>
                <a:close/>
              </a:path>
            </a:pathLst>
          </a:custGeom>
          <a:solidFill>
            <a:schemeClr val="accent4"/>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12" name="Freeform 19"/>
          <p:cNvSpPr>
            <a:spLocks noEditPoints="1"/>
          </p:cNvSpPr>
          <p:nvPr/>
        </p:nvSpPr>
        <p:spPr bwMode="auto">
          <a:xfrm>
            <a:off x="5094050" y="2565017"/>
            <a:ext cx="274461" cy="442244"/>
          </a:xfrm>
          <a:custGeom>
            <a:avLst/>
            <a:gdLst>
              <a:gd name="T0" fmla="*/ 1854 w 1854"/>
              <a:gd name="T1" fmla="*/ 2989 h 2989"/>
              <a:gd name="T2" fmla="*/ 0 w 1854"/>
              <a:gd name="T3" fmla="*/ 2989 h 2989"/>
              <a:gd name="T4" fmla="*/ 0 w 1854"/>
              <a:gd name="T5" fmla="*/ 2832 h 2989"/>
              <a:gd name="T6" fmla="*/ 56 w 1854"/>
              <a:gd name="T7" fmla="*/ 2832 h 2989"/>
              <a:gd name="T8" fmla="*/ 56 w 1854"/>
              <a:gd name="T9" fmla="*/ 2045 h 2989"/>
              <a:gd name="T10" fmla="*/ 0 w 1854"/>
              <a:gd name="T11" fmla="*/ 2045 h 2989"/>
              <a:gd name="T12" fmla="*/ 0 w 1854"/>
              <a:gd name="T13" fmla="*/ 1888 h 2989"/>
              <a:gd name="T14" fmla="*/ 56 w 1854"/>
              <a:gd name="T15" fmla="*/ 1888 h 2989"/>
              <a:gd name="T16" fmla="*/ 56 w 1854"/>
              <a:gd name="T17" fmla="*/ 1101 h 2989"/>
              <a:gd name="T18" fmla="*/ 0 w 1854"/>
              <a:gd name="T19" fmla="*/ 1101 h 2989"/>
              <a:gd name="T20" fmla="*/ 0 w 1854"/>
              <a:gd name="T21" fmla="*/ 944 h 2989"/>
              <a:gd name="T22" fmla="*/ 56 w 1854"/>
              <a:gd name="T23" fmla="*/ 944 h 2989"/>
              <a:gd name="T24" fmla="*/ 56 w 1854"/>
              <a:gd name="T25" fmla="*/ 157 h 2989"/>
              <a:gd name="T26" fmla="*/ 0 w 1854"/>
              <a:gd name="T27" fmla="*/ 157 h 2989"/>
              <a:gd name="T28" fmla="*/ 0 w 1854"/>
              <a:gd name="T29" fmla="*/ 0 h 2989"/>
              <a:gd name="T30" fmla="*/ 1854 w 1854"/>
              <a:gd name="T31" fmla="*/ 0 h 2989"/>
              <a:gd name="T32" fmla="*/ 1854 w 1854"/>
              <a:gd name="T33" fmla="*/ 157 h 2989"/>
              <a:gd name="T34" fmla="*/ 1798 w 1854"/>
              <a:gd name="T35" fmla="*/ 157 h 2989"/>
              <a:gd name="T36" fmla="*/ 1798 w 1854"/>
              <a:gd name="T37" fmla="*/ 944 h 2989"/>
              <a:gd name="T38" fmla="*/ 1854 w 1854"/>
              <a:gd name="T39" fmla="*/ 944 h 2989"/>
              <a:gd name="T40" fmla="*/ 1854 w 1854"/>
              <a:gd name="T41" fmla="*/ 1101 h 2989"/>
              <a:gd name="T42" fmla="*/ 1798 w 1854"/>
              <a:gd name="T43" fmla="*/ 1101 h 2989"/>
              <a:gd name="T44" fmla="*/ 1798 w 1854"/>
              <a:gd name="T45" fmla="*/ 1888 h 2989"/>
              <a:gd name="T46" fmla="*/ 1854 w 1854"/>
              <a:gd name="T47" fmla="*/ 1888 h 2989"/>
              <a:gd name="T48" fmla="*/ 1854 w 1854"/>
              <a:gd name="T49" fmla="*/ 2045 h 2989"/>
              <a:gd name="T50" fmla="*/ 1798 w 1854"/>
              <a:gd name="T51" fmla="*/ 2045 h 2989"/>
              <a:gd name="T52" fmla="*/ 1798 w 1854"/>
              <a:gd name="T53" fmla="*/ 2832 h 2989"/>
              <a:gd name="T54" fmla="*/ 1854 w 1854"/>
              <a:gd name="T55" fmla="*/ 2832 h 2989"/>
              <a:gd name="T56" fmla="*/ 1854 w 1854"/>
              <a:gd name="T57" fmla="*/ 2989 h 2989"/>
              <a:gd name="T58" fmla="*/ 56 w 1854"/>
              <a:gd name="T59" fmla="*/ 2889 h 2989"/>
              <a:gd name="T60" fmla="*/ 56 w 1854"/>
              <a:gd name="T61" fmla="*/ 2933 h 2989"/>
              <a:gd name="T62" fmla="*/ 1798 w 1854"/>
              <a:gd name="T63" fmla="*/ 2933 h 2989"/>
              <a:gd name="T64" fmla="*/ 1798 w 1854"/>
              <a:gd name="T65" fmla="*/ 2889 h 2989"/>
              <a:gd name="T66" fmla="*/ 56 w 1854"/>
              <a:gd name="T67" fmla="*/ 2889 h 2989"/>
              <a:gd name="T68" fmla="*/ 56 w 1854"/>
              <a:gd name="T69" fmla="*/ 1944 h 2989"/>
              <a:gd name="T70" fmla="*/ 56 w 1854"/>
              <a:gd name="T71" fmla="*/ 1989 h 2989"/>
              <a:gd name="T72" fmla="*/ 1798 w 1854"/>
              <a:gd name="T73" fmla="*/ 1989 h 2989"/>
              <a:gd name="T74" fmla="*/ 1798 w 1854"/>
              <a:gd name="T75" fmla="*/ 1944 h 2989"/>
              <a:gd name="T76" fmla="*/ 56 w 1854"/>
              <a:gd name="T77" fmla="*/ 1944 h 2989"/>
              <a:gd name="T78" fmla="*/ 56 w 1854"/>
              <a:gd name="T79" fmla="*/ 1000 h 2989"/>
              <a:gd name="T80" fmla="*/ 56 w 1854"/>
              <a:gd name="T81" fmla="*/ 1045 h 2989"/>
              <a:gd name="T82" fmla="*/ 1798 w 1854"/>
              <a:gd name="T83" fmla="*/ 1045 h 2989"/>
              <a:gd name="T84" fmla="*/ 1798 w 1854"/>
              <a:gd name="T85" fmla="*/ 1000 h 2989"/>
              <a:gd name="T86" fmla="*/ 56 w 1854"/>
              <a:gd name="T87" fmla="*/ 1000 h 2989"/>
              <a:gd name="T88" fmla="*/ 56 w 1854"/>
              <a:gd name="T89" fmla="*/ 56 h 2989"/>
              <a:gd name="T90" fmla="*/ 56 w 1854"/>
              <a:gd name="T91" fmla="*/ 100 h 2989"/>
              <a:gd name="T92" fmla="*/ 1798 w 1854"/>
              <a:gd name="T93" fmla="*/ 100 h 2989"/>
              <a:gd name="T94" fmla="*/ 1798 w 1854"/>
              <a:gd name="T95" fmla="*/ 56 h 2989"/>
              <a:gd name="T96" fmla="*/ 56 w 1854"/>
              <a:gd name="T97" fmla="*/ 56 h 2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54" h="2989">
                <a:moveTo>
                  <a:pt x="1854" y="2989"/>
                </a:moveTo>
                <a:lnTo>
                  <a:pt x="0" y="2989"/>
                </a:lnTo>
                <a:lnTo>
                  <a:pt x="0" y="2832"/>
                </a:lnTo>
                <a:lnTo>
                  <a:pt x="56" y="2832"/>
                </a:lnTo>
                <a:lnTo>
                  <a:pt x="56" y="2045"/>
                </a:lnTo>
                <a:lnTo>
                  <a:pt x="0" y="2045"/>
                </a:lnTo>
                <a:lnTo>
                  <a:pt x="0" y="1888"/>
                </a:lnTo>
                <a:lnTo>
                  <a:pt x="56" y="1888"/>
                </a:lnTo>
                <a:lnTo>
                  <a:pt x="56" y="1101"/>
                </a:lnTo>
                <a:lnTo>
                  <a:pt x="0" y="1101"/>
                </a:lnTo>
                <a:lnTo>
                  <a:pt x="0" y="944"/>
                </a:lnTo>
                <a:lnTo>
                  <a:pt x="56" y="944"/>
                </a:lnTo>
                <a:lnTo>
                  <a:pt x="56" y="157"/>
                </a:lnTo>
                <a:lnTo>
                  <a:pt x="0" y="157"/>
                </a:lnTo>
                <a:lnTo>
                  <a:pt x="0" y="0"/>
                </a:lnTo>
                <a:lnTo>
                  <a:pt x="1854" y="0"/>
                </a:lnTo>
                <a:lnTo>
                  <a:pt x="1854" y="157"/>
                </a:lnTo>
                <a:lnTo>
                  <a:pt x="1798" y="157"/>
                </a:lnTo>
                <a:lnTo>
                  <a:pt x="1798" y="944"/>
                </a:lnTo>
                <a:lnTo>
                  <a:pt x="1854" y="944"/>
                </a:lnTo>
                <a:lnTo>
                  <a:pt x="1854" y="1101"/>
                </a:lnTo>
                <a:lnTo>
                  <a:pt x="1798" y="1101"/>
                </a:lnTo>
                <a:lnTo>
                  <a:pt x="1798" y="1888"/>
                </a:lnTo>
                <a:lnTo>
                  <a:pt x="1854" y="1888"/>
                </a:lnTo>
                <a:lnTo>
                  <a:pt x="1854" y="2045"/>
                </a:lnTo>
                <a:lnTo>
                  <a:pt x="1798" y="2045"/>
                </a:lnTo>
                <a:lnTo>
                  <a:pt x="1798" y="2832"/>
                </a:lnTo>
                <a:lnTo>
                  <a:pt x="1854" y="2832"/>
                </a:lnTo>
                <a:lnTo>
                  <a:pt x="1854" y="2989"/>
                </a:lnTo>
                <a:close/>
                <a:moveTo>
                  <a:pt x="56" y="2889"/>
                </a:moveTo>
                <a:lnTo>
                  <a:pt x="56" y="2933"/>
                </a:lnTo>
                <a:lnTo>
                  <a:pt x="1798" y="2933"/>
                </a:lnTo>
                <a:lnTo>
                  <a:pt x="1798" y="2889"/>
                </a:lnTo>
                <a:lnTo>
                  <a:pt x="56" y="2889"/>
                </a:lnTo>
                <a:close/>
                <a:moveTo>
                  <a:pt x="56" y="1944"/>
                </a:moveTo>
                <a:lnTo>
                  <a:pt x="56" y="1989"/>
                </a:lnTo>
                <a:lnTo>
                  <a:pt x="1798" y="1989"/>
                </a:lnTo>
                <a:lnTo>
                  <a:pt x="1798" y="1944"/>
                </a:lnTo>
                <a:lnTo>
                  <a:pt x="56" y="1944"/>
                </a:lnTo>
                <a:close/>
                <a:moveTo>
                  <a:pt x="56" y="1000"/>
                </a:moveTo>
                <a:lnTo>
                  <a:pt x="56" y="1045"/>
                </a:lnTo>
                <a:lnTo>
                  <a:pt x="1798" y="1045"/>
                </a:lnTo>
                <a:lnTo>
                  <a:pt x="1798" y="1000"/>
                </a:lnTo>
                <a:lnTo>
                  <a:pt x="56" y="1000"/>
                </a:lnTo>
                <a:close/>
                <a:moveTo>
                  <a:pt x="56" y="56"/>
                </a:moveTo>
                <a:lnTo>
                  <a:pt x="56" y="100"/>
                </a:lnTo>
                <a:lnTo>
                  <a:pt x="1798" y="100"/>
                </a:lnTo>
                <a:lnTo>
                  <a:pt x="1798" y="56"/>
                </a:lnTo>
                <a:lnTo>
                  <a:pt x="56" y="56"/>
                </a:lnTo>
                <a:close/>
              </a:path>
            </a:pathLst>
          </a:custGeom>
          <a:solidFill>
            <a:schemeClr val="accent5"/>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21" name="Freeform 20"/>
          <p:cNvSpPr>
            <a:spLocks noEditPoints="1"/>
          </p:cNvSpPr>
          <p:nvPr/>
        </p:nvSpPr>
        <p:spPr bwMode="auto">
          <a:xfrm>
            <a:off x="989476" y="1486978"/>
            <a:ext cx="414280" cy="446387"/>
          </a:xfrm>
          <a:custGeom>
            <a:avLst/>
            <a:gdLst>
              <a:gd name="T0" fmla="*/ 739 w 2798"/>
              <a:gd name="T1" fmla="*/ 3005 h 3017"/>
              <a:gd name="T2" fmla="*/ 673 w 2798"/>
              <a:gd name="T3" fmla="*/ 2951 h 3017"/>
              <a:gd name="T4" fmla="*/ 647 w 2798"/>
              <a:gd name="T5" fmla="*/ 2868 h 3017"/>
              <a:gd name="T6" fmla="*/ 742 w 2798"/>
              <a:gd name="T7" fmla="*/ 235 h 3017"/>
              <a:gd name="T8" fmla="*/ 2032 w 2798"/>
              <a:gd name="T9" fmla="*/ 225 h 3017"/>
              <a:gd name="T10" fmla="*/ 2138 w 2798"/>
              <a:gd name="T11" fmla="*/ 244 h 3017"/>
              <a:gd name="T12" fmla="*/ 2243 w 2798"/>
              <a:gd name="T13" fmla="*/ 285 h 3017"/>
              <a:gd name="T14" fmla="*/ 2700 w 2798"/>
              <a:gd name="T15" fmla="*/ 611 h 3017"/>
              <a:gd name="T16" fmla="*/ 2762 w 2798"/>
              <a:gd name="T17" fmla="*/ 697 h 3017"/>
              <a:gd name="T18" fmla="*/ 2795 w 2798"/>
              <a:gd name="T19" fmla="*/ 796 h 3017"/>
              <a:gd name="T20" fmla="*/ 2790 w 2798"/>
              <a:gd name="T21" fmla="*/ 2912 h 3017"/>
              <a:gd name="T22" fmla="*/ 2743 w 2798"/>
              <a:gd name="T23" fmla="*/ 2983 h 3017"/>
              <a:gd name="T24" fmla="*/ 2663 w 2798"/>
              <a:gd name="T25" fmla="*/ 3016 h 3017"/>
              <a:gd name="T26" fmla="*/ 2132 w 2798"/>
              <a:gd name="T27" fmla="*/ 2422 h 3017"/>
              <a:gd name="T28" fmla="*/ 2126 w 2798"/>
              <a:gd name="T29" fmla="*/ 2455 h 3017"/>
              <a:gd name="T30" fmla="*/ 2352 w 2798"/>
              <a:gd name="T31" fmla="*/ 2677 h 3017"/>
              <a:gd name="T32" fmla="*/ 2382 w 2798"/>
              <a:gd name="T33" fmla="*/ 2665 h 3017"/>
              <a:gd name="T34" fmla="*/ 2382 w 2798"/>
              <a:gd name="T35" fmla="*/ 2632 h 3017"/>
              <a:gd name="T36" fmla="*/ 2153 w 2798"/>
              <a:gd name="T37" fmla="*/ 2413 h 3017"/>
              <a:gd name="T38" fmla="*/ 1271 w 2798"/>
              <a:gd name="T39" fmla="*/ 2422 h 3017"/>
              <a:gd name="T40" fmla="*/ 1058 w 2798"/>
              <a:gd name="T41" fmla="*/ 2654 h 3017"/>
              <a:gd name="T42" fmla="*/ 1082 w 2798"/>
              <a:gd name="T43" fmla="*/ 2677 h 3017"/>
              <a:gd name="T44" fmla="*/ 1312 w 2798"/>
              <a:gd name="T45" fmla="*/ 2465 h 3017"/>
              <a:gd name="T46" fmla="*/ 1319 w 2798"/>
              <a:gd name="T47" fmla="*/ 2432 h 3017"/>
              <a:gd name="T48" fmla="*/ 1292 w 2798"/>
              <a:gd name="T49" fmla="*/ 2413 h 3017"/>
              <a:gd name="T50" fmla="*/ 1362 w 2798"/>
              <a:gd name="T51" fmla="*/ 1603 h 3017"/>
              <a:gd name="T52" fmla="*/ 1322 w 2798"/>
              <a:gd name="T53" fmla="*/ 1635 h 3017"/>
              <a:gd name="T54" fmla="*/ 1307 w 2798"/>
              <a:gd name="T55" fmla="*/ 1686 h 3017"/>
              <a:gd name="T56" fmla="*/ 1318 w 2798"/>
              <a:gd name="T57" fmla="*/ 2382 h 3017"/>
              <a:gd name="T58" fmla="*/ 1354 w 2798"/>
              <a:gd name="T59" fmla="*/ 2418 h 3017"/>
              <a:gd name="T60" fmla="*/ 2049 w 2798"/>
              <a:gd name="T61" fmla="*/ 2429 h 3017"/>
              <a:gd name="T62" fmla="*/ 2098 w 2798"/>
              <a:gd name="T63" fmla="*/ 2413 h 3017"/>
              <a:gd name="T64" fmla="*/ 2131 w 2798"/>
              <a:gd name="T65" fmla="*/ 2374 h 3017"/>
              <a:gd name="T66" fmla="*/ 2138 w 2798"/>
              <a:gd name="T67" fmla="*/ 1677 h 3017"/>
              <a:gd name="T68" fmla="*/ 2118 w 2798"/>
              <a:gd name="T69" fmla="*/ 1629 h 3017"/>
              <a:gd name="T70" fmla="*/ 2075 w 2798"/>
              <a:gd name="T71" fmla="*/ 1600 h 3017"/>
              <a:gd name="T72" fmla="*/ 2352 w 2798"/>
              <a:gd name="T73" fmla="*/ 1348 h 3017"/>
              <a:gd name="T74" fmla="*/ 2126 w 2798"/>
              <a:gd name="T75" fmla="*/ 1569 h 3017"/>
              <a:gd name="T76" fmla="*/ 2132 w 2798"/>
              <a:gd name="T77" fmla="*/ 1602 h 3017"/>
              <a:gd name="T78" fmla="*/ 2164 w 2798"/>
              <a:gd name="T79" fmla="*/ 1609 h 3017"/>
              <a:gd name="T80" fmla="*/ 2387 w 2798"/>
              <a:gd name="T81" fmla="*/ 1383 h 3017"/>
              <a:gd name="T82" fmla="*/ 2374 w 2798"/>
              <a:gd name="T83" fmla="*/ 1352 h 3017"/>
              <a:gd name="T84" fmla="*/ 1082 w 2798"/>
              <a:gd name="T85" fmla="*/ 1348 h 3017"/>
              <a:gd name="T86" fmla="*/ 1058 w 2798"/>
              <a:gd name="T87" fmla="*/ 1371 h 3017"/>
              <a:gd name="T88" fmla="*/ 1271 w 2798"/>
              <a:gd name="T89" fmla="*/ 1602 h 3017"/>
              <a:gd name="T90" fmla="*/ 1302 w 2798"/>
              <a:gd name="T91" fmla="*/ 1609 h 3017"/>
              <a:gd name="T92" fmla="*/ 1321 w 2798"/>
              <a:gd name="T93" fmla="*/ 1581 h 3017"/>
              <a:gd name="T94" fmla="*/ 1104 w 2798"/>
              <a:gd name="T95" fmla="*/ 1352 h 3017"/>
              <a:gd name="T96" fmla="*/ 1513 w 2798"/>
              <a:gd name="T97" fmla="*/ 471 h 3017"/>
              <a:gd name="T98" fmla="*/ 1476 w 2798"/>
              <a:gd name="T99" fmla="*/ 496 h 3017"/>
              <a:gd name="T100" fmla="*/ 1466 w 2798"/>
              <a:gd name="T101" fmla="*/ 530 h 3017"/>
              <a:gd name="T102" fmla="*/ 1472 w 2798"/>
              <a:gd name="T103" fmla="*/ 789 h 3017"/>
              <a:gd name="T104" fmla="*/ 1497 w 2798"/>
              <a:gd name="T105" fmla="*/ 812 h 3017"/>
              <a:gd name="T106" fmla="*/ 2462 w 2798"/>
              <a:gd name="T107" fmla="*/ 820 h 3017"/>
              <a:gd name="T108" fmla="*/ 2490 w 2798"/>
              <a:gd name="T109" fmla="*/ 810 h 3017"/>
              <a:gd name="T110" fmla="*/ 2472 w 2798"/>
              <a:gd name="T111" fmla="*/ 787 h 3017"/>
              <a:gd name="T112" fmla="*/ 1967 w 2798"/>
              <a:gd name="T113" fmla="*/ 475 h 3017"/>
              <a:gd name="T114" fmla="*/ 1396 w 2798"/>
              <a:gd name="T115" fmla="*/ 2368 h 3017"/>
              <a:gd name="T116" fmla="*/ 1368 w 2798"/>
              <a:gd name="T117" fmla="*/ 2351 h 3017"/>
              <a:gd name="T118" fmla="*/ 1372 w 2798"/>
              <a:gd name="T119" fmla="*/ 1669 h 3017"/>
              <a:gd name="T120" fmla="*/ 2049 w 2798"/>
              <a:gd name="T121" fmla="*/ 1656 h 3017"/>
              <a:gd name="T122" fmla="*/ 2077 w 2798"/>
              <a:gd name="T123" fmla="*/ 1674 h 3017"/>
              <a:gd name="T124" fmla="*/ 2073 w 2798"/>
              <a:gd name="T125" fmla="*/ 2355 h 3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8" h="3017">
                <a:moveTo>
                  <a:pt x="2648" y="3017"/>
                </a:moveTo>
                <a:lnTo>
                  <a:pt x="797" y="3017"/>
                </a:lnTo>
                <a:lnTo>
                  <a:pt x="782" y="3016"/>
                </a:lnTo>
                <a:lnTo>
                  <a:pt x="766" y="3014"/>
                </a:lnTo>
                <a:lnTo>
                  <a:pt x="752" y="3010"/>
                </a:lnTo>
                <a:lnTo>
                  <a:pt x="739" y="3005"/>
                </a:lnTo>
                <a:lnTo>
                  <a:pt x="726" y="2998"/>
                </a:lnTo>
                <a:lnTo>
                  <a:pt x="714" y="2992"/>
                </a:lnTo>
                <a:lnTo>
                  <a:pt x="702" y="2983"/>
                </a:lnTo>
                <a:lnTo>
                  <a:pt x="691" y="2973"/>
                </a:lnTo>
                <a:lnTo>
                  <a:pt x="682" y="2962"/>
                </a:lnTo>
                <a:lnTo>
                  <a:pt x="673" y="2951"/>
                </a:lnTo>
                <a:lnTo>
                  <a:pt x="665" y="2938"/>
                </a:lnTo>
                <a:lnTo>
                  <a:pt x="659" y="2926"/>
                </a:lnTo>
                <a:lnTo>
                  <a:pt x="655" y="2912"/>
                </a:lnTo>
                <a:lnTo>
                  <a:pt x="650" y="2897"/>
                </a:lnTo>
                <a:lnTo>
                  <a:pt x="648" y="2883"/>
                </a:lnTo>
                <a:lnTo>
                  <a:pt x="647" y="2868"/>
                </a:lnTo>
                <a:lnTo>
                  <a:pt x="647" y="562"/>
                </a:lnTo>
                <a:lnTo>
                  <a:pt x="385" y="300"/>
                </a:lnTo>
                <a:lnTo>
                  <a:pt x="0" y="300"/>
                </a:lnTo>
                <a:lnTo>
                  <a:pt x="0" y="0"/>
                </a:lnTo>
                <a:lnTo>
                  <a:pt x="509" y="0"/>
                </a:lnTo>
                <a:lnTo>
                  <a:pt x="742" y="235"/>
                </a:lnTo>
                <a:lnTo>
                  <a:pt x="755" y="230"/>
                </a:lnTo>
                <a:lnTo>
                  <a:pt x="769" y="227"/>
                </a:lnTo>
                <a:lnTo>
                  <a:pt x="783" y="225"/>
                </a:lnTo>
                <a:lnTo>
                  <a:pt x="797" y="224"/>
                </a:lnTo>
                <a:lnTo>
                  <a:pt x="2016" y="224"/>
                </a:lnTo>
                <a:lnTo>
                  <a:pt x="2032" y="225"/>
                </a:lnTo>
                <a:lnTo>
                  <a:pt x="2048" y="226"/>
                </a:lnTo>
                <a:lnTo>
                  <a:pt x="2066" y="228"/>
                </a:lnTo>
                <a:lnTo>
                  <a:pt x="2083" y="230"/>
                </a:lnTo>
                <a:lnTo>
                  <a:pt x="2102" y="235"/>
                </a:lnTo>
                <a:lnTo>
                  <a:pt x="2120" y="239"/>
                </a:lnTo>
                <a:lnTo>
                  <a:pt x="2138" y="244"/>
                </a:lnTo>
                <a:lnTo>
                  <a:pt x="2157" y="250"/>
                </a:lnTo>
                <a:lnTo>
                  <a:pt x="2175" y="256"/>
                </a:lnTo>
                <a:lnTo>
                  <a:pt x="2193" y="262"/>
                </a:lnTo>
                <a:lnTo>
                  <a:pt x="2210" y="270"/>
                </a:lnTo>
                <a:lnTo>
                  <a:pt x="2228" y="278"/>
                </a:lnTo>
                <a:lnTo>
                  <a:pt x="2243" y="285"/>
                </a:lnTo>
                <a:lnTo>
                  <a:pt x="2259" y="294"/>
                </a:lnTo>
                <a:lnTo>
                  <a:pt x="2273" y="303"/>
                </a:lnTo>
                <a:lnTo>
                  <a:pt x="2286" y="312"/>
                </a:lnTo>
                <a:lnTo>
                  <a:pt x="2676" y="592"/>
                </a:lnTo>
                <a:lnTo>
                  <a:pt x="2688" y="601"/>
                </a:lnTo>
                <a:lnTo>
                  <a:pt x="2700" y="611"/>
                </a:lnTo>
                <a:lnTo>
                  <a:pt x="2712" y="623"/>
                </a:lnTo>
                <a:lnTo>
                  <a:pt x="2723" y="637"/>
                </a:lnTo>
                <a:lnTo>
                  <a:pt x="2734" y="651"/>
                </a:lnTo>
                <a:lnTo>
                  <a:pt x="2744" y="665"/>
                </a:lnTo>
                <a:lnTo>
                  <a:pt x="2753" y="680"/>
                </a:lnTo>
                <a:lnTo>
                  <a:pt x="2762" y="697"/>
                </a:lnTo>
                <a:lnTo>
                  <a:pt x="2769" y="713"/>
                </a:lnTo>
                <a:lnTo>
                  <a:pt x="2777" y="730"/>
                </a:lnTo>
                <a:lnTo>
                  <a:pt x="2783" y="746"/>
                </a:lnTo>
                <a:lnTo>
                  <a:pt x="2788" y="763"/>
                </a:lnTo>
                <a:lnTo>
                  <a:pt x="2792" y="779"/>
                </a:lnTo>
                <a:lnTo>
                  <a:pt x="2795" y="796"/>
                </a:lnTo>
                <a:lnTo>
                  <a:pt x="2797" y="812"/>
                </a:lnTo>
                <a:lnTo>
                  <a:pt x="2798" y="827"/>
                </a:lnTo>
                <a:lnTo>
                  <a:pt x="2798" y="2868"/>
                </a:lnTo>
                <a:lnTo>
                  <a:pt x="2797" y="2883"/>
                </a:lnTo>
                <a:lnTo>
                  <a:pt x="2795" y="2897"/>
                </a:lnTo>
                <a:lnTo>
                  <a:pt x="2790" y="2912"/>
                </a:lnTo>
                <a:lnTo>
                  <a:pt x="2786" y="2926"/>
                </a:lnTo>
                <a:lnTo>
                  <a:pt x="2779" y="2938"/>
                </a:lnTo>
                <a:lnTo>
                  <a:pt x="2772" y="2951"/>
                </a:lnTo>
                <a:lnTo>
                  <a:pt x="2763" y="2962"/>
                </a:lnTo>
                <a:lnTo>
                  <a:pt x="2754" y="2973"/>
                </a:lnTo>
                <a:lnTo>
                  <a:pt x="2743" y="2983"/>
                </a:lnTo>
                <a:lnTo>
                  <a:pt x="2731" y="2992"/>
                </a:lnTo>
                <a:lnTo>
                  <a:pt x="2719" y="2998"/>
                </a:lnTo>
                <a:lnTo>
                  <a:pt x="2706" y="3005"/>
                </a:lnTo>
                <a:lnTo>
                  <a:pt x="2693" y="3010"/>
                </a:lnTo>
                <a:lnTo>
                  <a:pt x="2678" y="3014"/>
                </a:lnTo>
                <a:lnTo>
                  <a:pt x="2663" y="3016"/>
                </a:lnTo>
                <a:lnTo>
                  <a:pt x="2648" y="3017"/>
                </a:lnTo>
                <a:close/>
                <a:moveTo>
                  <a:pt x="2153" y="2413"/>
                </a:moveTo>
                <a:lnTo>
                  <a:pt x="2148" y="2415"/>
                </a:lnTo>
                <a:lnTo>
                  <a:pt x="2142" y="2416"/>
                </a:lnTo>
                <a:lnTo>
                  <a:pt x="2137" y="2419"/>
                </a:lnTo>
                <a:lnTo>
                  <a:pt x="2132" y="2422"/>
                </a:lnTo>
                <a:lnTo>
                  <a:pt x="2128" y="2427"/>
                </a:lnTo>
                <a:lnTo>
                  <a:pt x="2126" y="2432"/>
                </a:lnTo>
                <a:lnTo>
                  <a:pt x="2124" y="2438"/>
                </a:lnTo>
                <a:lnTo>
                  <a:pt x="2124" y="2443"/>
                </a:lnTo>
                <a:lnTo>
                  <a:pt x="2124" y="2450"/>
                </a:lnTo>
                <a:lnTo>
                  <a:pt x="2126" y="2455"/>
                </a:lnTo>
                <a:lnTo>
                  <a:pt x="2128" y="2460"/>
                </a:lnTo>
                <a:lnTo>
                  <a:pt x="2132" y="2465"/>
                </a:lnTo>
                <a:lnTo>
                  <a:pt x="2336" y="2669"/>
                </a:lnTo>
                <a:lnTo>
                  <a:pt x="2341" y="2672"/>
                </a:lnTo>
                <a:lnTo>
                  <a:pt x="2346" y="2676"/>
                </a:lnTo>
                <a:lnTo>
                  <a:pt x="2352" y="2677"/>
                </a:lnTo>
                <a:lnTo>
                  <a:pt x="2357" y="2678"/>
                </a:lnTo>
                <a:lnTo>
                  <a:pt x="2363" y="2677"/>
                </a:lnTo>
                <a:lnTo>
                  <a:pt x="2368" y="2676"/>
                </a:lnTo>
                <a:lnTo>
                  <a:pt x="2374" y="2672"/>
                </a:lnTo>
                <a:lnTo>
                  <a:pt x="2378" y="2669"/>
                </a:lnTo>
                <a:lnTo>
                  <a:pt x="2382" y="2665"/>
                </a:lnTo>
                <a:lnTo>
                  <a:pt x="2385" y="2659"/>
                </a:lnTo>
                <a:lnTo>
                  <a:pt x="2387" y="2654"/>
                </a:lnTo>
                <a:lnTo>
                  <a:pt x="2387" y="2648"/>
                </a:lnTo>
                <a:lnTo>
                  <a:pt x="2387" y="2642"/>
                </a:lnTo>
                <a:lnTo>
                  <a:pt x="2385" y="2636"/>
                </a:lnTo>
                <a:lnTo>
                  <a:pt x="2382" y="2632"/>
                </a:lnTo>
                <a:lnTo>
                  <a:pt x="2378" y="2626"/>
                </a:lnTo>
                <a:lnTo>
                  <a:pt x="2174" y="2422"/>
                </a:lnTo>
                <a:lnTo>
                  <a:pt x="2170" y="2419"/>
                </a:lnTo>
                <a:lnTo>
                  <a:pt x="2164" y="2416"/>
                </a:lnTo>
                <a:lnTo>
                  <a:pt x="2159" y="2415"/>
                </a:lnTo>
                <a:lnTo>
                  <a:pt x="2153" y="2413"/>
                </a:lnTo>
                <a:lnTo>
                  <a:pt x="2153" y="2413"/>
                </a:lnTo>
                <a:close/>
                <a:moveTo>
                  <a:pt x="1292" y="2413"/>
                </a:moveTo>
                <a:lnTo>
                  <a:pt x="1286" y="2415"/>
                </a:lnTo>
                <a:lnTo>
                  <a:pt x="1281" y="2416"/>
                </a:lnTo>
                <a:lnTo>
                  <a:pt x="1275" y="2419"/>
                </a:lnTo>
                <a:lnTo>
                  <a:pt x="1271" y="2422"/>
                </a:lnTo>
                <a:lnTo>
                  <a:pt x="1067" y="2626"/>
                </a:lnTo>
                <a:lnTo>
                  <a:pt x="1062" y="2632"/>
                </a:lnTo>
                <a:lnTo>
                  <a:pt x="1060" y="2636"/>
                </a:lnTo>
                <a:lnTo>
                  <a:pt x="1058" y="2642"/>
                </a:lnTo>
                <a:lnTo>
                  <a:pt x="1058" y="2648"/>
                </a:lnTo>
                <a:lnTo>
                  <a:pt x="1058" y="2654"/>
                </a:lnTo>
                <a:lnTo>
                  <a:pt x="1060" y="2659"/>
                </a:lnTo>
                <a:lnTo>
                  <a:pt x="1062" y="2665"/>
                </a:lnTo>
                <a:lnTo>
                  <a:pt x="1067" y="2669"/>
                </a:lnTo>
                <a:lnTo>
                  <a:pt x="1071" y="2672"/>
                </a:lnTo>
                <a:lnTo>
                  <a:pt x="1077" y="2676"/>
                </a:lnTo>
                <a:lnTo>
                  <a:pt x="1082" y="2677"/>
                </a:lnTo>
                <a:lnTo>
                  <a:pt x="1088" y="2678"/>
                </a:lnTo>
                <a:lnTo>
                  <a:pt x="1093" y="2677"/>
                </a:lnTo>
                <a:lnTo>
                  <a:pt x="1099" y="2676"/>
                </a:lnTo>
                <a:lnTo>
                  <a:pt x="1104" y="2672"/>
                </a:lnTo>
                <a:lnTo>
                  <a:pt x="1108" y="2669"/>
                </a:lnTo>
                <a:lnTo>
                  <a:pt x="1312" y="2465"/>
                </a:lnTo>
                <a:lnTo>
                  <a:pt x="1317" y="2460"/>
                </a:lnTo>
                <a:lnTo>
                  <a:pt x="1319" y="2455"/>
                </a:lnTo>
                <a:lnTo>
                  <a:pt x="1321" y="2450"/>
                </a:lnTo>
                <a:lnTo>
                  <a:pt x="1321" y="2443"/>
                </a:lnTo>
                <a:lnTo>
                  <a:pt x="1321" y="2438"/>
                </a:lnTo>
                <a:lnTo>
                  <a:pt x="1319" y="2432"/>
                </a:lnTo>
                <a:lnTo>
                  <a:pt x="1317" y="2427"/>
                </a:lnTo>
                <a:lnTo>
                  <a:pt x="1312" y="2422"/>
                </a:lnTo>
                <a:lnTo>
                  <a:pt x="1308" y="2419"/>
                </a:lnTo>
                <a:lnTo>
                  <a:pt x="1302" y="2416"/>
                </a:lnTo>
                <a:lnTo>
                  <a:pt x="1297" y="2415"/>
                </a:lnTo>
                <a:lnTo>
                  <a:pt x="1292" y="2413"/>
                </a:lnTo>
                <a:lnTo>
                  <a:pt x="1292" y="2413"/>
                </a:lnTo>
                <a:close/>
                <a:moveTo>
                  <a:pt x="1396" y="1596"/>
                </a:moveTo>
                <a:lnTo>
                  <a:pt x="1387" y="1597"/>
                </a:lnTo>
                <a:lnTo>
                  <a:pt x="1378" y="1598"/>
                </a:lnTo>
                <a:lnTo>
                  <a:pt x="1369" y="1600"/>
                </a:lnTo>
                <a:lnTo>
                  <a:pt x="1362" y="1603"/>
                </a:lnTo>
                <a:lnTo>
                  <a:pt x="1354" y="1607"/>
                </a:lnTo>
                <a:lnTo>
                  <a:pt x="1346" y="1611"/>
                </a:lnTo>
                <a:lnTo>
                  <a:pt x="1340" y="1617"/>
                </a:lnTo>
                <a:lnTo>
                  <a:pt x="1333" y="1622"/>
                </a:lnTo>
                <a:lnTo>
                  <a:pt x="1327" y="1629"/>
                </a:lnTo>
                <a:lnTo>
                  <a:pt x="1322" y="1635"/>
                </a:lnTo>
                <a:lnTo>
                  <a:pt x="1318" y="1643"/>
                </a:lnTo>
                <a:lnTo>
                  <a:pt x="1313" y="1651"/>
                </a:lnTo>
                <a:lnTo>
                  <a:pt x="1310" y="1659"/>
                </a:lnTo>
                <a:lnTo>
                  <a:pt x="1308" y="1668"/>
                </a:lnTo>
                <a:lnTo>
                  <a:pt x="1307" y="1677"/>
                </a:lnTo>
                <a:lnTo>
                  <a:pt x="1307" y="1686"/>
                </a:lnTo>
                <a:lnTo>
                  <a:pt x="1307" y="2339"/>
                </a:lnTo>
                <a:lnTo>
                  <a:pt x="1307" y="2349"/>
                </a:lnTo>
                <a:lnTo>
                  <a:pt x="1308" y="2357"/>
                </a:lnTo>
                <a:lnTo>
                  <a:pt x="1310" y="2365"/>
                </a:lnTo>
                <a:lnTo>
                  <a:pt x="1313" y="2374"/>
                </a:lnTo>
                <a:lnTo>
                  <a:pt x="1318" y="2382"/>
                </a:lnTo>
                <a:lnTo>
                  <a:pt x="1322" y="2389"/>
                </a:lnTo>
                <a:lnTo>
                  <a:pt x="1327" y="2396"/>
                </a:lnTo>
                <a:lnTo>
                  <a:pt x="1333" y="2402"/>
                </a:lnTo>
                <a:lnTo>
                  <a:pt x="1340" y="2408"/>
                </a:lnTo>
                <a:lnTo>
                  <a:pt x="1346" y="2413"/>
                </a:lnTo>
                <a:lnTo>
                  <a:pt x="1354" y="2418"/>
                </a:lnTo>
                <a:lnTo>
                  <a:pt x="1362" y="2421"/>
                </a:lnTo>
                <a:lnTo>
                  <a:pt x="1369" y="2424"/>
                </a:lnTo>
                <a:lnTo>
                  <a:pt x="1378" y="2427"/>
                </a:lnTo>
                <a:lnTo>
                  <a:pt x="1387" y="2428"/>
                </a:lnTo>
                <a:lnTo>
                  <a:pt x="1396" y="2429"/>
                </a:lnTo>
                <a:lnTo>
                  <a:pt x="2049" y="2429"/>
                </a:lnTo>
                <a:lnTo>
                  <a:pt x="2058" y="2428"/>
                </a:lnTo>
                <a:lnTo>
                  <a:pt x="2067" y="2427"/>
                </a:lnTo>
                <a:lnTo>
                  <a:pt x="2075" y="2424"/>
                </a:lnTo>
                <a:lnTo>
                  <a:pt x="2083" y="2421"/>
                </a:lnTo>
                <a:lnTo>
                  <a:pt x="2091" y="2418"/>
                </a:lnTo>
                <a:lnTo>
                  <a:pt x="2098" y="2413"/>
                </a:lnTo>
                <a:lnTo>
                  <a:pt x="2106" y="2408"/>
                </a:lnTo>
                <a:lnTo>
                  <a:pt x="2112" y="2402"/>
                </a:lnTo>
                <a:lnTo>
                  <a:pt x="2118" y="2396"/>
                </a:lnTo>
                <a:lnTo>
                  <a:pt x="2123" y="2389"/>
                </a:lnTo>
                <a:lnTo>
                  <a:pt x="2127" y="2382"/>
                </a:lnTo>
                <a:lnTo>
                  <a:pt x="2131" y="2374"/>
                </a:lnTo>
                <a:lnTo>
                  <a:pt x="2135" y="2365"/>
                </a:lnTo>
                <a:lnTo>
                  <a:pt x="2137" y="2357"/>
                </a:lnTo>
                <a:lnTo>
                  <a:pt x="2138" y="2349"/>
                </a:lnTo>
                <a:lnTo>
                  <a:pt x="2138" y="2339"/>
                </a:lnTo>
                <a:lnTo>
                  <a:pt x="2138" y="1686"/>
                </a:lnTo>
                <a:lnTo>
                  <a:pt x="2138" y="1677"/>
                </a:lnTo>
                <a:lnTo>
                  <a:pt x="2137" y="1668"/>
                </a:lnTo>
                <a:lnTo>
                  <a:pt x="2135" y="1659"/>
                </a:lnTo>
                <a:lnTo>
                  <a:pt x="2131" y="1651"/>
                </a:lnTo>
                <a:lnTo>
                  <a:pt x="2127" y="1643"/>
                </a:lnTo>
                <a:lnTo>
                  <a:pt x="2123" y="1635"/>
                </a:lnTo>
                <a:lnTo>
                  <a:pt x="2118" y="1629"/>
                </a:lnTo>
                <a:lnTo>
                  <a:pt x="2112" y="1622"/>
                </a:lnTo>
                <a:lnTo>
                  <a:pt x="2106" y="1617"/>
                </a:lnTo>
                <a:lnTo>
                  <a:pt x="2098" y="1611"/>
                </a:lnTo>
                <a:lnTo>
                  <a:pt x="2091" y="1607"/>
                </a:lnTo>
                <a:lnTo>
                  <a:pt x="2083" y="1603"/>
                </a:lnTo>
                <a:lnTo>
                  <a:pt x="2075" y="1600"/>
                </a:lnTo>
                <a:lnTo>
                  <a:pt x="2067" y="1598"/>
                </a:lnTo>
                <a:lnTo>
                  <a:pt x="2058" y="1597"/>
                </a:lnTo>
                <a:lnTo>
                  <a:pt x="2049" y="1596"/>
                </a:lnTo>
                <a:lnTo>
                  <a:pt x="1396" y="1596"/>
                </a:lnTo>
                <a:close/>
                <a:moveTo>
                  <a:pt x="2357" y="1347"/>
                </a:moveTo>
                <a:lnTo>
                  <a:pt x="2352" y="1348"/>
                </a:lnTo>
                <a:lnTo>
                  <a:pt x="2346" y="1349"/>
                </a:lnTo>
                <a:lnTo>
                  <a:pt x="2341" y="1352"/>
                </a:lnTo>
                <a:lnTo>
                  <a:pt x="2336" y="1355"/>
                </a:lnTo>
                <a:lnTo>
                  <a:pt x="2132" y="1560"/>
                </a:lnTo>
                <a:lnTo>
                  <a:pt x="2128" y="1565"/>
                </a:lnTo>
                <a:lnTo>
                  <a:pt x="2126" y="1569"/>
                </a:lnTo>
                <a:lnTo>
                  <a:pt x="2124" y="1576"/>
                </a:lnTo>
                <a:lnTo>
                  <a:pt x="2124" y="1581"/>
                </a:lnTo>
                <a:lnTo>
                  <a:pt x="2124" y="1587"/>
                </a:lnTo>
                <a:lnTo>
                  <a:pt x="2126" y="1592"/>
                </a:lnTo>
                <a:lnTo>
                  <a:pt x="2128" y="1598"/>
                </a:lnTo>
                <a:lnTo>
                  <a:pt x="2132" y="1602"/>
                </a:lnTo>
                <a:lnTo>
                  <a:pt x="2137" y="1607"/>
                </a:lnTo>
                <a:lnTo>
                  <a:pt x="2142" y="1609"/>
                </a:lnTo>
                <a:lnTo>
                  <a:pt x="2148" y="1611"/>
                </a:lnTo>
                <a:lnTo>
                  <a:pt x="2153" y="1611"/>
                </a:lnTo>
                <a:lnTo>
                  <a:pt x="2159" y="1611"/>
                </a:lnTo>
                <a:lnTo>
                  <a:pt x="2164" y="1609"/>
                </a:lnTo>
                <a:lnTo>
                  <a:pt x="2170" y="1607"/>
                </a:lnTo>
                <a:lnTo>
                  <a:pt x="2174" y="1602"/>
                </a:lnTo>
                <a:lnTo>
                  <a:pt x="2378" y="1398"/>
                </a:lnTo>
                <a:lnTo>
                  <a:pt x="2382" y="1394"/>
                </a:lnTo>
                <a:lnTo>
                  <a:pt x="2385" y="1388"/>
                </a:lnTo>
                <a:lnTo>
                  <a:pt x="2387" y="1383"/>
                </a:lnTo>
                <a:lnTo>
                  <a:pt x="2387" y="1377"/>
                </a:lnTo>
                <a:lnTo>
                  <a:pt x="2387" y="1371"/>
                </a:lnTo>
                <a:lnTo>
                  <a:pt x="2385" y="1365"/>
                </a:lnTo>
                <a:lnTo>
                  <a:pt x="2382" y="1361"/>
                </a:lnTo>
                <a:lnTo>
                  <a:pt x="2378" y="1355"/>
                </a:lnTo>
                <a:lnTo>
                  <a:pt x="2374" y="1352"/>
                </a:lnTo>
                <a:lnTo>
                  <a:pt x="2368" y="1349"/>
                </a:lnTo>
                <a:lnTo>
                  <a:pt x="2363" y="1348"/>
                </a:lnTo>
                <a:lnTo>
                  <a:pt x="2357" y="1347"/>
                </a:lnTo>
                <a:lnTo>
                  <a:pt x="2357" y="1347"/>
                </a:lnTo>
                <a:close/>
                <a:moveTo>
                  <a:pt x="1088" y="1347"/>
                </a:moveTo>
                <a:lnTo>
                  <a:pt x="1082" y="1348"/>
                </a:lnTo>
                <a:lnTo>
                  <a:pt x="1077" y="1349"/>
                </a:lnTo>
                <a:lnTo>
                  <a:pt x="1071" y="1352"/>
                </a:lnTo>
                <a:lnTo>
                  <a:pt x="1067" y="1355"/>
                </a:lnTo>
                <a:lnTo>
                  <a:pt x="1062" y="1361"/>
                </a:lnTo>
                <a:lnTo>
                  <a:pt x="1060" y="1365"/>
                </a:lnTo>
                <a:lnTo>
                  <a:pt x="1058" y="1371"/>
                </a:lnTo>
                <a:lnTo>
                  <a:pt x="1058" y="1377"/>
                </a:lnTo>
                <a:lnTo>
                  <a:pt x="1058" y="1383"/>
                </a:lnTo>
                <a:lnTo>
                  <a:pt x="1060" y="1388"/>
                </a:lnTo>
                <a:lnTo>
                  <a:pt x="1062" y="1394"/>
                </a:lnTo>
                <a:lnTo>
                  <a:pt x="1067" y="1398"/>
                </a:lnTo>
                <a:lnTo>
                  <a:pt x="1271" y="1602"/>
                </a:lnTo>
                <a:lnTo>
                  <a:pt x="1275" y="1607"/>
                </a:lnTo>
                <a:lnTo>
                  <a:pt x="1281" y="1609"/>
                </a:lnTo>
                <a:lnTo>
                  <a:pt x="1286" y="1611"/>
                </a:lnTo>
                <a:lnTo>
                  <a:pt x="1292" y="1611"/>
                </a:lnTo>
                <a:lnTo>
                  <a:pt x="1297" y="1611"/>
                </a:lnTo>
                <a:lnTo>
                  <a:pt x="1302" y="1609"/>
                </a:lnTo>
                <a:lnTo>
                  <a:pt x="1308" y="1607"/>
                </a:lnTo>
                <a:lnTo>
                  <a:pt x="1312" y="1602"/>
                </a:lnTo>
                <a:lnTo>
                  <a:pt x="1317" y="1598"/>
                </a:lnTo>
                <a:lnTo>
                  <a:pt x="1319" y="1592"/>
                </a:lnTo>
                <a:lnTo>
                  <a:pt x="1321" y="1587"/>
                </a:lnTo>
                <a:lnTo>
                  <a:pt x="1321" y="1581"/>
                </a:lnTo>
                <a:lnTo>
                  <a:pt x="1321" y="1576"/>
                </a:lnTo>
                <a:lnTo>
                  <a:pt x="1319" y="1569"/>
                </a:lnTo>
                <a:lnTo>
                  <a:pt x="1317" y="1565"/>
                </a:lnTo>
                <a:lnTo>
                  <a:pt x="1312" y="1560"/>
                </a:lnTo>
                <a:lnTo>
                  <a:pt x="1108" y="1355"/>
                </a:lnTo>
                <a:lnTo>
                  <a:pt x="1104" y="1352"/>
                </a:lnTo>
                <a:lnTo>
                  <a:pt x="1099" y="1349"/>
                </a:lnTo>
                <a:lnTo>
                  <a:pt x="1093" y="1348"/>
                </a:lnTo>
                <a:lnTo>
                  <a:pt x="1088" y="1347"/>
                </a:lnTo>
                <a:close/>
                <a:moveTo>
                  <a:pt x="1525" y="470"/>
                </a:moveTo>
                <a:lnTo>
                  <a:pt x="1520" y="470"/>
                </a:lnTo>
                <a:lnTo>
                  <a:pt x="1513" y="471"/>
                </a:lnTo>
                <a:lnTo>
                  <a:pt x="1508" y="473"/>
                </a:lnTo>
                <a:lnTo>
                  <a:pt x="1502" y="474"/>
                </a:lnTo>
                <a:lnTo>
                  <a:pt x="1492" y="480"/>
                </a:lnTo>
                <a:lnTo>
                  <a:pt x="1483" y="487"/>
                </a:lnTo>
                <a:lnTo>
                  <a:pt x="1479" y="492"/>
                </a:lnTo>
                <a:lnTo>
                  <a:pt x="1476" y="496"/>
                </a:lnTo>
                <a:lnTo>
                  <a:pt x="1472" y="502"/>
                </a:lnTo>
                <a:lnTo>
                  <a:pt x="1470" y="506"/>
                </a:lnTo>
                <a:lnTo>
                  <a:pt x="1468" y="511"/>
                </a:lnTo>
                <a:lnTo>
                  <a:pt x="1467" y="518"/>
                </a:lnTo>
                <a:lnTo>
                  <a:pt x="1466" y="523"/>
                </a:lnTo>
                <a:lnTo>
                  <a:pt x="1466" y="530"/>
                </a:lnTo>
                <a:lnTo>
                  <a:pt x="1466" y="761"/>
                </a:lnTo>
                <a:lnTo>
                  <a:pt x="1466" y="766"/>
                </a:lnTo>
                <a:lnTo>
                  <a:pt x="1467" y="773"/>
                </a:lnTo>
                <a:lnTo>
                  <a:pt x="1468" y="778"/>
                </a:lnTo>
                <a:lnTo>
                  <a:pt x="1470" y="784"/>
                </a:lnTo>
                <a:lnTo>
                  <a:pt x="1472" y="789"/>
                </a:lnTo>
                <a:lnTo>
                  <a:pt x="1476" y="793"/>
                </a:lnTo>
                <a:lnTo>
                  <a:pt x="1479" y="798"/>
                </a:lnTo>
                <a:lnTo>
                  <a:pt x="1483" y="802"/>
                </a:lnTo>
                <a:lnTo>
                  <a:pt x="1488" y="807"/>
                </a:lnTo>
                <a:lnTo>
                  <a:pt x="1492" y="810"/>
                </a:lnTo>
                <a:lnTo>
                  <a:pt x="1497" y="812"/>
                </a:lnTo>
                <a:lnTo>
                  <a:pt x="1502" y="815"/>
                </a:lnTo>
                <a:lnTo>
                  <a:pt x="1508" y="818"/>
                </a:lnTo>
                <a:lnTo>
                  <a:pt x="1513" y="819"/>
                </a:lnTo>
                <a:lnTo>
                  <a:pt x="1520" y="820"/>
                </a:lnTo>
                <a:lnTo>
                  <a:pt x="1525" y="820"/>
                </a:lnTo>
                <a:lnTo>
                  <a:pt x="2462" y="820"/>
                </a:lnTo>
                <a:lnTo>
                  <a:pt x="2473" y="819"/>
                </a:lnTo>
                <a:lnTo>
                  <a:pt x="2482" y="818"/>
                </a:lnTo>
                <a:lnTo>
                  <a:pt x="2484" y="815"/>
                </a:lnTo>
                <a:lnTo>
                  <a:pt x="2488" y="814"/>
                </a:lnTo>
                <a:lnTo>
                  <a:pt x="2489" y="812"/>
                </a:lnTo>
                <a:lnTo>
                  <a:pt x="2490" y="810"/>
                </a:lnTo>
                <a:lnTo>
                  <a:pt x="2490" y="808"/>
                </a:lnTo>
                <a:lnTo>
                  <a:pt x="2490" y="806"/>
                </a:lnTo>
                <a:lnTo>
                  <a:pt x="2489" y="802"/>
                </a:lnTo>
                <a:lnTo>
                  <a:pt x="2487" y="800"/>
                </a:lnTo>
                <a:lnTo>
                  <a:pt x="2481" y="793"/>
                </a:lnTo>
                <a:lnTo>
                  <a:pt x="2472" y="787"/>
                </a:lnTo>
                <a:lnTo>
                  <a:pt x="2035" y="503"/>
                </a:lnTo>
                <a:lnTo>
                  <a:pt x="2024" y="496"/>
                </a:lnTo>
                <a:lnTo>
                  <a:pt x="2011" y="489"/>
                </a:lnTo>
                <a:lnTo>
                  <a:pt x="1996" y="484"/>
                </a:lnTo>
                <a:lnTo>
                  <a:pt x="1982" y="480"/>
                </a:lnTo>
                <a:lnTo>
                  <a:pt x="1967" y="475"/>
                </a:lnTo>
                <a:lnTo>
                  <a:pt x="1952" y="472"/>
                </a:lnTo>
                <a:lnTo>
                  <a:pt x="1938" y="471"/>
                </a:lnTo>
                <a:lnTo>
                  <a:pt x="1925" y="470"/>
                </a:lnTo>
                <a:lnTo>
                  <a:pt x="1525" y="470"/>
                </a:lnTo>
                <a:close/>
                <a:moveTo>
                  <a:pt x="2049" y="2368"/>
                </a:moveTo>
                <a:lnTo>
                  <a:pt x="1396" y="2368"/>
                </a:lnTo>
                <a:lnTo>
                  <a:pt x="1390" y="2368"/>
                </a:lnTo>
                <a:lnTo>
                  <a:pt x="1385" y="2366"/>
                </a:lnTo>
                <a:lnTo>
                  <a:pt x="1379" y="2364"/>
                </a:lnTo>
                <a:lnTo>
                  <a:pt x="1375" y="2360"/>
                </a:lnTo>
                <a:lnTo>
                  <a:pt x="1372" y="2355"/>
                </a:lnTo>
                <a:lnTo>
                  <a:pt x="1368" y="2351"/>
                </a:lnTo>
                <a:lnTo>
                  <a:pt x="1367" y="2345"/>
                </a:lnTo>
                <a:lnTo>
                  <a:pt x="1366" y="2339"/>
                </a:lnTo>
                <a:lnTo>
                  <a:pt x="1366" y="1686"/>
                </a:lnTo>
                <a:lnTo>
                  <a:pt x="1367" y="1680"/>
                </a:lnTo>
                <a:lnTo>
                  <a:pt x="1368" y="1674"/>
                </a:lnTo>
                <a:lnTo>
                  <a:pt x="1372" y="1669"/>
                </a:lnTo>
                <a:lnTo>
                  <a:pt x="1375" y="1665"/>
                </a:lnTo>
                <a:lnTo>
                  <a:pt x="1379" y="1661"/>
                </a:lnTo>
                <a:lnTo>
                  <a:pt x="1385" y="1658"/>
                </a:lnTo>
                <a:lnTo>
                  <a:pt x="1390" y="1656"/>
                </a:lnTo>
                <a:lnTo>
                  <a:pt x="1396" y="1656"/>
                </a:lnTo>
                <a:lnTo>
                  <a:pt x="2049" y="1656"/>
                </a:lnTo>
                <a:lnTo>
                  <a:pt x="2055" y="1656"/>
                </a:lnTo>
                <a:lnTo>
                  <a:pt x="2060" y="1658"/>
                </a:lnTo>
                <a:lnTo>
                  <a:pt x="2066" y="1661"/>
                </a:lnTo>
                <a:lnTo>
                  <a:pt x="2070" y="1665"/>
                </a:lnTo>
                <a:lnTo>
                  <a:pt x="2073" y="1669"/>
                </a:lnTo>
                <a:lnTo>
                  <a:pt x="2077" y="1674"/>
                </a:lnTo>
                <a:lnTo>
                  <a:pt x="2078" y="1680"/>
                </a:lnTo>
                <a:lnTo>
                  <a:pt x="2079" y="1686"/>
                </a:lnTo>
                <a:lnTo>
                  <a:pt x="2079" y="2339"/>
                </a:lnTo>
                <a:lnTo>
                  <a:pt x="2078" y="2345"/>
                </a:lnTo>
                <a:lnTo>
                  <a:pt x="2077" y="2351"/>
                </a:lnTo>
                <a:lnTo>
                  <a:pt x="2073" y="2355"/>
                </a:lnTo>
                <a:lnTo>
                  <a:pt x="2070" y="2360"/>
                </a:lnTo>
                <a:lnTo>
                  <a:pt x="2066" y="2364"/>
                </a:lnTo>
                <a:lnTo>
                  <a:pt x="2060" y="2366"/>
                </a:lnTo>
                <a:lnTo>
                  <a:pt x="2055" y="2368"/>
                </a:lnTo>
                <a:lnTo>
                  <a:pt x="2049" y="2368"/>
                </a:lnTo>
                <a:close/>
              </a:path>
            </a:pathLst>
          </a:custGeom>
          <a:solidFill>
            <a:schemeClr val="accent1"/>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22" name="Freeform 21"/>
          <p:cNvSpPr>
            <a:spLocks noEditPoints="1"/>
          </p:cNvSpPr>
          <p:nvPr/>
        </p:nvSpPr>
        <p:spPr bwMode="auto">
          <a:xfrm>
            <a:off x="928370" y="2583044"/>
            <a:ext cx="536492" cy="380102"/>
          </a:xfrm>
          <a:custGeom>
            <a:avLst/>
            <a:gdLst>
              <a:gd name="T0" fmla="*/ 1725 w 3625"/>
              <a:gd name="T1" fmla="*/ 2566 h 2571"/>
              <a:gd name="T2" fmla="*/ 1613 w 3625"/>
              <a:gd name="T3" fmla="*/ 2546 h 2571"/>
              <a:gd name="T4" fmla="*/ 1506 w 3625"/>
              <a:gd name="T5" fmla="*/ 2511 h 2571"/>
              <a:gd name="T6" fmla="*/ 1407 w 3625"/>
              <a:gd name="T7" fmla="*/ 2462 h 2571"/>
              <a:gd name="T8" fmla="*/ 1316 w 3625"/>
              <a:gd name="T9" fmla="*/ 2400 h 2571"/>
              <a:gd name="T10" fmla="*/ 1234 w 3625"/>
              <a:gd name="T11" fmla="*/ 2327 h 2571"/>
              <a:gd name="T12" fmla="*/ 1162 w 3625"/>
              <a:gd name="T13" fmla="*/ 2243 h 2571"/>
              <a:gd name="T14" fmla="*/ 1103 w 3625"/>
              <a:gd name="T15" fmla="*/ 2150 h 2571"/>
              <a:gd name="T16" fmla="*/ 410 w 3625"/>
              <a:gd name="T17" fmla="*/ 2308 h 2571"/>
              <a:gd name="T18" fmla="*/ 410 w 3625"/>
              <a:gd name="T19" fmla="*/ 1384 h 2571"/>
              <a:gd name="T20" fmla="*/ 1097 w 3625"/>
              <a:gd name="T21" fmla="*/ 1384 h 2571"/>
              <a:gd name="T22" fmla="*/ 1147 w 3625"/>
              <a:gd name="T23" fmla="*/ 1300 h 2571"/>
              <a:gd name="T24" fmla="*/ 1206 w 3625"/>
              <a:gd name="T25" fmla="*/ 1225 h 2571"/>
              <a:gd name="T26" fmla="*/ 1395 w 3625"/>
              <a:gd name="T27" fmla="*/ 1041 h 2571"/>
              <a:gd name="T28" fmla="*/ 1527 w 3625"/>
              <a:gd name="T29" fmla="*/ 769 h 2571"/>
              <a:gd name="T30" fmla="*/ 1098 w 3625"/>
              <a:gd name="T31" fmla="*/ 219 h 2571"/>
              <a:gd name="T32" fmla="*/ 941 w 3625"/>
              <a:gd name="T33" fmla="*/ 216 h 2571"/>
              <a:gd name="T34" fmla="*/ 914 w 3625"/>
              <a:gd name="T35" fmla="*/ 201 h 2571"/>
              <a:gd name="T36" fmla="*/ 894 w 3625"/>
              <a:gd name="T37" fmla="*/ 176 h 2571"/>
              <a:gd name="T38" fmla="*/ 884 w 3625"/>
              <a:gd name="T39" fmla="*/ 146 h 2571"/>
              <a:gd name="T40" fmla="*/ 885 w 3625"/>
              <a:gd name="T41" fmla="*/ 66 h 2571"/>
              <a:gd name="T42" fmla="*/ 897 w 3625"/>
              <a:gd name="T43" fmla="*/ 36 h 2571"/>
              <a:gd name="T44" fmla="*/ 920 w 3625"/>
              <a:gd name="T45" fmla="*/ 14 h 2571"/>
              <a:gd name="T46" fmla="*/ 949 w 3625"/>
              <a:gd name="T47" fmla="*/ 2 h 2571"/>
              <a:gd name="T48" fmla="*/ 2668 w 3625"/>
              <a:gd name="T49" fmla="*/ 1 h 2571"/>
              <a:gd name="T50" fmla="*/ 2698 w 3625"/>
              <a:gd name="T51" fmla="*/ 11 h 2571"/>
              <a:gd name="T52" fmla="*/ 2723 w 3625"/>
              <a:gd name="T53" fmla="*/ 30 h 2571"/>
              <a:gd name="T54" fmla="*/ 2738 w 3625"/>
              <a:gd name="T55" fmla="*/ 58 h 2571"/>
              <a:gd name="T56" fmla="*/ 2742 w 3625"/>
              <a:gd name="T57" fmla="*/ 138 h 2571"/>
              <a:gd name="T58" fmla="*/ 2736 w 3625"/>
              <a:gd name="T59" fmla="*/ 169 h 2571"/>
              <a:gd name="T60" fmla="*/ 2718 w 3625"/>
              <a:gd name="T61" fmla="*/ 195 h 2571"/>
              <a:gd name="T62" fmla="*/ 2692 w 3625"/>
              <a:gd name="T63" fmla="*/ 213 h 2571"/>
              <a:gd name="T64" fmla="*/ 2660 w 3625"/>
              <a:gd name="T65" fmla="*/ 219 h 2571"/>
              <a:gd name="T66" fmla="*/ 2274 w 3625"/>
              <a:gd name="T67" fmla="*/ 769 h 2571"/>
              <a:gd name="T68" fmla="*/ 1968 w 3625"/>
              <a:gd name="T69" fmla="*/ 1041 h 2571"/>
              <a:gd name="T70" fmla="*/ 2348 w 3625"/>
              <a:gd name="T71" fmla="*/ 1225 h 2571"/>
              <a:gd name="T72" fmla="*/ 2465 w 3625"/>
              <a:gd name="T73" fmla="*/ 1281 h 2571"/>
              <a:gd name="T74" fmla="*/ 2517 w 3625"/>
              <a:gd name="T75" fmla="*/ 1363 h 2571"/>
              <a:gd name="T76" fmla="*/ 3215 w 3625"/>
              <a:gd name="T77" fmla="*/ 1178 h 2571"/>
              <a:gd name="T78" fmla="*/ 3215 w 3625"/>
              <a:gd name="T79" fmla="*/ 2126 h 2571"/>
              <a:gd name="T80" fmla="*/ 2535 w 3625"/>
              <a:gd name="T81" fmla="*/ 2126 h 2571"/>
              <a:gd name="T82" fmla="*/ 2479 w 3625"/>
              <a:gd name="T83" fmla="*/ 2221 h 2571"/>
              <a:gd name="T84" fmla="*/ 2410 w 3625"/>
              <a:gd name="T85" fmla="*/ 2307 h 2571"/>
              <a:gd name="T86" fmla="*/ 2331 w 3625"/>
              <a:gd name="T87" fmla="*/ 2382 h 2571"/>
              <a:gd name="T88" fmla="*/ 2242 w 3625"/>
              <a:gd name="T89" fmla="*/ 2447 h 2571"/>
              <a:gd name="T90" fmla="*/ 2145 w 3625"/>
              <a:gd name="T91" fmla="*/ 2500 h 2571"/>
              <a:gd name="T92" fmla="*/ 2039 w 3625"/>
              <a:gd name="T93" fmla="*/ 2538 h 2571"/>
              <a:gd name="T94" fmla="*/ 1929 w 3625"/>
              <a:gd name="T95" fmla="*/ 2562 h 2571"/>
              <a:gd name="T96" fmla="*/ 1813 w 3625"/>
              <a:gd name="T97" fmla="*/ 2571 h 2571"/>
              <a:gd name="T98" fmla="*/ 1864 w 3625"/>
              <a:gd name="T99" fmla="*/ 538 h 2571"/>
              <a:gd name="T100" fmla="*/ 1929 w 3625"/>
              <a:gd name="T101" fmla="*/ 550 h 2571"/>
              <a:gd name="T102" fmla="*/ 1680 w 3625"/>
              <a:gd name="T103" fmla="*/ 553 h 2571"/>
              <a:gd name="T104" fmla="*/ 1742 w 3625"/>
              <a:gd name="T105" fmla="*/ 540 h 2571"/>
              <a:gd name="T106" fmla="*/ 1810 w 3625"/>
              <a:gd name="T107" fmla="*/ 534 h 2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25" h="2571">
                <a:moveTo>
                  <a:pt x="1813" y="2571"/>
                </a:moveTo>
                <a:lnTo>
                  <a:pt x="1783" y="2570"/>
                </a:lnTo>
                <a:lnTo>
                  <a:pt x="1754" y="2569"/>
                </a:lnTo>
                <a:lnTo>
                  <a:pt x="1725" y="2566"/>
                </a:lnTo>
                <a:lnTo>
                  <a:pt x="1696" y="2562"/>
                </a:lnTo>
                <a:lnTo>
                  <a:pt x="1668" y="2558"/>
                </a:lnTo>
                <a:lnTo>
                  <a:pt x="1640" y="2553"/>
                </a:lnTo>
                <a:lnTo>
                  <a:pt x="1613" y="2546"/>
                </a:lnTo>
                <a:lnTo>
                  <a:pt x="1586" y="2538"/>
                </a:lnTo>
                <a:lnTo>
                  <a:pt x="1558" y="2530"/>
                </a:lnTo>
                <a:lnTo>
                  <a:pt x="1532" y="2521"/>
                </a:lnTo>
                <a:lnTo>
                  <a:pt x="1506" y="2511"/>
                </a:lnTo>
                <a:lnTo>
                  <a:pt x="1480" y="2500"/>
                </a:lnTo>
                <a:lnTo>
                  <a:pt x="1455" y="2488"/>
                </a:lnTo>
                <a:lnTo>
                  <a:pt x="1431" y="2475"/>
                </a:lnTo>
                <a:lnTo>
                  <a:pt x="1407" y="2462"/>
                </a:lnTo>
                <a:lnTo>
                  <a:pt x="1383" y="2447"/>
                </a:lnTo>
                <a:lnTo>
                  <a:pt x="1360" y="2432"/>
                </a:lnTo>
                <a:lnTo>
                  <a:pt x="1338" y="2417"/>
                </a:lnTo>
                <a:lnTo>
                  <a:pt x="1316" y="2400"/>
                </a:lnTo>
                <a:lnTo>
                  <a:pt x="1294" y="2382"/>
                </a:lnTo>
                <a:lnTo>
                  <a:pt x="1273" y="2365"/>
                </a:lnTo>
                <a:lnTo>
                  <a:pt x="1253" y="2346"/>
                </a:lnTo>
                <a:lnTo>
                  <a:pt x="1234" y="2327"/>
                </a:lnTo>
                <a:lnTo>
                  <a:pt x="1215" y="2307"/>
                </a:lnTo>
                <a:lnTo>
                  <a:pt x="1196" y="2286"/>
                </a:lnTo>
                <a:lnTo>
                  <a:pt x="1179" y="2265"/>
                </a:lnTo>
                <a:lnTo>
                  <a:pt x="1162" y="2243"/>
                </a:lnTo>
                <a:lnTo>
                  <a:pt x="1147" y="2221"/>
                </a:lnTo>
                <a:lnTo>
                  <a:pt x="1132" y="2198"/>
                </a:lnTo>
                <a:lnTo>
                  <a:pt x="1116" y="2174"/>
                </a:lnTo>
                <a:lnTo>
                  <a:pt x="1103" y="2150"/>
                </a:lnTo>
                <a:lnTo>
                  <a:pt x="1090" y="2126"/>
                </a:lnTo>
                <a:lnTo>
                  <a:pt x="729" y="2126"/>
                </a:lnTo>
                <a:lnTo>
                  <a:pt x="729" y="2308"/>
                </a:lnTo>
                <a:lnTo>
                  <a:pt x="410" y="2308"/>
                </a:lnTo>
                <a:lnTo>
                  <a:pt x="410" y="2126"/>
                </a:lnTo>
                <a:lnTo>
                  <a:pt x="0" y="2126"/>
                </a:lnTo>
                <a:lnTo>
                  <a:pt x="0" y="1384"/>
                </a:lnTo>
                <a:lnTo>
                  <a:pt x="410" y="1384"/>
                </a:lnTo>
                <a:lnTo>
                  <a:pt x="410" y="1178"/>
                </a:lnTo>
                <a:lnTo>
                  <a:pt x="729" y="1178"/>
                </a:lnTo>
                <a:lnTo>
                  <a:pt x="729" y="1384"/>
                </a:lnTo>
                <a:lnTo>
                  <a:pt x="1097" y="1384"/>
                </a:lnTo>
                <a:lnTo>
                  <a:pt x="1108" y="1363"/>
                </a:lnTo>
                <a:lnTo>
                  <a:pt x="1120" y="1342"/>
                </a:lnTo>
                <a:lnTo>
                  <a:pt x="1133" y="1321"/>
                </a:lnTo>
                <a:lnTo>
                  <a:pt x="1147" y="1300"/>
                </a:lnTo>
                <a:lnTo>
                  <a:pt x="1160" y="1281"/>
                </a:lnTo>
                <a:lnTo>
                  <a:pt x="1176" y="1262"/>
                </a:lnTo>
                <a:lnTo>
                  <a:pt x="1191" y="1242"/>
                </a:lnTo>
                <a:lnTo>
                  <a:pt x="1206" y="1225"/>
                </a:lnTo>
                <a:lnTo>
                  <a:pt x="1279" y="1225"/>
                </a:lnTo>
                <a:lnTo>
                  <a:pt x="1279" y="1132"/>
                </a:lnTo>
                <a:lnTo>
                  <a:pt x="1395" y="1132"/>
                </a:lnTo>
                <a:lnTo>
                  <a:pt x="1395" y="1041"/>
                </a:lnTo>
                <a:lnTo>
                  <a:pt x="1657" y="1041"/>
                </a:lnTo>
                <a:lnTo>
                  <a:pt x="1657" y="974"/>
                </a:lnTo>
                <a:lnTo>
                  <a:pt x="1527" y="974"/>
                </a:lnTo>
                <a:lnTo>
                  <a:pt x="1527" y="769"/>
                </a:lnTo>
                <a:lnTo>
                  <a:pt x="1351" y="769"/>
                </a:lnTo>
                <a:lnTo>
                  <a:pt x="1351" y="594"/>
                </a:lnTo>
                <a:lnTo>
                  <a:pt x="1472" y="594"/>
                </a:lnTo>
                <a:lnTo>
                  <a:pt x="1098" y="219"/>
                </a:lnTo>
                <a:lnTo>
                  <a:pt x="965" y="219"/>
                </a:lnTo>
                <a:lnTo>
                  <a:pt x="957" y="219"/>
                </a:lnTo>
                <a:lnTo>
                  <a:pt x="949" y="218"/>
                </a:lnTo>
                <a:lnTo>
                  <a:pt x="941" y="216"/>
                </a:lnTo>
                <a:lnTo>
                  <a:pt x="933" y="213"/>
                </a:lnTo>
                <a:lnTo>
                  <a:pt x="927" y="209"/>
                </a:lnTo>
                <a:lnTo>
                  <a:pt x="920" y="205"/>
                </a:lnTo>
                <a:lnTo>
                  <a:pt x="914" y="201"/>
                </a:lnTo>
                <a:lnTo>
                  <a:pt x="908" y="195"/>
                </a:lnTo>
                <a:lnTo>
                  <a:pt x="903" y="190"/>
                </a:lnTo>
                <a:lnTo>
                  <a:pt x="897" y="183"/>
                </a:lnTo>
                <a:lnTo>
                  <a:pt x="894" y="176"/>
                </a:lnTo>
                <a:lnTo>
                  <a:pt x="889" y="169"/>
                </a:lnTo>
                <a:lnTo>
                  <a:pt x="887" y="162"/>
                </a:lnTo>
                <a:lnTo>
                  <a:pt x="885" y="154"/>
                </a:lnTo>
                <a:lnTo>
                  <a:pt x="884" y="146"/>
                </a:lnTo>
                <a:lnTo>
                  <a:pt x="884" y="138"/>
                </a:lnTo>
                <a:lnTo>
                  <a:pt x="884" y="82"/>
                </a:lnTo>
                <a:lnTo>
                  <a:pt x="884" y="74"/>
                </a:lnTo>
                <a:lnTo>
                  <a:pt x="885" y="66"/>
                </a:lnTo>
                <a:lnTo>
                  <a:pt x="887" y="58"/>
                </a:lnTo>
                <a:lnTo>
                  <a:pt x="889" y="50"/>
                </a:lnTo>
                <a:lnTo>
                  <a:pt x="894" y="44"/>
                </a:lnTo>
                <a:lnTo>
                  <a:pt x="897" y="36"/>
                </a:lnTo>
                <a:lnTo>
                  <a:pt x="903" y="30"/>
                </a:lnTo>
                <a:lnTo>
                  <a:pt x="908" y="24"/>
                </a:lnTo>
                <a:lnTo>
                  <a:pt x="914" y="20"/>
                </a:lnTo>
                <a:lnTo>
                  <a:pt x="920" y="14"/>
                </a:lnTo>
                <a:lnTo>
                  <a:pt x="927" y="11"/>
                </a:lnTo>
                <a:lnTo>
                  <a:pt x="933" y="6"/>
                </a:lnTo>
                <a:lnTo>
                  <a:pt x="941" y="4"/>
                </a:lnTo>
                <a:lnTo>
                  <a:pt x="949" y="2"/>
                </a:lnTo>
                <a:lnTo>
                  <a:pt x="957" y="1"/>
                </a:lnTo>
                <a:lnTo>
                  <a:pt x="965" y="0"/>
                </a:lnTo>
                <a:lnTo>
                  <a:pt x="2660" y="0"/>
                </a:lnTo>
                <a:lnTo>
                  <a:pt x="2668" y="1"/>
                </a:lnTo>
                <a:lnTo>
                  <a:pt x="2676" y="2"/>
                </a:lnTo>
                <a:lnTo>
                  <a:pt x="2684" y="4"/>
                </a:lnTo>
                <a:lnTo>
                  <a:pt x="2692" y="6"/>
                </a:lnTo>
                <a:lnTo>
                  <a:pt x="2698" y="11"/>
                </a:lnTo>
                <a:lnTo>
                  <a:pt x="2705" y="14"/>
                </a:lnTo>
                <a:lnTo>
                  <a:pt x="2712" y="20"/>
                </a:lnTo>
                <a:lnTo>
                  <a:pt x="2718" y="24"/>
                </a:lnTo>
                <a:lnTo>
                  <a:pt x="2723" y="30"/>
                </a:lnTo>
                <a:lnTo>
                  <a:pt x="2728" y="36"/>
                </a:lnTo>
                <a:lnTo>
                  <a:pt x="2731" y="44"/>
                </a:lnTo>
                <a:lnTo>
                  <a:pt x="2736" y="50"/>
                </a:lnTo>
                <a:lnTo>
                  <a:pt x="2738" y="58"/>
                </a:lnTo>
                <a:lnTo>
                  <a:pt x="2740" y="66"/>
                </a:lnTo>
                <a:lnTo>
                  <a:pt x="2741" y="74"/>
                </a:lnTo>
                <a:lnTo>
                  <a:pt x="2742" y="82"/>
                </a:lnTo>
                <a:lnTo>
                  <a:pt x="2742" y="138"/>
                </a:lnTo>
                <a:lnTo>
                  <a:pt x="2741" y="146"/>
                </a:lnTo>
                <a:lnTo>
                  <a:pt x="2740" y="154"/>
                </a:lnTo>
                <a:lnTo>
                  <a:pt x="2738" y="162"/>
                </a:lnTo>
                <a:lnTo>
                  <a:pt x="2736" y="169"/>
                </a:lnTo>
                <a:lnTo>
                  <a:pt x="2731" y="176"/>
                </a:lnTo>
                <a:lnTo>
                  <a:pt x="2728" y="183"/>
                </a:lnTo>
                <a:lnTo>
                  <a:pt x="2723" y="190"/>
                </a:lnTo>
                <a:lnTo>
                  <a:pt x="2718" y="195"/>
                </a:lnTo>
                <a:lnTo>
                  <a:pt x="2712" y="201"/>
                </a:lnTo>
                <a:lnTo>
                  <a:pt x="2705" y="205"/>
                </a:lnTo>
                <a:lnTo>
                  <a:pt x="2698" y="209"/>
                </a:lnTo>
                <a:lnTo>
                  <a:pt x="2692" y="213"/>
                </a:lnTo>
                <a:lnTo>
                  <a:pt x="2684" y="216"/>
                </a:lnTo>
                <a:lnTo>
                  <a:pt x="2676" y="218"/>
                </a:lnTo>
                <a:lnTo>
                  <a:pt x="2668" y="219"/>
                </a:lnTo>
                <a:lnTo>
                  <a:pt x="2660" y="219"/>
                </a:lnTo>
                <a:lnTo>
                  <a:pt x="2527" y="219"/>
                </a:lnTo>
                <a:lnTo>
                  <a:pt x="2154" y="594"/>
                </a:lnTo>
                <a:lnTo>
                  <a:pt x="2274" y="594"/>
                </a:lnTo>
                <a:lnTo>
                  <a:pt x="2274" y="769"/>
                </a:lnTo>
                <a:lnTo>
                  <a:pt x="2098" y="769"/>
                </a:lnTo>
                <a:lnTo>
                  <a:pt x="2098" y="974"/>
                </a:lnTo>
                <a:lnTo>
                  <a:pt x="1968" y="974"/>
                </a:lnTo>
                <a:lnTo>
                  <a:pt x="1968" y="1041"/>
                </a:lnTo>
                <a:lnTo>
                  <a:pt x="2230" y="1041"/>
                </a:lnTo>
                <a:lnTo>
                  <a:pt x="2230" y="1132"/>
                </a:lnTo>
                <a:lnTo>
                  <a:pt x="2348" y="1132"/>
                </a:lnTo>
                <a:lnTo>
                  <a:pt x="2348" y="1225"/>
                </a:lnTo>
                <a:lnTo>
                  <a:pt x="2419" y="1225"/>
                </a:lnTo>
                <a:lnTo>
                  <a:pt x="2435" y="1242"/>
                </a:lnTo>
                <a:lnTo>
                  <a:pt x="2450" y="1262"/>
                </a:lnTo>
                <a:lnTo>
                  <a:pt x="2465" y="1281"/>
                </a:lnTo>
                <a:lnTo>
                  <a:pt x="2479" y="1300"/>
                </a:lnTo>
                <a:lnTo>
                  <a:pt x="2492" y="1321"/>
                </a:lnTo>
                <a:lnTo>
                  <a:pt x="2505" y="1342"/>
                </a:lnTo>
                <a:lnTo>
                  <a:pt x="2517" y="1363"/>
                </a:lnTo>
                <a:lnTo>
                  <a:pt x="2530" y="1384"/>
                </a:lnTo>
                <a:lnTo>
                  <a:pt x="2896" y="1384"/>
                </a:lnTo>
                <a:lnTo>
                  <a:pt x="2896" y="1178"/>
                </a:lnTo>
                <a:lnTo>
                  <a:pt x="3215" y="1178"/>
                </a:lnTo>
                <a:lnTo>
                  <a:pt x="3215" y="1384"/>
                </a:lnTo>
                <a:lnTo>
                  <a:pt x="3625" y="1384"/>
                </a:lnTo>
                <a:lnTo>
                  <a:pt x="3625" y="2126"/>
                </a:lnTo>
                <a:lnTo>
                  <a:pt x="3215" y="2126"/>
                </a:lnTo>
                <a:lnTo>
                  <a:pt x="3215" y="2308"/>
                </a:lnTo>
                <a:lnTo>
                  <a:pt x="2896" y="2308"/>
                </a:lnTo>
                <a:lnTo>
                  <a:pt x="2896" y="2126"/>
                </a:lnTo>
                <a:lnTo>
                  <a:pt x="2535" y="2126"/>
                </a:lnTo>
                <a:lnTo>
                  <a:pt x="2522" y="2150"/>
                </a:lnTo>
                <a:lnTo>
                  <a:pt x="2509" y="2174"/>
                </a:lnTo>
                <a:lnTo>
                  <a:pt x="2493" y="2198"/>
                </a:lnTo>
                <a:lnTo>
                  <a:pt x="2479" y="2221"/>
                </a:lnTo>
                <a:lnTo>
                  <a:pt x="2463" y="2243"/>
                </a:lnTo>
                <a:lnTo>
                  <a:pt x="2446" y="2265"/>
                </a:lnTo>
                <a:lnTo>
                  <a:pt x="2429" y="2286"/>
                </a:lnTo>
                <a:lnTo>
                  <a:pt x="2410" y="2307"/>
                </a:lnTo>
                <a:lnTo>
                  <a:pt x="2391" y="2327"/>
                </a:lnTo>
                <a:lnTo>
                  <a:pt x="2372" y="2346"/>
                </a:lnTo>
                <a:lnTo>
                  <a:pt x="2352" y="2365"/>
                </a:lnTo>
                <a:lnTo>
                  <a:pt x="2331" y="2382"/>
                </a:lnTo>
                <a:lnTo>
                  <a:pt x="2309" y="2400"/>
                </a:lnTo>
                <a:lnTo>
                  <a:pt x="2287" y="2417"/>
                </a:lnTo>
                <a:lnTo>
                  <a:pt x="2265" y="2432"/>
                </a:lnTo>
                <a:lnTo>
                  <a:pt x="2242" y="2447"/>
                </a:lnTo>
                <a:lnTo>
                  <a:pt x="2218" y="2462"/>
                </a:lnTo>
                <a:lnTo>
                  <a:pt x="2194" y="2475"/>
                </a:lnTo>
                <a:lnTo>
                  <a:pt x="2170" y="2488"/>
                </a:lnTo>
                <a:lnTo>
                  <a:pt x="2145" y="2500"/>
                </a:lnTo>
                <a:lnTo>
                  <a:pt x="2120" y="2511"/>
                </a:lnTo>
                <a:lnTo>
                  <a:pt x="2093" y="2521"/>
                </a:lnTo>
                <a:lnTo>
                  <a:pt x="2067" y="2530"/>
                </a:lnTo>
                <a:lnTo>
                  <a:pt x="2039" y="2538"/>
                </a:lnTo>
                <a:lnTo>
                  <a:pt x="2013" y="2546"/>
                </a:lnTo>
                <a:lnTo>
                  <a:pt x="1985" y="2553"/>
                </a:lnTo>
                <a:lnTo>
                  <a:pt x="1957" y="2558"/>
                </a:lnTo>
                <a:lnTo>
                  <a:pt x="1929" y="2562"/>
                </a:lnTo>
                <a:lnTo>
                  <a:pt x="1900" y="2566"/>
                </a:lnTo>
                <a:lnTo>
                  <a:pt x="1872" y="2569"/>
                </a:lnTo>
                <a:lnTo>
                  <a:pt x="1842" y="2570"/>
                </a:lnTo>
                <a:lnTo>
                  <a:pt x="1813" y="2571"/>
                </a:lnTo>
                <a:close/>
                <a:moveTo>
                  <a:pt x="1810" y="534"/>
                </a:moveTo>
                <a:lnTo>
                  <a:pt x="1829" y="534"/>
                </a:lnTo>
                <a:lnTo>
                  <a:pt x="1847" y="535"/>
                </a:lnTo>
                <a:lnTo>
                  <a:pt x="1864" y="538"/>
                </a:lnTo>
                <a:lnTo>
                  <a:pt x="1881" y="540"/>
                </a:lnTo>
                <a:lnTo>
                  <a:pt x="1897" y="542"/>
                </a:lnTo>
                <a:lnTo>
                  <a:pt x="1913" y="545"/>
                </a:lnTo>
                <a:lnTo>
                  <a:pt x="1929" y="550"/>
                </a:lnTo>
                <a:lnTo>
                  <a:pt x="1944" y="554"/>
                </a:lnTo>
                <a:lnTo>
                  <a:pt x="2278" y="219"/>
                </a:lnTo>
                <a:lnTo>
                  <a:pt x="1347" y="219"/>
                </a:lnTo>
                <a:lnTo>
                  <a:pt x="1680" y="553"/>
                </a:lnTo>
                <a:lnTo>
                  <a:pt x="1695" y="549"/>
                </a:lnTo>
                <a:lnTo>
                  <a:pt x="1709" y="545"/>
                </a:lnTo>
                <a:lnTo>
                  <a:pt x="1726" y="542"/>
                </a:lnTo>
                <a:lnTo>
                  <a:pt x="1742" y="540"/>
                </a:lnTo>
                <a:lnTo>
                  <a:pt x="1759" y="538"/>
                </a:lnTo>
                <a:lnTo>
                  <a:pt x="1775" y="535"/>
                </a:lnTo>
                <a:lnTo>
                  <a:pt x="1793" y="534"/>
                </a:lnTo>
                <a:lnTo>
                  <a:pt x="1810" y="534"/>
                </a:lnTo>
                <a:close/>
              </a:path>
            </a:pathLst>
          </a:custGeom>
          <a:solidFill>
            <a:schemeClr val="accent2"/>
          </a:solidFill>
          <a:ln>
            <a:noFill/>
          </a:ln>
        </p:spPr>
        <p:txBody>
          <a:bodyPr vert="horz" wrap="square" lIns="45713" tIns="22856" rIns="45713" bIns="22856"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29" name="Прямоугольник 28"/>
          <p:cNvSpPr/>
          <p:nvPr/>
        </p:nvSpPr>
        <p:spPr>
          <a:xfrm>
            <a:off x="1525189" y="1432230"/>
            <a:ext cx="91376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Data Cleaning</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30" name="TextBox 29"/>
          <p:cNvSpPr txBox="1"/>
          <p:nvPr/>
        </p:nvSpPr>
        <p:spPr>
          <a:xfrm>
            <a:off x="1525188" y="1600035"/>
            <a:ext cx="2569939" cy="483235"/>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Involves removing inconsistencies or irrelevant data from the dataset to ensure accuracy.</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25" name="Прямоугольник 24"/>
          <p:cNvSpPr/>
          <p:nvPr/>
        </p:nvSpPr>
        <p:spPr>
          <a:xfrm>
            <a:off x="1525189" y="2485629"/>
            <a:ext cx="1347470"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Implementation Tools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26" name="TextBox 25"/>
          <p:cNvSpPr txBox="1"/>
          <p:nvPr/>
        </p:nvSpPr>
        <p:spPr>
          <a:xfrm>
            <a:off x="1525188" y="2653435"/>
            <a:ext cx="2569939"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Utilized Python libraries like pandas for data manipulation and mlxtend for applying the Apriori algorithm.</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39" name="Прямоугольник 38"/>
          <p:cNvSpPr/>
          <p:nvPr/>
        </p:nvSpPr>
        <p:spPr>
          <a:xfrm>
            <a:off x="5559853" y="1429823"/>
            <a:ext cx="128206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Data Transformation</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40" name="TextBox 39"/>
          <p:cNvSpPr txBox="1"/>
          <p:nvPr/>
        </p:nvSpPr>
        <p:spPr>
          <a:xfrm>
            <a:off x="5559853" y="1597628"/>
            <a:ext cx="2569939" cy="483235"/>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Converts the raw transaction data into a suitable format for analysis, such as creating item sets.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45" name="Прямоугольник 44"/>
          <p:cNvSpPr/>
          <p:nvPr/>
        </p:nvSpPr>
        <p:spPr>
          <a:xfrm>
            <a:off x="5559853" y="2490330"/>
            <a:ext cx="93027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Analysis Steps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46" name="TextBox 45"/>
          <p:cNvSpPr txBox="1"/>
          <p:nvPr/>
        </p:nvSpPr>
        <p:spPr>
          <a:xfrm>
            <a:off x="5559853" y="2658136"/>
            <a:ext cx="2569939" cy="1071880"/>
          </a:xfrm>
          <a:prstGeom prst="rect">
            <a:avLst/>
          </a:prstGeom>
          <a:noFill/>
        </p:spPr>
        <p:txBody>
          <a:bodyPr wrap="square" rtlCol="0">
            <a:spAutoFit/>
          </a:bodyPr>
          <a:lstStyle/>
          <a:p>
            <a:pPr marL="228600" indent="-228600" defTabSz="457200" eaLnBrk="0" fontAlgn="base" hangingPunct="0">
              <a:lnSpc>
                <a:spcPct val="150000"/>
              </a:lnSpc>
              <a:spcBef>
                <a:spcPct val="0"/>
              </a:spcBef>
              <a:spcAft>
                <a:spcPct val="0"/>
              </a:spcAft>
              <a:buAutoNum type="arabicPeriod"/>
            </a:pPr>
            <a:r>
              <a:rPr lang="en-US" sz="850">
                <a:latin typeface="Calibri" panose="020F0502020204030204" pitchFamily="34" charset="0"/>
                <a:ea typeface="Calibri" panose="020F0502020204030204" pitchFamily="34" charset="0"/>
                <a:cs typeface="Arial" panose="020B0604020202020204" pitchFamily="34" charset="0"/>
              </a:rPr>
              <a:t>Load and preprocess the dataset.</a:t>
            </a:r>
            <a:endParaRPr lang="en-US" sz="850">
              <a:latin typeface="Calibri" panose="020F0502020204030204" pitchFamily="34" charset="0"/>
              <a:ea typeface="Calibri" panose="020F0502020204030204" pitchFamily="34" charset="0"/>
              <a:cs typeface="Arial" panose="020B0604020202020204" pitchFamily="34" charset="0"/>
            </a:endParaRPr>
          </a:p>
          <a:p>
            <a:pPr marL="228600" indent="-228600" defTabSz="457200" eaLnBrk="0" fontAlgn="base" hangingPunct="0">
              <a:lnSpc>
                <a:spcPct val="150000"/>
              </a:lnSpc>
              <a:spcBef>
                <a:spcPct val="0"/>
              </a:spcBef>
              <a:spcAft>
                <a:spcPct val="0"/>
              </a:spcAft>
              <a:buAutoNum type="arabicPeriod"/>
            </a:pPr>
            <a:r>
              <a:rPr lang="en-US" sz="850">
                <a:latin typeface="Calibri" panose="020F0502020204030204" pitchFamily="34" charset="0"/>
                <a:ea typeface="Calibri" panose="020F0502020204030204" pitchFamily="34" charset="0"/>
                <a:cs typeface="Arial" panose="020B0604020202020204" pitchFamily="34" charset="0"/>
              </a:rPr>
              <a:t>Apply the Apriori algorithm to identify frequent item sets.</a:t>
            </a:r>
            <a:endParaRPr lang="en-US" sz="850">
              <a:latin typeface="Calibri" panose="020F0502020204030204" pitchFamily="34" charset="0"/>
              <a:ea typeface="Calibri" panose="020F0502020204030204" pitchFamily="34" charset="0"/>
              <a:cs typeface="Arial" panose="020B0604020202020204" pitchFamily="34" charset="0"/>
            </a:endParaRPr>
          </a:p>
          <a:p>
            <a:pPr marL="228600" indent="-228600" defTabSz="457200" eaLnBrk="0" fontAlgn="base" hangingPunct="0">
              <a:lnSpc>
                <a:spcPct val="150000"/>
              </a:lnSpc>
              <a:spcBef>
                <a:spcPct val="0"/>
              </a:spcBef>
              <a:spcAft>
                <a:spcPct val="0"/>
              </a:spcAft>
              <a:buAutoNum type="arabicPeriod"/>
            </a:pPr>
            <a:r>
              <a:rPr lang="en-US" sz="850">
                <a:latin typeface="Calibri" panose="020F0502020204030204" pitchFamily="34" charset="0"/>
                <a:ea typeface="Calibri" panose="020F0502020204030204" pitchFamily="34" charset="0"/>
                <a:cs typeface="Arial" panose="020B0604020202020204" pitchFamily="34" charset="0"/>
              </a:rPr>
              <a:t>Generate and interpret association rules for actionable insights.</a:t>
            </a:r>
            <a:endParaRPr lang="en-US" sz="850">
              <a:latin typeface="Calibri" panose="020F0502020204030204" pitchFamily="34" charset="0"/>
              <a:ea typeface="Calibri" panose="020F0502020204030204" pitchFamily="34" charset="0"/>
              <a:cs typeface="Arial" panose="020B0604020202020204" pitchFamily="34" charset="0"/>
            </a:endParaRPr>
          </a:p>
        </p:txBody>
      </p:sp>
      <p:cxnSp>
        <p:nvCxnSpPr>
          <p:cNvPr id="15" name="直接连接符 14"/>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2"/>
          <p:cNvSpPr txBox="1"/>
          <p:nvPr/>
        </p:nvSpPr>
        <p:spPr>
          <a:xfrm>
            <a:off x="217525" y="502127"/>
            <a:ext cx="7496175"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Data Preprocessing and Implementation</a:t>
            </a:r>
            <a:endParaRPr lang="zh-CN" altLang="en-US" sz="2000" spc="450" dirty="0">
              <a:solidFill>
                <a:schemeClr val="tx2"/>
              </a:solidFill>
              <a:latin typeface="Arvo"/>
              <a:ea typeface="Calibri" panose="020F0502020204030204" pitchFamily="34" charset="0"/>
              <a:cs typeface="Arvo"/>
            </a:endParaRPr>
          </a:p>
        </p:txBody>
      </p:sp>
      <p:sp>
        <p:nvSpPr>
          <p:cNvPr id="5" name="Text Box 4"/>
          <p:cNvSpPr txBox="1"/>
          <p:nvPr/>
        </p:nvSpPr>
        <p:spPr>
          <a:xfrm>
            <a:off x="1985010" y="6190615"/>
            <a:ext cx="3048000" cy="299085"/>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TextBox 12"/>
          <p:cNvSpPr txBox="1"/>
          <p:nvPr/>
        </p:nvSpPr>
        <p:spPr>
          <a:xfrm>
            <a:off x="217525" y="502127"/>
            <a:ext cx="1442720" cy="337185"/>
          </a:xfrm>
          <a:prstGeom prst="rect">
            <a:avLst/>
          </a:prstGeom>
          <a:noFill/>
        </p:spPr>
        <p:txBody>
          <a:bodyPr wrap="none" rtlCol="0">
            <a:spAutoFit/>
          </a:bodyPr>
          <a:lstStyle/>
          <a:p>
            <a:pPr defTabSz="685800">
              <a:lnSpc>
                <a:spcPct val="80000"/>
              </a:lnSpc>
              <a:defRPr/>
            </a:pPr>
            <a:r>
              <a:rPr lang="en-IN" altLang="zh-CN" sz="2000" spc="450" dirty="0">
                <a:solidFill>
                  <a:schemeClr val="tx2"/>
                </a:solidFill>
                <a:latin typeface="Arvo"/>
                <a:ea typeface="Calibri" panose="020F0502020204030204" pitchFamily="34" charset="0"/>
                <a:cs typeface="Arvo"/>
              </a:rPr>
              <a:t>Output</a:t>
            </a:r>
            <a:endParaRPr lang="en-IN" altLang="zh-CN" sz="2000" spc="450" dirty="0">
              <a:solidFill>
                <a:schemeClr val="tx2"/>
              </a:solidFill>
              <a:latin typeface="Arvo"/>
              <a:ea typeface="Calibri" panose="020F0502020204030204" pitchFamily="34" charset="0"/>
              <a:cs typeface="Arvo"/>
            </a:endParaRPr>
          </a:p>
        </p:txBody>
      </p:sp>
      <p:pic>
        <p:nvPicPr>
          <p:cNvPr id="3" name="Picture 2"/>
          <p:cNvPicPr>
            <a:picLocks noChangeAspect="1"/>
          </p:cNvPicPr>
          <p:nvPr/>
        </p:nvPicPr>
        <p:blipFill>
          <a:blip r:embed="rId1"/>
          <a:stretch>
            <a:fillRect/>
          </a:stretch>
        </p:blipFill>
        <p:spPr>
          <a:xfrm>
            <a:off x="747395" y="1476375"/>
            <a:ext cx="7694930" cy="2872105"/>
          </a:xfrm>
          <a:prstGeom prst="rect">
            <a:avLst/>
          </a:prstGeom>
          <a:ln>
            <a:solidFill>
              <a:schemeClr val="accent2">
                <a:lumMod val="60000"/>
                <a:lumOff val="40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3"/>
          <p:cNvSpPr/>
          <p:nvPr/>
        </p:nvSpPr>
        <p:spPr>
          <a:xfrm>
            <a:off x="4092568" y="3500559"/>
            <a:ext cx="965760" cy="1799283"/>
          </a:xfrm>
          <a:custGeom>
            <a:avLst/>
            <a:gdLst/>
            <a:ahLst/>
            <a:cxnLst/>
            <a:rect l="0" t="0" r="0" b="0"/>
            <a:pathLst>
              <a:path w="120000" h="120000" extrusionOk="0">
                <a:moveTo>
                  <a:pt x="99437" y="120000"/>
                </a:moveTo>
                <a:lnTo>
                  <a:pt x="99203" y="119512"/>
                </a:lnTo>
                <a:lnTo>
                  <a:pt x="98632" y="118119"/>
                </a:lnTo>
                <a:lnTo>
                  <a:pt x="97723" y="115917"/>
                </a:lnTo>
                <a:lnTo>
                  <a:pt x="96607" y="112964"/>
                </a:lnTo>
                <a:lnTo>
                  <a:pt x="96010" y="111250"/>
                </a:lnTo>
                <a:lnTo>
                  <a:pt x="95361" y="109369"/>
                </a:lnTo>
                <a:lnTo>
                  <a:pt x="94686" y="107363"/>
                </a:lnTo>
                <a:lnTo>
                  <a:pt x="94011" y="105203"/>
                </a:lnTo>
                <a:lnTo>
                  <a:pt x="93336" y="102960"/>
                </a:lnTo>
                <a:lnTo>
                  <a:pt x="92635" y="100592"/>
                </a:lnTo>
                <a:lnTo>
                  <a:pt x="91960" y="98112"/>
                </a:lnTo>
                <a:lnTo>
                  <a:pt x="91337" y="95562"/>
                </a:lnTo>
                <a:lnTo>
                  <a:pt x="90739" y="92943"/>
                </a:lnTo>
                <a:lnTo>
                  <a:pt x="90194" y="90240"/>
                </a:lnTo>
                <a:lnTo>
                  <a:pt x="89675" y="87495"/>
                </a:lnTo>
                <a:lnTo>
                  <a:pt x="89234" y="84709"/>
                </a:lnTo>
                <a:lnTo>
                  <a:pt x="88818" y="81894"/>
                </a:lnTo>
                <a:lnTo>
                  <a:pt x="88559" y="79038"/>
                </a:lnTo>
                <a:lnTo>
                  <a:pt x="88351" y="76182"/>
                </a:lnTo>
                <a:lnTo>
                  <a:pt x="88221" y="73340"/>
                </a:lnTo>
                <a:lnTo>
                  <a:pt x="88221" y="70498"/>
                </a:lnTo>
                <a:lnTo>
                  <a:pt x="88325" y="67683"/>
                </a:lnTo>
                <a:lnTo>
                  <a:pt x="88559" y="64897"/>
                </a:lnTo>
                <a:lnTo>
                  <a:pt x="88922" y="62138"/>
                </a:lnTo>
                <a:lnTo>
                  <a:pt x="89441" y="59463"/>
                </a:lnTo>
                <a:lnTo>
                  <a:pt x="90090" y="56844"/>
                </a:lnTo>
                <a:lnTo>
                  <a:pt x="90921" y="54294"/>
                </a:lnTo>
                <a:lnTo>
                  <a:pt x="91908" y="51842"/>
                </a:lnTo>
                <a:lnTo>
                  <a:pt x="93024" y="49487"/>
                </a:lnTo>
                <a:lnTo>
                  <a:pt x="94141" y="47244"/>
                </a:lnTo>
                <a:lnTo>
                  <a:pt x="95309" y="45113"/>
                </a:lnTo>
                <a:lnTo>
                  <a:pt x="96503" y="43106"/>
                </a:lnTo>
                <a:lnTo>
                  <a:pt x="97697" y="41198"/>
                </a:lnTo>
                <a:lnTo>
                  <a:pt x="98944" y="39373"/>
                </a:lnTo>
                <a:lnTo>
                  <a:pt x="100190" y="37673"/>
                </a:lnTo>
                <a:lnTo>
                  <a:pt x="101410" y="36057"/>
                </a:lnTo>
                <a:lnTo>
                  <a:pt x="102656" y="34538"/>
                </a:lnTo>
                <a:lnTo>
                  <a:pt x="103903" y="33103"/>
                </a:lnTo>
                <a:lnTo>
                  <a:pt x="105097" y="31752"/>
                </a:lnTo>
                <a:lnTo>
                  <a:pt x="106317" y="30484"/>
                </a:lnTo>
                <a:lnTo>
                  <a:pt x="107511" y="29285"/>
                </a:lnTo>
                <a:lnTo>
                  <a:pt x="108680" y="28171"/>
                </a:lnTo>
                <a:lnTo>
                  <a:pt x="109796" y="27112"/>
                </a:lnTo>
                <a:lnTo>
                  <a:pt x="110913" y="26137"/>
                </a:lnTo>
                <a:lnTo>
                  <a:pt x="111977" y="25217"/>
                </a:lnTo>
                <a:lnTo>
                  <a:pt x="113016" y="24353"/>
                </a:lnTo>
                <a:lnTo>
                  <a:pt x="113976" y="23559"/>
                </a:lnTo>
                <a:lnTo>
                  <a:pt x="114885" y="22821"/>
                </a:lnTo>
                <a:lnTo>
                  <a:pt x="116546" y="21469"/>
                </a:lnTo>
                <a:lnTo>
                  <a:pt x="117922" y="20299"/>
                </a:lnTo>
                <a:lnTo>
                  <a:pt x="118494" y="19770"/>
                </a:lnTo>
                <a:lnTo>
                  <a:pt x="118987" y="19268"/>
                </a:lnTo>
                <a:lnTo>
                  <a:pt x="119376" y="18794"/>
                </a:lnTo>
                <a:lnTo>
                  <a:pt x="119714" y="18362"/>
                </a:lnTo>
                <a:lnTo>
                  <a:pt x="119922" y="17944"/>
                </a:lnTo>
                <a:lnTo>
                  <a:pt x="120000" y="17554"/>
                </a:lnTo>
                <a:lnTo>
                  <a:pt x="120000" y="17164"/>
                </a:lnTo>
                <a:lnTo>
                  <a:pt x="119922" y="16788"/>
                </a:lnTo>
                <a:lnTo>
                  <a:pt x="119714" y="16440"/>
                </a:lnTo>
                <a:lnTo>
                  <a:pt x="119506" y="16119"/>
                </a:lnTo>
                <a:lnTo>
                  <a:pt x="119221" y="15841"/>
                </a:lnTo>
                <a:lnTo>
                  <a:pt x="118909" y="15576"/>
                </a:lnTo>
                <a:lnTo>
                  <a:pt x="118598" y="15367"/>
                </a:lnTo>
                <a:lnTo>
                  <a:pt x="118208" y="15172"/>
                </a:lnTo>
                <a:lnTo>
                  <a:pt x="117793" y="15005"/>
                </a:lnTo>
                <a:lnTo>
                  <a:pt x="117377" y="14865"/>
                </a:lnTo>
                <a:lnTo>
                  <a:pt x="116936" y="14768"/>
                </a:lnTo>
                <a:lnTo>
                  <a:pt x="116469" y="14684"/>
                </a:lnTo>
                <a:lnTo>
                  <a:pt x="115975" y="14615"/>
                </a:lnTo>
                <a:lnTo>
                  <a:pt x="115482" y="14601"/>
                </a:lnTo>
                <a:lnTo>
                  <a:pt x="114963" y="14601"/>
                </a:lnTo>
                <a:lnTo>
                  <a:pt x="114418" y="14615"/>
                </a:lnTo>
                <a:lnTo>
                  <a:pt x="113872" y="14670"/>
                </a:lnTo>
                <a:lnTo>
                  <a:pt x="113379" y="14726"/>
                </a:lnTo>
                <a:lnTo>
                  <a:pt x="112782" y="14824"/>
                </a:lnTo>
                <a:lnTo>
                  <a:pt x="112263" y="14921"/>
                </a:lnTo>
                <a:lnTo>
                  <a:pt x="111717" y="15074"/>
                </a:lnTo>
                <a:lnTo>
                  <a:pt x="111172" y="15214"/>
                </a:lnTo>
                <a:lnTo>
                  <a:pt x="110653" y="15395"/>
                </a:lnTo>
                <a:lnTo>
                  <a:pt x="110108" y="15576"/>
                </a:lnTo>
                <a:lnTo>
                  <a:pt x="109588" y="15785"/>
                </a:lnTo>
                <a:lnTo>
                  <a:pt x="109121" y="16008"/>
                </a:lnTo>
                <a:lnTo>
                  <a:pt x="108628" y="16259"/>
                </a:lnTo>
                <a:lnTo>
                  <a:pt x="108186" y="16509"/>
                </a:lnTo>
                <a:lnTo>
                  <a:pt x="107719" y="16788"/>
                </a:lnTo>
                <a:lnTo>
                  <a:pt x="107304" y="17067"/>
                </a:lnTo>
                <a:lnTo>
                  <a:pt x="106914" y="17373"/>
                </a:lnTo>
                <a:lnTo>
                  <a:pt x="106551" y="17680"/>
                </a:lnTo>
                <a:lnTo>
                  <a:pt x="106213" y="18000"/>
                </a:lnTo>
                <a:lnTo>
                  <a:pt x="105954" y="18349"/>
                </a:lnTo>
                <a:lnTo>
                  <a:pt x="105616" y="18683"/>
                </a:lnTo>
                <a:lnTo>
                  <a:pt x="105279" y="19059"/>
                </a:lnTo>
                <a:lnTo>
                  <a:pt x="104863" y="19463"/>
                </a:lnTo>
                <a:lnTo>
                  <a:pt x="104396" y="19867"/>
                </a:lnTo>
                <a:lnTo>
                  <a:pt x="103929" y="20285"/>
                </a:lnTo>
                <a:lnTo>
                  <a:pt x="103383" y="20731"/>
                </a:lnTo>
                <a:lnTo>
                  <a:pt x="102786" y="21177"/>
                </a:lnTo>
                <a:lnTo>
                  <a:pt x="102163" y="21637"/>
                </a:lnTo>
                <a:lnTo>
                  <a:pt x="101514" y="22110"/>
                </a:lnTo>
                <a:lnTo>
                  <a:pt x="100787" y="22556"/>
                </a:lnTo>
                <a:lnTo>
                  <a:pt x="100060" y="23030"/>
                </a:lnTo>
                <a:lnTo>
                  <a:pt x="99307" y="23476"/>
                </a:lnTo>
                <a:lnTo>
                  <a:pt x="98476" y="23949"/>
                </a:lnTo>
                <a:lnTo>
                  <a:pt x="97646" y="24395"/>
                </a:lnTo>
                <a:lnTo>
                  <a:pt x="96789" y="24841"/>
                </a:lnTo>
                <a:lnTo>
                  <a:pt x="95932" y="25259"/>
                </a:lnTo>
                <a:lnTo>
                  <a:pt x="95023" y="25691"/>
                </a:lnTo>
                <a:lnTo>
                  <a:pt x="94089" y="26067"/>
                </a:lnTo>
                <a:lnTo>
                  <a:pt x="93128" y="26457"/>
                </a:lnTo>
                <a:lnTo>
                  <a:pt x="92141" y="26819"/>
                </a:lnTo>
                <a:lnTo>
                  <a:pt x="91181" y="27140"/>
                </a:lnTo>
                <a:lnTo>
                  <a:pt x="90194" y="27446"/>
                </a:lnTo>
                <a:lnTo>
                  <a:pt x="89156" y="27725"/>
                </a:lnTo>
                <a:lnTo>
                  <a:pt x="88143" y="27976"/>
                </a:lnTo>
                <a:lnTo>
                  <a:pt x="87105" y="28199"/>
                </a:lnTo>
                <a:lnTo>
                  <a:pt x="86092" y="28352"/>
                </a:lnTo>
                <a:lnTo>
                  <a:pt x="85028" y="28505"/>
                </a:lnTo>
                <a:lnTo>
                  <a:pt x="83963" y="28603"/>
                </a:lnTo>
                <a:lnTo>
                  <a:pt x="82951" y="28645"/>
                </a:lnTo>
                <a:lnTo>
                  <a:pt x="81886" y="28672"/>
                </a:lnTo>
                <a:lnTo>
                  <a:pt x="80822" y="28617"/>
                </a:lnTo>
                <a:lnTo>
                  <a:pt x="79809" y="28519"/>
                </a:lnTo>
                <a:lnTo>
                  <a:pt x="78771" y="28338"/>
                </a:lnTo>
                <a:lnTo>
                  <a:pt x="77810" y="28032"/>
                </a:lnTo>
                <a:lnTo>
                  <a:pt x="76875" y="27600"/>
                </a:lnTo>
                <a:lnTo>
                  <a:pt x="75967" y="27042"/>
                </a:lnTo>
                <a:lnTo>
                  <a:pt x="75136" y="26415"/>
                </a:lnTo>
                <a:lnTo>
                  <a:pt x="74305" y="25663"/>
                </a:lnTo>
                <a:lnTo>
                  <a:pt x="73526" y="24841"/>
                </a:lnTo>
                <a:lnTo>
                  <a:pt x="72773" y="23935"/>
                </a:lnTo>
                <a:lnTo>
                  <a:pt x="72046" y="22960"/>
                </a:lnTo>
                <a:lnTo>
                  <a:pt x="71345" y="21929"/>
                </a:lnTo>
                <a:lnTo>
                  <a:pt x="70696" y="20842"/>
                </a:lnTo>
                <a:lnTo>
                  <a:pt x="70021" y="19700"/>
                </a:lnTo>
                <a:lnTo>
                  <a:pt x="69398" y="18530"/>
                </a:lnTo>
                <a:lnTo>
                  <a:pt x="68749" y="17331"/>
                </a:lnTo>
                <a:lnTo>
                  <a:pt x="68152" y="16105"/>
                </a:lnTo>
                <a:lnTo>
                  <a:pt x="67581" y="14879"/>
                </a:lnTo>
                <a:lnTo>
                  <a:pt x="66412" y="12413"/>
                </a:lnTo>
                <a:lnTo>
                  <a:pt x="65270" y="10003"/>
                </a:lnTo>
                <a:lnTo>
                  <a:pt x="64673" y="8833"/>
                </a:lnTo>
                <a:lnTo>
                  <a:pt x="64102" y="7718"/>
                </a:lnTo>
                <a:lnTo>
                  <a:pt x="63504" y="6631"/>
                </a:lnTo>
                <a:lnTo>
                  <a:pt x="62907" y="5614"/>
                </a:lnTo>
                <a:lnTo>
                  <a:pt x="62310" y="4639"/>
                </a:lnTo>
                <a:lnTo>
                  <a:pt x="61687" y="3747"/>
                </a:lnTo>
                <a:lnTo>
                  <a:pt x="61064" y="2939"/>
                </a:lnTo>
                <a:lnTo>
                  <a:pt x="60389" y="2201"/>
                </a:lnTo>
                <a:lnTo>
                  <a:pt x="59740" y="1574"/>
                </a:lnTo>
                <a:lnTo>
                  <a:pt x="59039" y="1058"/>
                </a:lnTo>
                <a:lnTo>
                  <a:pt x="58312" y="640"/>
                </a:lnTo>
                <a:lnTo>
                  <a:pt x="57585" y="348"/>
                </a:lnTo>
                <a:lnTo>
                  <a:pt x="56858" y="167"/>
                </a:lnTo>
                <a:lnTo>
                  <a:pt x="56183" y="55"/>
                </a:lnTo>
                <a:lnTo>
                  <a:pt x="55560" y="0"/>
                </a:lnTo>
                <a:lnTo>
                  <a:pt x="55015" y="55"/>
                </a:lnTo>
                <a:lnTo>
                  <a:pt x="54547" y="153"/>
                </a:lnTo>
                <a:lnTo>
                  <a:pt x="54080" y="334"/>
                </a:lnTo>
                <a:lnTo>
                  <a:pt x="53717" y="557"/>
                </a:lnTo>
                <a:lnTo>
                  <a:pt x="53379" y="863"/>
                </a:lnTo>
                <a:lnTo>
                  <a:pt x="53093" y="1198"/>
                </a:lnTo>
                <a:lnTo>
                  <a:pt x="52860" y="1630"/>
                </a:lnTo>
                <a:lnTo>
                  <a:pt x="52652" y="2075"/>
                </a:lnTo>
                <a:lnTo>
                  <a:pt x="52496" y="2591"/>
                </a:lnTo>
                <a:lnTo>
                  <a:pt x="52392" y="3162"/>
                </a:lnTo>
                <a:lnTo>
                  <a:pt x="52315" y="3761"/>
                </a:lnTo>
                <a:lnTo>
                  <a:pt x="52289" y="4416"/>
                </a:lnTo>
                <a:lnTo>
                  <a:pt x="52289" y="5085"/>
                </a:lnTo>
                <a:lnTo>
                  <a:pt x="52315" y="5809"/>
                </a:lnTo>
                <a:lnTo>
                  <a:pt x="52366" y="6562"/>
                </a:lnTo>
                <a:lnTo>
                  <a:pt x="52470" y="7342"/>
                </a:lnTo>
                <a:lnTo>
                  <a:pt x="52574" y="8150"/>
                </a:lnTo>
                <a:lnTo>
                  <a:pt x="52730" y="9000"/>
                </a:lnTo>
                <a:lnTo>
                  <a:pt x="52912" y="9850"/>
                </a:lnTo>
                <a:lnTo>
                  <a:pt x="53093" y="10727"/>
                </a:lnTo>
                <a:lnTo>
                  <a:pt x="53301" y="11619"/>
                </a:lnTo>
                <a:lnTo>
                  <a:pt x="53768" y="13458"/>
                </a:lnTo>
                <a:lnTo>
                  <a:pt x="54314" y="15297"/>
                </a:lnTo>
                <a:lnTo>
                  <a:pt x="54833" y="17164"/>
                </a:lnTo>
                <a:lnTo>
                  <a:pt x="55456" y="19031"/>
                </a:lnTo>
                <a:lnTo>
                  <a:pt x="55690" y="19895"/>
                </a:lnTo>
                <a:lnTo>
                  <a:pt x="55819" y="20675"/>
                </a:lnTo>
                <a:lnTo>
                  <a:pt x="55845" y="21372"/>
                </a:lnTo>
                <a:lnTo>
                  <a:pt x="55794" y="21985"/>
                </a:lnTo>
                <a:lnTo>
                  <a:pt x="55638" y="22528"/>
                </a:lnTo>
                <a:lnTo>
                  <a:pt x="55378" y="22974"/>
                </a:lnTo>
                <a:lnTo>
                  <a:pt x="55093" y="23350"/>
                </a:lnTo>
                <a:lnTo>
                  <a:pt x="54677" y="23643"/>
                </a:lnTo>
                <a:lnTo>
                  <a:pt x="54210" y="23866"/>
                </a:lnTo>
                <a:lnTo>
                  <a:pt x="53665" y="24019"/>
                </a:lnTo>
                <a:lnTo>
                  <a:pt x="53067" y="24075"/>
                </a:lnTo>
                <a:lnTo>
                  <a:pt x="52392" y="24075"/>
                </a:lnTo>
                <a:lnTo>
                  <a:pt x="51665" y="24019"/>
                </a:lnTo>
                <a:lnTo>
                  <a:pt x="50887" y="23866"/>
                </a:lnTo>
                <a:lnTo>
                  <a:pt x="50082" y="23671"/>
                </a:lnTo>
                <a:lnTo>
                  <a:pt x="49199" y="23406"/>
                </a:lnTo>
                <a:lnTo>
                  <a:pt x="48290" y="23058"/>
                </a:lnTo>
                <a:lnTo>
                  <a:pt x="47356" y="22668"/>
                </a:lnTo>
                <a:lnTo>
                  <a:pt x="46421" y="22222"/>
                </a:lnTo>
                <a:lnTo>
                  <a:pt x="45434" y="21692"/>
                </a:lnTo>
                <a:lnTo>
                  <a:pt x="44422" y="21135"/>
                </a:lnTo>
                <a:lnTo>
                  <a:pt x="43409" y="20522"/>
                </a:lnTo>
                <a:lnTo>
                  <a:pt x="42345" y="19839"/>
                </a:lnTo>
                <a:lnTo>
                  <a:pt x="41332" y="19101"/>
                </a:lnTo>
                <a:lnTo>
                  <a:pt x="40294" y="18335"/>
                </a:lnTo>
                <a:lnTo>
                  <a:pt x="39229" y="17499"/>
                </a:lnTo>
                <a:lnTo>
                  <a:pt x="38217" y="16635"/>
                </a:lnTo>
                <a:lnTo>
                  <a:pt x="37178" y="15701"/>
                </a:lnTo>
                <a:lnTo>
                  <a:pt x="36192" y="14726"/>
                </a:lnTo>
                <a:lnTo>
                  <a:pt x="35231" y="13723"/>
                </a:lnTo>
                <a:lnTo>
                  <a:pt x="34270" y="12692"/>
                </a:lnTo>
                <a:lnTo>
                  <a:pt x="33336" y="11605"/>
                </a:lnTo>
                <a:lnTo>
                  <a:pt x="32453" y="10546"/>
                </a:lnTo>
                <a:lnTo>
                  <a:pt x="31570" y="9585"/>
                </a:lnTo>
                <a:lnTo>
                  <a:pt x="30739" y="8693"/>
                </a:lnTo>
                <a:lnTo>
                  <a:pt x="29883" y="7885"/>
                </a:lnTo>
                <a:lnTo>
                  <a:pt x="29104" y="7147"/>
                </a:lnTo>
                <a:lnTo>
                  <a:pt x="28325" y="6492"/>
                </a:lnTo>
                <a:lnTo>
                  <a:pt x="27572" y="5907"/>
                </a:lnTo>
                <a:lnTo>
                  <a:pt x="26845" y="5363"/>
                </a:lnTo>
                <a:lnTo>
                  <a:pt x="26118" y="4918"/>
                </a:lnTo>
                <a:lnTo>
                  <a:pt x="25443" y="4528"/>
                </a:lnTo>
                <a:lnTo>
                  <a:pt x="24794" y="4179"/>
                </a:lnTo>
                <a:lnTo>
                  <a:pt x="24145" y="3887"/>
                </a:lnTo>
                <a:lnTo>
                  <a:pt x="23548" y="3664"/>
                </a:lnTo>
                <a:lnTo>
                  <a:pt x="22977" y="3483"/>
                </a:lnTo>
                <a:lnTo>
                  <a:pt x="22405" y="3343"/>
                </a:lnTo>
                <a:lnTo>
                  <a:pt x="21886" y="3246"/>
                </a:lnTo>
                <a:lnTo>
                  <a:pt x="21367" y="3190"/>
                </a:lnTo>
                <a:lnTo>
                  <a:pt x="20900" y="3176"/>
                </a:lnTo>
                <a:lnTo>
                  <a:pt x="20432" y="3176"/>
                </a:lnTo>
                <a:lnTo>
                  <a:pt x="20017" y="3232"/>
                </a:lnTo>
                <a:lnTo>
                  <a:pt x="19627" y="3288"/>
                </a:lnTo>
                <a:lnTo>
                  <a:pt x="19238" y="3385"/>
                </a:lnTo>
                <a:lnTo>
                  <a:pt x="18874" y="3510"/>
                </a:lnTo>
                <a:lnTo>
                  <a:pt x="18563" y="3636"/>
                </a:lnTo>
                <a:lnTo>
                  <a:pt x="18277" y="3775"/>
                </a:lnTo>
                <a:lnTo>
                  <a:pt x="17992" y="3942"/>
                </a:lnTo>
                <a:lnTo>
                  <a:pt x="17732" y="4110"/>
                </a:lnTo>
                <a:lnTo>
                  <a:pt x="17498" y="4277"/>
                </a:lnTo>
                <a:lnTo>
                  <a:pt x="17343" y="4458"/>
                </a:lnTo>
                <a:lnTo>
                  <a:pt x="17161" y="4625"/>
                </a:lnTo>
                <a:lnTo>
                  <a:pt x="17005" y="4806"/>
                </a:lnTo>
                <a:lnTo>
                  <a:pt x="16901" y="4959"/>
                </a:lnTo>
                <a:lnTo>
                  <a:pt x="16875" y="5168"/>
                </a:lnTo>
                <a:lnTo>
                  <a:pt x="16979" y="5475"/>
                </a:lnTo>
                <a:lnTo>
                  <a:pt x="17187" y="5907"/>
                </a:lnTo>
                <a:lnTo>
                  <a:pt x="17498" y="6408"/>
                </a:lnTo>
                <a:lnTo>
                  <a:pt x="17940" y="7008"/>
                </a:lnTo>
                <a:lnTo>
                  <a:pt x="18459" y="7662"/>
                </a:lnTo>
                <a:lnTo>
                  <a:pt x="19056" y="8415"/>
                </a:lnTo>
                <a:lnTo>
                  <a:pt x="19757" y="9209"/>
                </a:lnTo>
                <a:lnTo>
                  <a:pt x="21315" y="10978"/>
                </a:lnTo>
                <a:lnTo>
                  <a:pt x="23106" y="12901"/>
                </a:lnTo>
                <a:lnTo>
                  <a:pt x="25002" y="14949"/>
                </a:lnTo>
                <a:lnTo>
                  <a:pt x="26949" y="17039"/>
                </a:lnTo>
                <a:lnTo>
                  <a:pt x="28896" y="19101"/>
                </a:lnTo>
                <a:lnTo>
                  <a:pt x="30791" y="21121"/>
                </a:lnTo>
                <a:lnTo>
                  <a:pt x="32505" y="23016"/>
                </a:lnTo>
                <a:lnTo>
                  <a:pt x="34063" y="24716"/>
                </a:lnTo>
                <a:lnTo>
                  <a:pt x="34686" y="25496"/>
                </a:lnTo>
                <a:lnTo>
                  <a:pt x="35257" y="26192"/>
                </a:lnTo>
                <a:lnTo>
                  <a:pt x="35776" y="26819"/>
                </a:lnTo>
                <a:lnTo>
                  <a:pt x="36140" y="27377"/>
                </a:lnTo>
                <a:lnTo>
                  <a:pt x="36425" y="27823"/>
                </a:lnTo>
                <a:lnTo>
                  <a:pt x="36607" y="28199"/>
                </a:lnTo>
                <a:lnTo>
                  <a:pt x="36659" y="28450"/>
                </a:lnTo>
                <a:lnTo>
                  <a:pt x="36555" y="28603"/>
                </a:lnTo>
                <a:lnTo>
                  <a:pt x="36347" y="28645"/>
                </a:lnTo>
                <a:lnTo>
                  <a:pt x="35958" y="28589"/>
                </a:lnTo>
                <a:lnTo>
                  <a:pt x="35439" y="28422"/>
                </a:lnTo>
                <a:lnTo>
                  <a:pt x="34816" y="28185"/>
                </a:lnTo>
                <a:lnTo>
                  <a:pt x="34063" y="27878"/>
                </a:lnTo>
                <a:lnTo>
                  <a:pt x="33180" y="27474"/>
                </a:lnTo>
                <a:lnTo>
                  <a:pt x="32245" y="27001"/>
                </a:lnTo>
                <a:lnTo>
                  <a:pt x="31181" y="26485"/>
                </a:lnTo>
                <a:lnTo>
                  <a:pt x="28870" y="25259"/>
                </a:lnTo>
                <a:lnTo>
                  <a:pt x="26300" y="23880"/>
                </a:lnTo>
                <a:lnTo>
                  <a:pt x="23574" y="22403"/>
                </a:lnTo>
                <a:lnTo>
                  <a:pt x="20744" y="20842"/>
                </a:lnTo>
                <a:lnTo>
                  <a:pt x="17940" y="19282"/>
                </a:lnTo>
                <a:lnTo>
                  <a:pt x="15162" y="17777"/>
                </a:lnTo>
                <a:lnTo>
                  <a:pt x="12540" y="16384"/>
                </a:lnTo>
                <a:lnTo>
                  <a:pt x="10125" y="15116"/>
                </a:lnTo>
                <a:lnTo>
                  <a:pt x="9035" y="14573"/>
                </a:lnTo>
                <a:lnTo>
                  <a:pt x="7996" y="14085"/>
                </a:lnTo>
                <a:lnTo>
                  <a:pt x="7061" y="13653"/>
                </a:lnTo>
                <a:lnTo>
                  <a:pt x="6257" y="13291"/>
                </a:lnTo>
                <a:lnTo>
                  <a:pt x="5530" y="13012"/>
                </a:lnTo>
                <a:lnTo>
                  <a:pt x="4932" y="12817"/>
                </a:lnTo>
                <a:lnTo>
                  <a:pt x="4465" y="12720"/>
                </a:lnTo>
                <a:lnTo>
                  <a:pt x="4128" y="12706"/>
                </a:lnTo>
                <a:lnTo>
                  <a:pt x="3608" y="12817"/>
                </a:lnTo>
                <a:lnTo>
                  <a:pt x="3063" y="12957"/>
                </a:lnTo>
                <a:lnTo>
                  <a:pt x="2778" y="13012"/>
                </a:lnTo>
                <a:lnTo>
                  <a:pt x="2492" y="13110"/>
                </a:lnTo>
                <a:lnTo>
                  <a:pt x="2206" y="13194"/>
                </a:lnTo>
                <a:lnTo>
                  <a:pt x="1947" y="13305"/>
                </a:lnTo>
                <a:lnTo>
                  <a:pt x="1661" y="13402"/>
                </a:lnTo>
                <a:lnTo>
                  <a:pt x="1427" y="13528"/>
                </a:lnTo>
                <a:lnTo>
                  <a:pt x="1194" y="13667"/>
                </a:lnTo>
                <a:lnTo>
                  <a:pt x="960" y="13807"/>
                </a:lnTo>
                <a:lnTo>
                  <a:pt x="752" y="13974"/>
                </a:lnTo>
                <a:lnTo>
                  <a:pt x="571" y="14127"/>
                </a:lnTo>
                <a:lnTo>
                  <a:pt x="389" y="14322"/>
                </a:lnTo>
                <a:lnTo>
                  <a:pt x="285" y="14517"/>
                </a:lnTo>
                <a:lnTo>
                  <a:pt x="155" y="14726"/>
                </a:lnTo>
                <a:lnTo>
                  <a:pt x="77" y="14963"/>
                </a:lnTo>
                <a:lnTo>
                  <a:pt x="25" y="15200"/>
                </a:lnTo>
                <a:lnTo>
                  <a:pt x="0" y="15464"/>
                </a:lnTo>
                <a:lnTo>
                  <a:pt x="25" y="15743"/>
                </a:lnTo>
                <a:lnTo>
                  <a:pt x="103" y="16022"/>
                </a:lnTo>
                <a:lnTo>
                  <a:pt x="207" y="16342"/>
                </a:lnTo>
                <a:lnTo>
                  <a:pt x="363" y="16677"/>
                </a:lnTo>
                <a:lnTo>
                  <a:pt x="545" y="17011"/>
                </a:lnTo>
                <a:lnTo>
                  <a:pt x="778" y="17387"/>
                </a:lnTo>
                <a:lnTo>
                  <a:pt x="1090" y="17777"/>
                </a:lnTo>
                <a:lnTo>
                  <a:pt x="1453" y="18195"/>
                </a:lnTo>
                <a:lnTo>
                  <a:pt x="1869" y="18627"/>
                </a:lnTo>
                <a:lnTo>
                  <a:pt x="2336" y="19087"/>
                </a:lnTo>
                <a:lnTo>
                  <a:pt x="2881" y="19561"/>
                </a:lnTo>
                <a:lnTo>
                  <a:pt x="3479" y="20062"/>
                </a:lnTo>
                <a:lnTo>
                  <a:pt x="4128" y="20578"/>
                </a:lnTo>
                <a:lnTo>
                  <a:pt x="4855" y="21135"/>
                </a:lnTo>
                <a:lnTo>
                  <a:pt x="5711" y="21692"/>
                </a:lnTo>
                <a:lnTo>
                  <a:pt x="6594" y="22264"/>
                </a:lnTo>
                <a:lnTo>
                  <a:pt x="7529" y="22863"/>
                </a:lnTo>
                <a:lnTo>
                  <a:pt x="8515" y="23462"/>
                </a:lnTo>
                <a:lnTo>
                  <a:pt x="9554" y="24075"/>
                </a:lnTo>
                <a:lnTo>
                  <a:pt x="10592" y="24702"/>
                </a:lnTo>
                <a:lnTo>
                  <a:pt x="12825" y="25942"/>
                </a:lnTo>
                <a:lnTo>
                  <a:pt x="15136" y="27196"/>
                </a:lnTo>
                <a:lnTo>
                  <a:pt x="17421" y="28436"/>
                </a:lnTo>
                <a:lnTo>
                  <a:pt x="19679" y="29648"/>
                </a:lnTo>
                <a:lnTo>
                  <a:pt x="21860" y="30818"/>
                </a:lnTo>
                <a:lnTo>
                  <a:pt x="23885" y="31919"/>
                </a:lnTo>
                <a:lnTo>
                  <a:pt x="24820" y="32448"/>
                </a:lnTo>
                <a:lnTo>
                  <a:pt x="25703" y="32950"/>
                </a:lnTo>
                <a:lnTo>
                  <a:pt x="26508" y="33423"/>
                </a:lnTo>
                <a:lnTo>
                  <a:pt x="27234" y="33883"/>
                </a:lnTo>
                <a:lnTo>
                  <a:pt x="27935" y="34301"/>
                </a:lnTo>
                <a:lnTo>
                  <a:pt x="28507" y="34691"/>
                </a:lnTo>
                <a:lnTo>
                  <a:pt x="28974" y="35053"/>
                </a:lnTo>
                <a:lnTo>
                  <a:pt x="29363" y="35374"/>
                </a:lnTo>
                <a:lnTo>
                  <a:pt x="29675" y="35667"/>
                </a:lnTo>
                <a:lnTo>
                  <a:pt x="29857" y="35903"/>
                </a:lnTo>
                <a:lnTo>
                  <a:pt x="29909" y="36126"/>
                </a:lnTo>
                <a:lnTo>
                  <a:pt x="29857" y="36293"/>
                </a:lnTo>
                <a:lnTo>
                  <a:pt x="29675" y="36405"/>
                </a:lnTo>
                <a:lnTo>
                  <a:pt x="29441" y="36461"/>
                </a:lnTo>
                <a:lnTo>
                  <a:pt x="29078" y="36475"/>
                </a:lnTo>
                <a:lnTo>
                  <a:pt x="28636" y="36447"/>
                </a:lnTo>
                <a:lnTo>
                  <a:pt x="28169" y="36363"/>
                </a:lnTo>
                <a:lnTo>
                  <a:pt x="27598" y="36238"/>
                </a:lnTo>
                <a:lnTo>
                  <a:pt x="26949" y="36071"/>
                </a:lnTo>
                <a:lnTo>
                  <a:pt x="26274" y="35862"/>
                </a:lnTo>
                <a:lnTo>
                  <a:pt x="25521" y="35639"/>
                </a:lnTo>
                <a:lnTo>
                  <a:pt x="24716" y="35374"/>
                </a:lnTo>
                <a:lnTo>
                  <a:pt x="23885" y="35095"/>
                </a:lnTo>
                <a:lnTo>
                  <a:pt x="23003" y="34789"/>
                </a:lnTo>
                <a:lnTo>
                  <a:pt x="21159" y="34120"/>
                </a:lnTo>
                <a:lnTo>
                  <a:pt x="19212" y="33409"/>
                </a:lnTo>
                <a:lnTo>
                  <a:pt x="17187" y="32699"/>
                </a:lnTo>
                <a:lnTo>
                  <a:pt x="15162" y="31974"/>
                </a:lnTo>
                <a:lnTo>
                  <a:pt x="14123" y="31612"/>
                </a:lnTo>
                <a:lnTo>
                  <a:pt x="13137" y="31278"/>
                </a:lnTo>
                <a:lnTo>
                  <a:pt x="12150" y="30957"/>
                </a:lnTo>
                <a:lnTo>
                  <a:pt x="11163" y="30637"/>
                </a:lnTo>
                <a:lnTo>
                  <a:pt x="10229" y="30372"/>
                </a:lnTo>
                <a:lnTo>
                  <a:pt x="9320" y="30107"/>
                </a:lnTo>
                <a:lnTo>
                  <a:pt x="8463" y="29871"/>
                </a:lnTo>
                <a:lnTo>
                  <a:pt x="7607" y="29676"/>
                </a:lnTo>
                <a:lnTo>
                  <a:pt x="6828" y="29508"/>
                </a:lnTo>
                <a:lnTo>
                  <a:pt x="6101" y="29383"/>
                </a:lnTo>
                <a:lnTo>
                  <a:pt x="5400" y="29299"/>
                </a:lnTo>
                <a:lnTo>
                  <a:pt x="4777" y="29244"/>
                </a:lnTo>
                <a:lnTo>
                  <a:pt x="4205" y="29244"/>
                </a:lnTo>
                <a:lnTo>
                  <a:pt x="3686" y="29272"/>
                </a:lnTo>
                <a:lnTo>
                  <a:pt x="3245" y="29313"/>
                </a:lnTo>
                <a:lnTo>
                  <a:pt x="2803" y="29397"/>
                </a:lnTo>
                <a:lnTo>
                  <a:pt x="2440" y="29508"/>
                </a:lnTo>
                <a:lnTo>
                  <a:pt x="2154" y="29634"/>
                </a:lnTo>
                <a:lnTo>
                  <a:pt x="1869" y="29787"/>
                </a:lnTo>
                <a:lnTo>
                  <a:pt x="1687" y="29968"/>
                </a:lnTo>
                <a:lnTo>
                  <a:pt x="1557" y="30163"/>
                </a:lnTo>
                <a:lnTo>
                  <a:pt x="1427" y="30372"/>
                </a:lnTo>
                <a:lnTo>
                  <a:pt x="1401" y="30595"/>
                </a:lnTo>
                <a:lnTo>
                  <a:pt x="1401" y="30860"/>
                </a:lnTo>
                <a:lnTo>
                  <a:pt x="1453" y="31125"/>
                </a:lnTo>
                <a:lnTo>
                  <a:pt x="1583" y="31403"/>
                </a:lnTo>
                <a:lnTo>
                  <a:pt x="1713" y="31710"/>
                </a:lnTo>
                <a:lnTo>
                  <a:pt x="1947" y="32016"/>
                </a:lnTo>
                <a:lnTo>
                  <a:pt x="2206" y="32365"/>
                </a:lnTo>
                <a:lnTo>
                  <a:pt x="2518" y="32699"/>
                </a:lnTo>
                <a:lnTo>
                  <a:pt x="2881" y="33061"/>
                </a:lnTo>
                <a:lnTo>
                  <a:pt x="3297" y="33409"/>
                </a:lnTo>
                <a:lnTo>
                  <a:pt x="3790" y="33786"/>
                </a:lnTo>
                <a:lnTo>
                  <a:pt x="4283" y="34176"/>
                </a:lnTo>
                <a:lnTo>
                  <a:pt x="4855" y="34566"/>
                </a:lnTo>
                <a:lnTo>
                  <a:pt x="5504" y="34956"/>
                </a:lnTo>
                <a:lnTo>
                  <a:pt x="6205" y="35360"/>
                </a:lnTo>
                <a:lnTo>
                  <a:pt x="6906" y="35764"/>
                </a:lnTo>
                <a:lnTo>
                  <a:pt x="7710" y="36168"/>
                </a:lnTo>
                <a:lnTo>
                  <a:pt x="8515" y="36572"/>
                </a:lnTo>
                <a:lnTo>
                  <a:pt x="9424" y="36990"/>
                </a:lnTo>
                <a:lnTo>
                  <a:pt x="10359" y="37394"/>
                </a:lnTo>
                <a:lnTo>
                  <a:pt x="11345" y="37826"/>
                </a:lnTo>
                <a:lnTo>
                  <a:pt x="12384" y="38230"/>
                </a:lnTo>
                <a:lnTo>
                  <a:pt x="13500" y="38648"/>
                </a:lnTo>
                <a:lnTo>
                  <a:pt x="14694" y="39052"/>
                </a:lnTo>
                <a:lnTo>
                  <a:pt x="15967" y="39470"/>
                </a:lnTo>
                <a:lnTo>
                  <a:pt x="17343" y="39916"/>
                </a:lnTo>
                <a:lnTo>
                  <a:pt x="20225" y="40808"/>
                </a:lnTo>
                <a:lnTo>
                  <a:pt x="23340" y="41755"/>
                </a:lnTo>
                <a:lnTo>
                  <a:pt x="24924" y="42257"/>
                </a:lnTo>
                <a:lnTo>
                  <a:pt x="26559" y="42800"/>
                </a:lnTo>
                <a:lnTo>
                  <a:pt x="28195" y="43343"/>
                </a:lnTo>
                <a:lnTo>
                  <a:pt x="29857" y="43915"/>
                </a:lnTo>
                <a:lnTo>
                  <a:pt x="31492" y="44514"/>
                </a:lnTo>
                <a:lnTo>
                  <a:pt x="33154" y="45141"/>
                </a:lnTo>
                <a:lnTo>
                  <a:pt x="34764" y="45809"/>
                </a:lnTo>
                <a:lnTo>
                  <a:pt x="36373" y="46506"/>
                </a:lnTo>
                <a:lnTo>
                  <a:pt x="37931" y="47244"/>
                </a:lnTo>
                <a:lnTo>
                  <a:pt x="39489" y="48011"/>
                </a:lnTo>
                <a:lnTo>
                  <a:pt x="40995" y="48819"/>
                </a:lnTo>
                <a:lnTo>
                  <a:pt x="42423" y="49683"/>
                </a:lnTo>
                <a:lnTo>
                  <a:pt x="43799" y="50574"/>
                </a:lnTo>
                <a:lnTo>
                  <a:pt x="45097" y="51508"/>
                </a:lnTo>
                <a:lnTo>
                  <a:pt x="46343" y="52497"/>
                </a:lnTo>
                <a:lnTo>
                  <a:pt x="47459" y="53542"/>
                </a:lnTo>
                <a:lnTo>
                  <a:pt x="48498" y="54629"/>
                </a:lnTo>
                <a:lnTo>
                  <a:pt x="49433" y="55771"/>
                </a:lnTo>
                <a:lnTo>
                  <a:pt x="50289" y="56969"/>
                </a:lnTo>
                <a:lnTo>
                  <a:pt x="51016" y="58237"/>
                </a:lnTo>
                <a:lnTo>
                  <a:pt x="51588" y="59561"/>
                </a:lnTo>
                <a:lnTo>
                  <a:pt x="52029" y="60940"/>
                </a:lnTo>
                <a:lnTo>
                  <a:pt x="52340" y="62403"/>
                </a:lnTo>
                <a:lnTo>
                  <a:pt x="52522" y="63908"/>
                </a:lnTo>
                <a:lnTo>
                  <a:pt x="52574" y="65496"/>
                </a:lnTo>
                <a:lnTo>
                  <a:pt x="52600" y="67168"/>
                </a:lnTo>
                <a:lnTo>
                  <a:pt x="52574" y="68881"/>
                </a:lnTo>
                <a:lnTo>
                  <a:pt x="52548" y="70665"/>
                </a:lnTo>
                <a:lnTo>
                  <a:pt x="52470" y="72476"/>
                </a:lnTo>
                <a:lnTo>
                  <a:pt x="52366" y="74357"/>
                </a:lnTo>
                <a:lnTo>
                  <a:pt x="52211" y="76252"/>
                </a:lnTo>
                <a:lnTo>
                  <a:pt x="52081" y="78160"/>
                </a:lnTo>
                <a:lnTo>
                  <a:pt x="51899" y="80111"/>
                </a:lnTo>
                <a:lnTo>
                  <a:pt x="51665" y="82034"/>
                </a:lnTo>
                <a:lnTo>
                  <a:pt x="51458" y="83984"/>
                </a:lnTo>
                <a:lnTo>
                  <a:pt x="51250" y="85921"/>
                </a:lnTo>
                <a:lnTo>
                  <a:pt x="50731" y="89738"/>
                </a:lnTo>
                <a:lnTo>
                  <a:pt x="50237" y="93416"/>
                </a:lnTo>
                <a:lnTo>
                  <a:pt x="49692" y="96900"/>
                </a:lnTo>
                <a:lnTo>
                  <a:pt x="49147" y="100118"/>
                </a:lnTo>
                <a:lnTo>
                  <a:pt x="48654" y="103030"/>
                </a:lnTo>
                <a:lnTo>
                  <a:pt x="48212" y="105552"/>
                </a:lnTo>
                <a:lnTo>
                  <a:pt x="47823" y="107628"/>
                </a:lnTo>
                <a:lnTo>
                  <a:pt x="47511" y="109188"/>
                </a:lnTo>
                <a:lnTo>
                  <a:pt x="47330" y="110163"/>
                </a:lnTo>
                <a:lnTo>
                  <a:pt x="47278" y="110512"/>
                </a:lnTo>
                <a:lnTo>
                  <a:pt x="99437" y="120000"/>
                </a:lnTo>
                <a:close/>
              </a:path>
            </a:pathLst>
          </a:custGeom>
          <a:solidFill>
            <a:schemeClr val="bg1">
              <a:lumMod val="85000"/>
            </a:schemeClr>
          </a:solidFill>
          <a:ln>
            <a:noFill/>
          </a:ln>
        </p:spPr>
        <p:txBody>
          <a:bodyPr lIns="45706" tIns="22847" rIns="45706" bIns="22847" anchor="t" anchorCtr="0">
            <a:noAutofit/>
          </a:bodyPr>
          <a:lstStyle/>
          <a:p>
            <a:pPr defTabSz="457200" eaLnBrk="0" fontAlgn="base" hangingPunct="0"/>
            <a:endParaRPr sz="900">
              <a:solidFill>
                <a:prstClr val="black"/>
              </a:solidFill>
              <a:latin typeface="Calibri" panose="020F0502020204030204"/>
              <a:ea typeface="Calibri" panose="020F0502020204030204"/>
              <a:cs typeface="Calibri" panose="020F0502020204030204"/>
              <a:sym typeface="Calibri" panose="020F0502020204030204"/>
            </a:endParaRPr>
          </a:p>
        </p:txBody>
      </p:sp>
      <p:sp>
        <p:nvSpPr>
          <p:cNvPr id="4" name="Shape 2014"/>
          <p:cNvSpPr/>
          <p:nvPr/>
        </p:nvSpPr>
        <p:spPr>
          <a:xfrm>
            <a:off x="4576388" y="1874874"/>
            <a:ext cx="899955" cy="1766068"/>
          </a:xfrm>
          <a:custGeom>
            <a:avLst/>
            <a:gdLst/>
            <a:ahLst/>
            <a:cxnLst/>
            <a:rect l="0" t="0" r="0" b="0"/>
            <a:pathLst>
              <a:path w="120000" h="120000" extrusionOk="0">
                <a:moveTo>
                  <a:pt x="22367" y="119346"/>
                </a:moveTo>
                <a:lnTo>
                  <a:pt x="22172" y="119176"/>
                </a:lnTo>
                <a:lnTo>
                  <a:pt x="21559" y="118679"/>
                </a:lnTo>
                <a:lnTo>
                  <a:pt x="20584" y="117870"/>
                </a:lnTo>
                <a:lnTo>
                  <a:pt x="19331" y="116749"/>
                </a:lnTo>
                <a:lnTo>
                  <a:pt x="17855" y="115329"/>
                </a:lnTo>
                <a:lnTo>
                  <a:pt x="16155" y="113625"/>
                </a:lnTo>
                <a:lnTo>
                  <a:pt x="14345" y="111652"/>
                </a:lnTo>
                <a:lnTo>
                  <a:pt x="12423" y="109409"/>
                </a:lnTo>
                <a:lnTo>
                  <a:pt x="10529" y="106896"/>
                </a:lnTo>
                <a:lnTo>
                  <a:pt x="8579" y="104142"/>
                </a:lnTo>
                <a:lnTo>
                  <a:pt x="6740" y="101133"/>
                </a:lnTo>
                <a:lnTo>
                  <a:pt x="5013" y="97910"/>
                </a:lnTo>
                <a:lnTo>
                  <a:pt x="3454" y="94461"/>
                </a:lnTo>
                <a:lnTo>
                  <a:pt x="2116" y="90798"/>
                </a:lnTo>
                <a:lnTo>
                  <a:pt x="1058" y="86937"/>
                </a:lnTo>
                <a:lnTo>
                  <a:pt x="362" y="82891"/>
                </a:lnTo>
                <a:lnTo>
                  <a:pt x="0" y="78646"/>
                </a:lnTo>
                <a:lnTo>
                  <a:pt x="111" y="74260"/>
                </a:lnTo>
                <a:lnTo>
                  <a:pt x="640" y="69688"/>
                </a:lnTo>
                <a:lnTo>
                  <a:pt x="1782" y="64961"/>
                </a:lnTo>
                <a:lnTo>
                  <a:pt x="3454" y="60106"/>
                </a:lnTo>
                <a:lnTo>
                  <a:pt x="5793" y="55109"/>
                </a:lnTo>
                <a:lnTo>
                  <a:pt x="8830" y="49984"/>
                </a:lnTo>
                <a:lnTo>
                  <a:pt x="12618" y="44774"/>
                </a:lnTo>
                <a:lnTo>
                  <a:pt x="17186" y="39436"/>
                </a:lnTo>
                <a:lnTo>
                  <a:pt x="22618" y="34013"/>
                </a:lnTo>
                <a:lnTo>
                  <a:pt x="28913" y="28491"/>
                </a:lnTo>
                <a:lnTo>
                  <a:pt x="36211" y="22898"/>
                </a:lnTo>
                <a:lnTo>
                  <a:pt x="44456" y="17248"/>
                </a:lnTo>
                <a:lnTo>
                  <a:pt x="53788" y="11541"/>
                </a:lnTo>
                <a:lnTo>
                  <a:pt x="64206" y="5792"/>
                </a:lnTo>
                <a:lnTo>
                  <a:pt x="75821" y="0"/>
                </a:lnTo>
                <a:lnTo>
                  <a:pt x="76155" y="212"/>
                </a:lnTo>
                <a:lnTo>
                  <a:pt x="77130" y="809"/>
                </a:lnTo>
                <a:lnTo>
                  <a:pt x="78635" y="1802"/>
                </a:lnTo>
                <a:lnTo>
                  <a:pt x="80640" y="3165"/>
                </a:lnTo>
                <a:lnTo>
                  <a:pt x="83064" y="4869"/>
                </a:lnTo>
                <a:lnTo>
                  <a:pt x="85821" y="6913"/>
                </a:lnTo>
                <a:lnTo>
                  <a:pt x="88830" y="9284"/>
                </a:lnTo>
                <a:lnTo>
                  <a:pt x="92033" y="11924"/>
                </a:lnTo>
                <a:lnTo>
                  <a:pt x="95403" y="14863"/>
                </a:lnTo>
                <a:lnTo>
                  <a:pt x="98774" y="18057"/>
                </a:lnTo>
                <a:lnTo>
                  <a:pt x="102172" y="21492"/>
                </a:lnTo>
                <a:lnTo>
                  <a:pt x="105431" y="25169"/>
                </a:lnTo>
                <a:lnTo>
                  <a:pt x="108579" y="29059"/>
                </a:lnTo>
                <a:lnTo>
                  <a:pt x="111504" y="33133"/>
                </a:lnTo>
                <a:lnTo>
                  <a:pt x="114094" y="37378"/>
                </a:lnTo>
                <a:lnTo>
                  <a:pt x="116295" y="41807"/>
                </a:lnTo>
                <a:lnTo>
                  <a:pt x="118077" y="46364"/>
                </a:lnTo>
                <a:lnTo>
                  <a:pt x="119331" y="51035"/>
                </a:lnTo>
                <a:lnTo>
                  <a:pt x="120000" y="55819"/>
                </a:lnTo>
                <a:lnTo>
                  <a:pt x="120000" y="60702"/>
                </a:lnTo>
                <a:lnTo>
                  <a:pt x="119275" y="65657"/>
                </a:lnTo>
                <a:lnTo>
                  <a:pt x="117743" y="70654"/>
                </a:lnTo>
                <a:lnTo>
                  <a:pt x="115348" y="75693"/>
                </a:lnTo>
                <a:lnTo>
                  <a:pt x="112005" y="80761"/>
                </a:lnTo>
                <a:lnTo>
                  <a:pt x="107632" y="85844"/>
                </a:lnTo>
                <a:lnTo>
                  <a:pt x="102172" y="90897"/>
                </a:lnTo>
                <a:lnTo>
                  <a:pt x="95571" y="95923"/>
                </a:lnTo>
                <a:lnTo>
                  <a:pt x="87688" y="100906"/>
                </a:lnTo>
                <a:lnTo>
                  <a:pt x="78523" y="105818"/>
                </a:lnTo>
                <a:lnTo>
                  <a:pt x="67994" y="110644"/>
                </a:lnTo>
                <a:lnTo>
                  <a:pt x="56016" y="115386"/>
                </a:lnTo>
                <a:lnTo>
                  <a:pt x="42562" y="120000"/>
                </a:lnTo>
                <a:lnTo>
                  <a:pt x="42590" y="119474"/>
                </a:lnTo>
                <a:lnTo>
                  <a:pt x="42701" y="117969"/>
                </a:lnTo>
                <a:lnTo>
                  <a:pt x="42980" y="115627"/>
                </a:lnTo>
                <a:lnTo>
                  <a:pt x="43370" y="112504"/>
                </a:lnTo>
                <a:lnTo>
                  <a:pt x="43621" y="110687"/>
                </a:lnTo>
                <a:lnTo>
                  <a:pt x="43899" y="108742"/>
                </a:lnTo>
                <a:lnTo>
                  <a:pt x="44206" y="106655"/>
                </a:lnTo>
                <a:lnTo>
                  <a:pt x="44596" y="104441"/>
                </a:lnTo>
                <a:lnTo>
                  <a:pt x="44986" y="102112"/>
                </a:lnTo>
                <a:lnTo>
                  <a:pt x="45431" y="99685"/>
                </a:lnTo>
                <a:lnTo>
                  <a:pt x="45933" y="97186"/>
                </a:lnTo>
                <a:lnTo>
                  <a:pt x="46462" y="94617"/>
                </a:lnTo>
                <a:lnTo>
                  <a:pt x="47075" y="91991"/>
                </a:lnTo>
                <a:lnTo>
                  <a:pt x="47743" y="89336"/>
                </a:lnTo>
                <a:lnTo>
                  <a:pt x="48412" y="86624"/>
                </a:lnTo>
                <a:lnTo>
                  <a:pt x="49192" y="83913"/>
                </a:lnTo>
                <a:lnTo>
                  <a:pt x="50000" y="81201"/>
                </a:lnTo>
                <a:lnTo>
                  <a:pt x="50863" y="78518"/>
                </a:lnTo>
                <a:lnTo>
                  <a:pt x="51782" y="75849"/>
                </a:lnTo>
                <a:lnTo>
                  <a:pt x="52785" y="73195"/>
                </a:lnTo>
                <a:lnTo>
                  <a:pt x="53844" y="70625"/>
                </a:lnTo>
                <a:lnTo>
                  <a:pt x="54986" y="68113"/>
                </a:lnTo>
                <a:lnTo>
                  <a:pt x="56183" y="65671"/>
                </a:lnTo>
                <a:lnTo>
                  <a:pt x="57437" y="63328"/>
                </a:lnTo>
                <a:lnTo>
                  <a:pt x="58774" y="61100"/>
                </a:lnTo>
                <a:lnTo>
                  <a:pt x="60194" y="58970"/>
                </a:lnTo>
                <a:lnTo>
                  <a:pt x="61643" y="56983"/>
                </a:lnTo>
                <a:lnTo>
                  <a:pt x="63231" y="55152"/>
                </a:lnTo>
                <a:lnTo>
                  <a:pt x="62729" y="55620"/>
                </a:lnTo>
                <a:lnTo>
                  <a:pt x="61281" y="56954"/>
                </a:lnTo>
                <a:lnTo>
                  <a:pt x="60278" y="57934"/>
                </a:lnTo>
                <a:lnTo>
                  <a:pt x="59025" y="59070"/>
                </a:lnTo>
                <a:lnTo>
                  <a:pt x="57688" y="60404"/>
                </a:lnTo>
                <a:lnTo>
                  <a:pt x="56155" y="61895"/>
                </a:lnTo>
                <a:lnTo>
                  <a:pt x="54512" y="63541"/>
                </a:lnTo>
                <a:lnTo>
                  <a:pt x="52757" y="65344"/>
                </a:lnTo>
                <a:lnTo>
                  <a:pt x="50947" y="67261"/>
                </a:lnTo>
                <a:lnTo>
                  <a:pt x="48997" y="69305"/>
                </a:lnTo>
                <a:lnTo>
                  <a:pt x="47019" y="71463"/>
                </a:lnTo>
                <a:lnTo>
                  <a:pt x="45013" y="73706"/>
                </a:lnTo>
                <a:lnTo>
                  <a:pt x="43008" y="76062"/>
                </a:lnTo>
                <a:lnTo>
                  <a:pt x="40974" y="78490"/>
                </a:lnTo>
                <a:lnTo>
                  <a:pt x="38913" y="80974"/>
                </a:lnTo>
                <a:lnTo>
                  <a:pt x="36963" y="83530"/>
                </a:lnTo>
                <a:lnTo>
                  <a:pt x="35013" y="86128"/>
                </a:lnTo>
                <a:lnTo>
                  <a:pt x="33119" y="88768"/>
                </a:lnTo>
                <a:lnTo>
                  <a:pt x="31337" y="91423"/>
                </a:lnTo>
                <a:lnTo>
                  <a:pt x="29665" y="94106"/>
                </a:lnTo>
                <a:lnTo>
                  <a:pt x="28105" y="96789"/>
                </a:lnTo>
                <a:lnTo>
                  <a:pt x="26685" y="99472"/>
                </a:lnTo>
                <a:lnTo>
                  <a:pt x="25431" y="102127"/>
                </a:lnTo>
                <a:lnTo>
                  <a:pt x="24317" y="104753"/>
                </a:lnTo>
                <a:lnTo>
                  <a:pt x="23426" y="107337"/>
                </a:lnTo>
                <a:lnTo>
                  <a:pt x="22729" y="109878"/>
                </a:lnTo>
                <a:lnTo>
                  <a:pt x="22256" y="112362"/>
                </a:lnTo>
                <a:lnTo>
                  <a:pt x="22033" y="114775"/>
                </a:lnTo>
                <a:lnTo>
                  <a:pt x="22061" y="117103"/>
                </a:lnTo>
                <a:lnTo>
                  <a:pt x="22367" y="119346"/>
                </a:lnTo>
                <a:close/>
              </a:path>
            </a:pathLst>
          </a:custGeom>
          <a:solidFill>
            <a:schemeClr val="accent4"/>
          </a:solidFill>
          <a:ln>
            <a:noFill/>
          </a:ln>
        </p:spPr>
        <p:txBody>
          <a:bodyPr lIns="45706" tIns="22847" rIns="45706" bIns="22847" anchor="t" anchorCtr="0">
            <a:noAutofit/>
          </a:bodyPr>
          <a:lstStyle/>
          <a:p>
            <a:pPr defTabSz="457200" eaLnBrk="0" fontAlgn="base" hangingPunct="0"/>
            <a:endParaRPr sz="900">
              <a:solidFill>
                <a:prstClr val="black">
                  <a:lumMod val="75000"/>
                  <a:lumOff val="25000"/>
                </a:prstClr>
              </a:solidFill>
              <a:latin typeface="Calibri" panose="020F0502020204030204"/>
              <a:ea typeface="Calibri" panose="020F0502020204030204"/>
              <a:cs typeface="Calibri" panose="020F0502020204030204"/>
              <a:sym typeface="Calibri" panose="020F0502020204030204"/>
            </a:endParaRPr>
          </a:p>
        </p:txBody>
      </p:sp>
      <p:sp>
        <p:nvSpPr>
          <p:cNvPr id="5" name="Shape 2015"/>
          <p:cNvSpPr/>
          <p:nvPr/>
        </p:nvSpPr>
        <p:spPr>
          <a:xfrm>
            <a:off x="5132278" y="3202245"/>
            <a:ext cx="1382522" cy="755812"/>
          </a:xfrm>
          <a:custGeom>
            <a:avLst/>
            <a:gdLst/>
            <a:ahLst/>
            <a:cxnLst/>
            <a:rect l="0" t="0" r="0" b="0"/>
            <a:pathLst>
              <a:path w="120000" h="120000" extrusionOk="0">
                <a:moveTo>
                  <a:pt x="0" y="81028"/>
                </a:moveTo>
                <a:lnTo>
                  <a:pt x="90" y="80729"/>
                </a:lnTo>
                <a:lnTo>
                  <a:pt x="362" y="79734"/>
                </a:lnTo>
                <a:lnTo>
                  <a:pt x="816" y="78175"/>
                </a:lnTo>
                <a:lnTo>
                  <a:pt x="1468" y="76053"/>
                </a:lnTo>
                <a:lnTo>
                  <a:pt x="2339" y="73466"/>
                </a:lnTo>
                <a:lnTo>
                  <a:pt x="3409" y="70480"/>
                </a:lnTo>
                <a:lnTo>
                  <a:pt x="4678" y="67064"/>
                </a:lnTo>
                <a:lnTo>
                  <a:pt x="6184" y="63383"/>
                </a:lnTo>
                <a:lnTo>
                  <a:pt x="7888" y="59369"/>
                </a:lnTo>
                <a:lnTo>
                  <a:pt x="9829" y="55157"/>
                </a:lnTo>
                <a:lnTo>
                  <a:pt x="12005" y="50779"/>
                </a:lnTo>
                <a:lnTo>
                  <a:pt x="14399" y="46301"/>
                </a:lnTo>
                <a:lnTo>
                  <a:pt x="17028" y="41691"/>
                </a:lnTo>
                <a:lnTo>
                  <a:pt x="19948" y="37114"/>
                </a:lnTo>
                <a:lnTo>
                  <a:pt x="23085" y="32603"/>
                </a:lnTo>
                <a:lnTo>
                  <a:pt x="26477" y="28126"/>
                </a:lnTo>
                <a:lnTo>
                  <a:pt x="30140" y="23814"/>
                </a:lnTo>
                <a:lnTo>
                  <a:pt x="34075" y="19701"/>
                </a:lnTo>
                <a:lnTo>
                  <a:pt x="38265" y="15820"/>
                </a:lnTo>
                <a:lnTo>
                  <a:pt x="42762" y="12271"/>
                </a:lnTo>
                <a:lnTo>
                  <a:pt x="47513" y="9021"/>
                </a:lnTo>
                <a:lnTo>
                  <a:pt x="52555" y="6202"/>
                </a:lnTo>
                <a:lnTo>
                  <a:pt x="57887" y="3847"/>
                </a:lnTo>
                <a:lnTo>
                  <a:pt x="63545" y="2023"/>
                </a:lnTo>
                <a:lnTo>
                  <a:pt x="69493" y="696"/>
                </a:lnTo>
                <a:lnTo>
                  <a:pt x="75732" y="33"/>
                </a:lnTo>
                <a:lnTo>
                  <a:pt x="82297" y="0"/>
                </a:lnTo>
                <a:lnTo>
                  <a:pt x="89170" y="696"/>
                </a:lnTo>
                <a:lnTo>
                  <a:pt x="96388" y="2155"/>
                </a:lnTo>
                <a:lnTo>
                  <a:pt x="103914" y="4477"/>
                </a:lnTo>
                <a:lnTo>
                  <a:pt x="111802" y="7595"/>
                </a:lnTo>
                <a:lnTo>
                  <a:pt x="119999" y="11674"/>
                </a:lnTo>
                <a:lnTo>
                  <a:pt x="119909" y="12205"/>
                </a:lnTo>
                <a:lnTo>
                  <a:pt x="119619" y="13532"/>
                </a:lnTo>
                <a:lnTo>
                  <a:pt x="119129" y="15754"/>
                </a:lnTo>
                <a:lnTo>
                  <a:pt x="118458" y="18706"/>
                </a:lnTo>
                <a:lnTo>
                  <a:pt x="117588" y="22321"/>
                </a:lnTo>
                <a:lnTo>
                  <a:pt x="116518" y="26533"/>
                </a:lnTo>
                <a:lnTo>
                  <a:pt x="115230" y="31276"/>
                </a:lnTo>
                <a:lnTo>
                  <a:pt x="113725" y="36451"/>
                </a:lnTo>
                <a:lnTo>
                  <a:pt x="112002" y="42023"/>
                </a:lnTo>
                <a:lnTo>
                  <a:pt x="110061" y="47860"/>
                </a:lnTo>
                <a:lnTo>
                  <a:pt x="107922" y="53930"/>
                </a:lnTo>
                <a:lnTo>
                  <a:pt x="105546" y="60165"/>
                </a:lnTo>
                <a:lnTo>
                  <a:pt x="102916" y="66467"/>
                </a:lnTo>
                <a:lnTo>
                  <a:pt x="100069" y="72703"/>
                </a:lnTo>
                <a:lnTo>
                  <a:pt x="97004" y="78905"/>
                </a:lnTo>
                <a:lnTo>
                  <a:pt x="93667" y="84941"/>
                </a:lnTo>
                <a:lnTo>
                  <a:pt x="90113" y="90746"/>
                </a:lnTo>
                <a:lnTo>
                  <a:pt x="86286" y="96252"/>
                </a:lnTo>
                <a:lnTo>
                  <a:pt x="82224" y="101359"/>
                </a:lnTo>
                <a:lnTo>
                  <a:pt x="77890" y="106003"/>
                </a:lnTo>
                <a:lnTo>
                  <a:pt x="73302" y="110116"/>
                </a:lnTo>
                <a:lnTo>
                  <a:pt x="68460" y="113598"/>
                </a:lnTo>
                <a:lnTo>
                  <a:pt x="63345" y="116417"/>
                </a:lnTo>
                <a:lnTo>
                  <a:pt x="57959" y="118441"/>
                </a:lnTo>
                <a:lnTo>
                  <a:pt x="52301" y="119701"/>
                </a:lnTo>
                <a:lnTo>
                  <a:pt x="46389" y="120000"/>
                </a:lnTo>
                <a:lnTo>
                  <a:pt x="40169" y="119303"/>
                </a:lnTo>
                <a:lnTo>
                  <a:pt x="33676" y="117545"/>
                </a:lnTo>
                <a:lnTo>
                  <a:pt x="26876" y="114626"/>
                </a:lnTo>
                <a:lnTo>
                  <a:pt x="19803" y="110514"/>
                </a:lnTo>
                <a:lnTo>
                  <a:pt x="12422" y="105107"/>
                </a:lnTo>
                <a:lnTo>
                  <a:pt x="4769" y="98308"/>
                </a:lnTo>
                <a:lnTo>
                  <a:pt x="5222" y="97844"/>
                </a:lnTo>
                <a:lnTo>
                  <a:pt x="6601" y="96583"/>
                </a:lnTo>
                <a:lnTo>
                  <a:pt x="8741" y="94527"/>
                </a:lnTo>
                <a:lnTo>
                  <a:pt x="11624" y="91873"/>
                </a:lnTo>
                <a:lnTo>
                  <a:pt x="15088" y="88756"/>
                </a:lnTo>
                <a:lnTo>
                  <a:pt x="19096" y="85207"/>
                </a:lnTo>
                <a:lnTo>
                  <a:pt x="21272" y="83349"/>
                </a:lnTo>
                <a:lnTo>
                  <a:pt x="23557" y="81426"/>
                </a:lnTo>
                <a:lnTo>
                  <a:pt x="25896" y="79469"/>
                </a:lnTo>
                <a:lnTo>
                  <a:pt x="28308" y="77446"/>
                </a:lnTo>
                <a:lnTo>
                  <a:pt x="30793" y="75456"/>
                </a:lnTo>
                <a:lnTo>
                  <a:pt x="33332" y="73432"/>
                </a:lnTo>
                <a:lnTo>
                  <a:pt x="35907" y="71475"/>
                </a:lnTo>
                <a:lnTo>
                  <a:pt x="38518" y="69519"/>
                </a:lnTo>
                <a:lnTo>
                  <a:pt x="41130" y="67628"/>
                </a:lnTo>
                <a:lnTo>
                  <a:pt x="43760" y="65771"/>
                </a:lnTo>
                <a:lnTo>
                  <a:pt x="46389" y="63980"/>
                </a:lnTo>
                <a:lnTo>
                  <a:pt x="48982" y="62288"/>
                </a:lnTo>
                <a:lnTo>
                  <a:pt x="51539" y="60729"/>
                </a:lnTo>
                <a:lnTo>
                  <a:pt x="54078" y="59303"/>
                </a:lnTo>
                <a:lnTo>
                  <a:pt x="56545" y="57943"/>
                </a:lnTo>
                <a:lnTo>
                  <a:pt x="58975" y="56749"/>
                </a:lnTo>
                <a:lnTo>
                  <a:pt x="61314" y="55754"/>
                </a:lnTo>
                <a:lnTo>
                  <a:pt x="63563" y="54892"/>
                </a:lnTo>
                <a:lnTo>
                  <a:pt x="65721" y="54228"/>
                </a:lnTo>
                <a:lnTo>
                  <a:pt x="67752" y="53764"/>
                </a:lnTo>
                <a:lnTo>
                  <a:pt x="67208" y="53764"/>
                </a:lnTo>
                <a:lnTo>
                  <a:pt x="65630" y="53864"/>
                </a:lnTo>
                <a:lnTo>
                  <a:pt x="63164" y="54029"/>
                </a:lnTo>
                <a:lnTo>
                  <a:pt x="59900" y="54361"/>
                </a:lnTo>
                <a:lnTo>
                  <a:pt x="57996" y="54527"/>
                </a:lnTo>
                <a:lnTo>
                  <a:pt x="55928" y="54825"/>
                </a:lnTo>
                <a:lnTo>
                  <a:pt x="53734" y="55124"/>
                </a:lnTo>
                <a:lnTo>
                  <a:pt x="51413" y="55456"/>
                </a:lnTo>
                <a:lnTo>
                  <a:pt x="49001" y="55887"/>
                </a:lnTo>
                <a:lnTo>
                  <a:pt x="46444" y="56384"/>
                </a:lnTo>
                <a:lnTo>
                  <a:pt x="43832" y="56948"/>
                </a:lnTo>
                <a:lnTo>
                  <a:pt x="41130" y="57545"/>
                </a:lnTo>
                <a:lnTo>
                  <a:pt x="38392" y="58242"/>
                </a:lnTo>
                <a:lnTo>
                  <a:pt x="35617" y="59071"/>
                </a:lnTo>
                <a:lnTo>
                  <a:pt x="32788" y="59900"/>
                </a:lnTo>
                <a:lnTo>
                  <a:pt x="29959" y="60862"/>
                </a:lnTo>
                <a:lnTo>
                  <a:pt x="27111" y="61923"/>
                </a:lnTo>
                <a:lnTo>
                  <a:pt x="24301" y="63051"/>
                </a:lnTo>
                <a:lnTo>
                  <a:pt x="21508" y="64344"/>
                </a:lnTo>
                <a:lnTo>
                  <a:pt x="18769" y="65704"/>
                </a:lnTo>
                <a:lnTo>
                  <a:pt x="16067" y="67197"/>
                </a:lnTo>
                <a:lnTo>
                  <a:pt x="13456" y="68789"/>
                </a:lnTo>
                <a:lnTo>
                  <a:pt x="10899" y="70480"/>
                </a:lnTo>
                <a:lnTo>
                  <a:pt x="8469" y="72338"/>
                </a:lnTo>
                <a:lnTo>
                  <a:pt x="6165" y="74295"/>
                </a:lnTo>
                <a:lnTo>
                  <a:pt x="3935" y="76417"/>
                </a:lnTo>
                <a:lnTo>
                  <a:pt x="1904" y="78640"/>
                </a:lnTo>
                <a:lnTo>
                  <a:pt x="0" y="81028"/>
                </a:lnTo>
                <a:close/>
              </a:path>
            </a:pathLst>
          </a:custGeom>
          <a:solidFill>
            <a:schemeClr val="accent5"/>
          </a:solidFill>
          <a:ln>
            <a:noFill/>
          </a:ln>
        </p:spPr>
        <p:txBody>
          <a:bodyPr lIns="45706" tIns="22847" rIns="45706" bIns="22847" anchor="t" anchorCtr="0">
            <a:noAutofit/>
          </a:bodyPr>
          <a:lstStyle/>
          <a:p>
            <a:pPr defTabSz="457200" eaLnBrk="0" fontAlgn="base" hangingPunct="0"/>
            <a:endParaRPr sz="900">
              <a:solidFill>
                <a:prstClr val="black">
                  <a:lumMod val="75000"/>
                  <a:lumOff val="25000"/>
                </a:prstClr>
              </a:solidFill>
              <a:latin typeface="Calibri" panose="020F0502020204030204"/>
              <a:ea typeface="Calibri" panose="020F0502020204030204"/>
              <a:cs typeface="Calibri" panose="020F0502020204030204"/>
              <a:sym typeface="Calibri" panose="020F0502020204030204"/>
            </a:endParaRPr>
          </a:p>
        </p:txBody>
      </p:sp>
      <p:sp>
        <p:nvSpPr>
          <p:cNvPr id="6" name="Shape 2016"/>
          <p:cNvSpPr/>
          <p:nvPr/>
        </p:nvSpPr>
        <p:spPr>
          <a:xfrm>
            <a:off x="2629200" y="3143961"/>
            <a:ext cx="1436418" cy="727610"/>
          </a:xfrm>
          <a:custGeom>
            <a:avLst/>
            <a:gdLst/>
            <a:ahLst/>
            <a:cxnLst/>
            <a:rect l="0" t="0" r="0" b="0"/>
            <a:pathLst>
              <a:path w="120000" h="120000" extrusionOk="0">
                <a:moveTo>
                  <a:pt x="119511" y="96199"/>
                </a:moveTo>
                <a:lnTo>
                  <a:pt x="119354" y="96440"/>
                </a:lnTo>
                <a:lnTo>
                  <a:pt x="118865" y="97060"/>
                </a:lnTo>
                <a:lnTo>
                  <a:pt x="118045" y="98059"/>
                </a:lnTo>
                <a:lnTo>
                  <a:pt x="116962" y="99334"/>
                </a:lnTo>
                <a:lnTo>
                  <a:pt x="115531" y="100884"/>
                </a:lnTo>
                <a:lnTo>
                  <a:pt x="113855" y="102606"/>
                </a:lnTo>
                <a:lnTo>
                  <a:pt x="111901" y="104500"/>
                </a:lnTo>
                <a:lnTo>
                  <a:pt x="109666" y="106498"/>
                </a:lnTo>
                <a:lnTo>
                  <a:pt x="107170" y="108495"/>
                </a:lnTo>
                <a:lnTo>
                  <a:pt x="104430" y="110562"/>
                </a:lnTo>
                <a:lnTo>
                  <a:pt x="101463" y="112456"/>
                </a:lnTo>
                <a:lnTo>
                  <a:pt x="98251" y="114316"/>
                </a:lnTo>
                <a:lnTo>
                  <a:pt x="94813" y="116004"/>
                </a:lnTo>
                <a:lnTo>
                  <a:pt x="91182" y="117451"/>
                </a:lnTo>
                <a:lnTo>
                  <a:pt x="87360" y="118587"/>
                </a:lnTo>
                <a:lnTo>
                  <a:pt x="83310" y="119483"/>
                </a:lnTo>
                <a:lnTo>
                  <a:pt x="79086" y="119965"/>
                </a:lnTo>
                <a:lnTo>
                  <a:pt x="74688" y="119999"/>
                </a:lnTo>
                <a:lnTo>
                  <a:pt x="70132" y="119552"/>
                </a:lnTo>
                <a:lnTo>
                  <a:pt x="65419" y="118587"/>
                </a:lnTo>
                <a:lnTo>
                  <a:pt x="60549" y="117037"/>
                </a:lnTo>
                <a:lnTo>
                  <a:pt x="55557" y="114833"/>
                </a:lnTo>
                <a:lnTo>
                  <a:pt x="50426" y="111940"/>
                </a:lnTo>
                <a:lnTo>
                  <a:pt x="45172" y="108323"/>
                </a:lnTo>
                <a:lnTo>
                  <a:pt x="39813" y="103915"/>
                </a:lnTo>
                <a:lnTo>
                  <a:pt x="34350" y="98610"/>
                </a:lnTo>
                <a:lnTo>
                  <a:pt x="28799" y="92445"/>
                </a:lnTo>
                <a:lnTo>
                  <a:pt x="23179" y="85315"/>
                </a:lnTo>
                <a:lnTo>
                  <a:pt x="17472" y="77187"/>
                </a:lnTo>
                <a:lnTo>
                  <a:pt x="11694" y="68025"/>
                </a:lnTo>
                <a:lnTo>
                  <a:pt x="5864" y="57692"/>
                </a:lnTo>
                <a:lnTo>
                  <a:pt x="0" y="46222"/>
                </a:lnTo>
                <a:lnTo>
                  <a:pt x="209" y="45912"/>
                </a:lnTo>
                <a:lnTo>
                  <a:pt x="820" y="44913"/>
                </a:lnTo>
                <a:lnTo>
                  <a:pt x="1780" y="43329"/>
                </a:lnTo>
                <a:lnTo>
                  <a:pt x="3124" y="41297"/>
                </a:lnTo>
                <a:lnTo>
                  <a:pt x="4817" y="38817"/>
                </a:lnTo>
                <a:lnTo>
                  <a:pt x="6824" y="35993"/>
                </a:lnTo>
                <a:lnTo>
                  <a:pt x="9146" y="32893"/>
                </a:lnTo>
                <a:lnTo>
                  <a:pt x="11764" y="29552"/>
                </a:lnTo>
                <a:lnTo>
                  <a:pt x="14661" y="26107"/>
                </a:lnTo>
                <a:lnTo>
                  <a:pt x="17838" y="22629"/>
                </a:lnTo>
                <a:lnTo>
                  <a:pt x="21242" y="19115"/>
                </a:lnTo>
                <a:lnTo>
                  <a:pt x="24872" y="15706"/>
                </a:lnTo>
                <a:lnTo>
                  <a:pt x="28730" y="12399"/>
                </a:lnTo>
                <a:lnTo>
                  <a:pt x="32762" y="9402"/>
                </a:lnTo>
                <a:lnTo>
                  <a:pt x="36986" y="6647"/>
                </a:lnTo>
                <a:lnTo>
                  <a:pt x="41367" y="4270"/>
                </a:lnTo>
                <a:lnTo>
                  <a:pt x="45922" y="2376"/>
                </a:lnTo>
                <a:lnTo>
                  <a:pt x="50565" y="964"/>
                </a:lnTo>
                <a:lnTo>
                  <a:pt x="55348" y="172"/>
                </a:lnTo>
                <a:lnTo>
                  <a:pt x="60200" y="0"/>
                </a:lnTo>
                <a:lnTo>
                  <a:pt x="65157" y="551"/>
                </a:lnTo>
                <a:lnTo>
                  <a:pt x="70167" y="1963"/>
                </a:lnTo>
                <a:lnTo>
                  <a:pt x="75211" y="4202"/>
                </a:lnTo>
                <a:lnTo>
                  <a:pt x="80308" y="7405"/>
                </a:lnTo>
                <a:lnTo>
                  <a:pt x="85405" y="11641"/>
                </a:lnTo>
                <a:lnTo>
                  <a:pt x="90501" y="16980"/>
                </a:lnTo>
                <a:lnTo>
                  <a:pt x="95546" y="23455"/>
                </a:lnTo>
                <a:lnTo>
                  <a:pt x="100590" y="31205"/>
                </a:lnTo>
                <a:lnTo>
                  <a:pt x="105565" y="40229"/>
                </a:lnTo>
                <a:lnTo>
                  <a:pt x="110469" y="50665"/>
                </a:lnTo>
                <a:lnTo>
                  <a:pt x="115287" y="62514"/>
                </a:lnTo>
                <a:lnTo>
                  <a:pt x="119999" y="75947"/>
                </a:lnTo>
                <a:lnTo>
                  <a:pt x="119476" y="75912"/>
                </a:lnTo>
                <a:lnTo>
                  <a:pt x="117992" y="75809"/>
                </a:lnTo>
                <a:lnTo>
                  <a:pt x="115636" y="75637"/>
                </a:lnTo>
                <a:lnTo>
                  <a:pt x="112511" y="75327"/>
                </a:lnTo>
                <a:lnTo>
                  <a:pt x="108759" y="74948"/>
                </a:lnTo>
                <a:lnTo>
                  <a:pt x="104465" y="74397"/>
                </a:lnTo>
                <a:lnTo>
                  <a:pt x="102126" y="74052"/>
                </a:lnTo>
                <a:lnTo>
                  <a:pt x="99717" y="73673"/>
                </a:lnTo>
                <a:lnTo>
                  <a:pt x="97221" y="73260"/>
                </a:lnTo>
                <a:lnTo>
                  <a:pt x="94638" y="72778"/>
                </a:lnTo>
                <a:lnTo>
                  <a:pt x="92020" y="72261"/>
                </a:lnTo>
                <a:lnTo>
                  <a:pt x="89367" y="71710"/>
                </a:lnTo>
                <a:lnTo>
                  <a:pt x="86661" y="71056"/>
                </a:lnTo>
                <a:lnTo>
                  <a:pt x="83938" y="70401"/>
                </a:lnTo>
                <a:lnTo>
                  <a:pt x="81250" y="69644"/>
                </a:lnTo>
                <a:lnTo>
                  <a:pt x="78545" y="68851"/>
                </a:lnTo>
                <a:lnTo>
                  <a:pt x="75874" y="68025"/>
                </a:lnTo>
                <a:lnTo>
                  <a:pt x="73221" y="67095"/>
                </a:lnTo>
                <a:lnTo>
                  <a:pt x="70656" y="66130"/>
                </a:lnTo>
                <a:lnTo>
                  <a:pt x="68125" y="65063"/>
                </a:lnTo>
                <a:lnTo>
                  <a:pt x="65681" y="63926"/>
                </a:lnTo>
                <a:lnTo>
                  <a:pt x="63325" y="62721"/>
                </a:lnTo>
                <a:lnTo>
                  <a:pt x="61090" y="61446"/>
                </a:lnTo>
                <a:lnTo>
                  <a:pt x="58961" y="60137"/>
                </a:lnTo>
                <a:lnTo>
                  <a:pt x="56971" y="58691"/>
                </a:lnTo>
                <a:lnTo>
                  <a:pt x="55138" y="57141"/>
                </a:lnTo>
                <a:lnTo>
                  <a:pt x="55592" y="57692"/>
                </a:lnTo>
                <a:lnTo>
                  <a:pt x="56936" y="59070"/>
                </a:lnTo>
                <a:lnTo>
                  <a:pt x="59083" y="61239"/>
                </a:lnTo>
                <a:lnTo>
                  <a:pt x="61928" y="64064"/>
                </a:lnTo>
                <a:lnTo>
                  <a:pt x="63569" y="65648"/>
                </a:lnTo>
                <a:lnTo>
                  <a:pt x="65384" y="67370"/>
                </a:lnTo>
                <a:lnTo>
                  <a:pt x="67304" y="69161"/>
                </a:lnTo>
                <a:lnTo>
                  <a:pt x="69381" y="71021"/>
                </a:lnTo>
                <a:lnTo>
                  <a:pt x="71528" y="72950"/>
                </a:lnTo>
                <a:lnTo>
                  <a:pt x="73797" y="74913"/>
                </a:lnTo>
                <a:lnTo>
                  <a:pt x="76154" y="76877"/>
                </a:lnTo>
                <a:lnTo>
                  <a:pt x="78580" y="78840"/>
                </a:lnTo>
                <a:lnTo>
                  <a:pt x="81111" y="80803"/>
                </a:lnTo>
                <a:lnTo>
                  <a:pt x="83659" y="82663"/>
                </a:lnTo>
                <a:lnTo>
                  <a:pt x="86277" y="84557"/>
                </a:lnTo>
                <a:lnTo>
                  <a:pt x="88913" y="86349"/>
                </a:lnTo>
                <a:lnTo>
                  <a:pt x="91601" y="88071"/>
                </a:lnTo>
                <a:lnTo>
                  <a:pt x="94272" y="89690"/>
                </a:lnTo>
                <a:lnTo>
                  <a:pt x="96942" y="91171"/>
                </a:lnTo>
                <a:lnTo>
                  <a:pt x="99630" y="92514"/>
                </a:lnTo>
                <a:lnTo>
                  <a:pt x="102283" y="93685"/>
                </a:lnTo>
                <a:lnTo>
                  <a:pt x="104919" y="94718"/>
                </a:lnTo>
                <a:lnTo>
                  <a:pt x="107519" y="95545"/>
                </a:lnTo>
                <a:lnTo>
                  <a:pt x="110050" y="96165"/>
                </a:lnTo>
                <a:lnTo>
                  <a:pt x="112529" y="96578"/>
                </a:lnTo>
                <a:lnTo>
                  <a:pt x="114955" y="96681"/>
                </a:lnTo>
                <a:lnTo>
                  <a:pt x="117277" y="96613"/>
                </a:lnTo>
                <a:lnTo>
                  <a:pt x="119511" y="96199"/>
                </a:lnTo>
                <a:close/>
              </a:path>
            </a:pathLst>
          </a:custGeom>
          <a:solidFill>
            <a:schemeClr val="accent1"/>
          </a:solidFill>
          <a:ln>
            <a:noFill/>
          </a:ln>
        </p:spPr>
        <p:txBody>
          <a:bodyPr lIns="45706" tIns="22847" rIns="45706" bIns="22847" anchor="t" anchorCtr="0">
            <a:noAutofit/>
          </a:bodyPr>
          <a:lstStyle/>
          <a:p>
            <a:pPr defTabSz="457200" eaLnBrk="0" fontAlgn="base" hangingPunct="0"/>
            <a:endParaRPr sz="900">
              <a:solidFill>
                <a:prstClr val="black">
                  <a:lumMod val="75000"/>
                  <a:lumOff val="25000"/>
                </a:prstClr>
              </a:solidFill>
              <a:latin typeface="Calibri" panose="020F0502020204030204"/>
              <a:ea typeface="Calibri" panose="020F0502020204030204"/>
              <a:cs typeface="Calibri" panose="020F0502020204030204"/>
              <a:sym typeface="Calibri" panose="020F0502020204030204"/>
            </a:endParaRPr>
          </a:p>
        </p:txBody>
      </p:sp>
      <p:sp>
        <p:nvSpPr>
          <p:cNvPr id="7" name="Shape 2017"/>
          <p:cNvSpPr/>
          <p:nvPr/>
        </p:nvSpPr>
        <p:spPr>
          <a:xfrm>
            <a:off x="3529155" y="2008363"/>
            <a:ext cx="911236" cy="1494702"/>
          </a:xfrm>
          <a:custGeom>
            <a:avLst/>
            <a:gdLst/>
            <a:ahLst/>
            <a:cxnLst/>
            <a:rect l="0" t="0" r="0" b="0"/>
            <a:pathLst>
              <a:path w="120000" h="120000" extrusionOk="0">
                <a:moveTo>
                  <a:pt x="92284" y="119999"/>
                </a:moveTo>
                <a:lnTo>
                  <a:pt x="91954" y="119916"/>
                </a:lnTo>
                <a:lnTo>
                  <a:pt x="91018" y="119714"/>
                </a:lnTo>
                <a:lnTo>
                  <a:pt x="89449" y="119329"/>
                </a:lnTo>
                <a:lnTo>
                  <a:pt x="87357" y="118792"/>
                </a:lnTo>
                <a:lnTo>
                  <a:pt x="84798" y="118054"/>
                </a:lnTo>
                <a:lnTo>
                  <a:pt x="81798" y="117148"/>
                </a:lnTo>
                <a:lnTo>
                  <a:pt x="78357" y="116041"/>
                </a:lnTo>
                <a:lnTo>
                  <a:pt x="74614" y="114733"/>
                </a:lnTo>
                <a:lnTo>
                  <a:pt x="70596" y="113223"/>
                </a:lnTo>
                <a:lnTo>
                  <a:pt x="66275" y="111495"/>
                </a:lnTo>
                <a:lnTo>
                  <a:pt x="61761" y="109516"/>
                </a:lnTo>
                <a:lnTo>
                  <a:pt x="57110" y="107318"/>
                </a:lnTo>
                <a:lnTo>
                  <a:pt x="52348" y="104886"/>
                </a:lnTo>
                <a:lnTo>
                  <a:pt x="47532" y="102169"/>
                </a:lnTo>
                <a:lnTo>
                  <a:pt x="42660" y="99200"/>
                </a:lnTo>
                <a:lnTo>
                  <a:pt x="37871" y="95963"/>
                </a:lnTo>
                <a:lnTo>
                  <a:pt x="33137" y="92457"/>
                </a:lnTo>
                <a:lnTo>
                  <a:pt x="28513" y="88649"/>
                </a:lnTo>
                <a:lnTo>
                  <a:pt x="24110" y="84540"/>
                </a:lnTo>
                <a:lnTo>
                  <a:pt x="19899" y="80128"/>
                </a:lnTo>
                <a:lnTo>
                  <a:pt x="15963" y="75381"/>
                </a:lnTo>
                <a:lnTo>
                  <a:pt x="12357" y="70332"/>
                </a:lnTo>
                <a:lnTo>
                  <a:pt x="9137" y="64948"/>
                </a:lnTo>
                <a:lnTo>
                  <a:pt x="6275" y="59211"/>
                </a:lnTo>
                <a:lnTo>
                  <a:pt x="3908" y="53122"/>
                </a:lnTo>
                <a:lnTo>
                  <a:pt x="2064" y="46698"/>
                </a:lnTo>
                <a:lnTo>
                  <a:pt x="743" y="39888"/>
                </a:lnTo>
                <a:lnTo>
                  <a:pt x="82" y="32708"/>
                </a:lnTo>
                <a:lnTo>
                  <a:pt x="0" y="25110"/>
                </a:lnTo>
                <a:lnTo>
                  <a:pt x="660" y="17159"/>
                </a:lnTo>
                <a:lnTo>
                  <a:pt x="2064" y="8789"/>
                </a:lnTo>
                <a:lnTo>
                  <a:pt x="4238" y="0"/>
                </a:lnTo>
                <a:lnTo>
                  <a:pt x="4706" y="67"/>
                </a:lnTo>
                <a:lnTo>
                  <a:pt x="6027" y="268"/>
                </a:lnTo>
                <a:lnTo>
                  <a:pt x="8174" y="620"/>
                </a:lnTo>
                <a:lnTo>
                  <a:pt x="11036" y="1123"/>
                </a:lnTo>
                <a:lnTo>
                  <a:pt x="14587" y="1811"/>
                </a:lnTo>
                <a:lnTo>
                  <a:pt x="18715" y="2650"/>
                </a:lnTo>
                <a:lnTo>
                  <a:pt x="23394" y="3673"/>
                </a:lnTo>
                <a:lnTo>
                  <a:pt x="28513" y="4897"/>
                </a:lnTo>
                <a:lnTo>
                  <a:pt x="34018" y="6306"/>
                </a:lnTo>
                <a:lnTo>
                  <a:pt x="39853" y="7934"/>
                </a:lnTo>
                <a:lnTo>
                  <a:pt x="45935" y="9762"/>
                </a:lnTo>
                <a:lnTo>
                  <a:pt x="52155" y="11842"/>
                </a:lnTo>
                <a:lnTo>
                  <a:pt x="58541" y="14140"/>
                </a:lnTo>
                <a:lnTo>
                  <a:pt x="64926" y="16689"/>
                </a:lnTo>
                <a:lnTo>
                  <a:pt x="71284" y="19474"/>
                </a:lnTo>
                <a:lnTo>
                  <a:pt x="77559" y="22544"/>
                </a:lnTo>
                <a:lnTo>
                  <a:pt x="83642" y="25865"/>
                </a:lnTo>
                <a:lnTo>
                  <a:pt x="89504" y="29471"/>
                </a:lnTo>
                <a:lnTo>
                  <a:pt x="95064" y="33346"/>
                </a:lnTo>
                <a:lnTo>
                  <a:pt x="100211" y="37539"/>
                </a:lnTo>
                <a:lnTo>
                  <a:pt x="104944" y="42035"/>
                </a:lnTo>
                <a:lnTo>
                  <a:pt x="109155" y="46832"/>
                </a:lnTo>
                <a:lnTo>
                  <a:pt x="112761" y="51931"/>
                </a:lnTo>
                <a:lnTo>
                  <a:pt x="115733" y="57400"/>
                </a:lnTo>
                <a:lnTo>
                  <a:pt x="117990" y="63203"/>
                </a:lnTo>
                <a:lnTo>
                  <a:pt x="119422" y="69326"/>
                </a:lnTo>
                <a:lnTo>
                  <a:pt x="120000" y="75817"/>
                </a:lnTo>
                <a:lnTo>
                  <a:pt x="119614" y="82678"/>
                </a:lnTo>
                <a:lnTo>
                  <a:pt x="118266" y="89907"/>
                </a:lnTo>
                <a:lnTo>
                  <a:pt x="115788" y="97523"/>
                </a:lnTo>
                <a:lnTo>
                  <a:pt x="112211" y="105524"/>
                </a:lnTo>
                <a:lnTo>
                  <a:pt x="107422" y="113927"/>
                </a:lnTo>
                <a:lnTo>
                  <a:pt x="106899" y="113458"/>
                </a:lnTo>
                <a:lnTo>
                  <a:pt x="105440" y="112133"/>
                </a:lnTo>
                <a:lnTo>
                  <a:pt x="103128" y="110036"/>
                </a:lnTo>
                <a:lnTo>
                  <a:pt x="100100" y="107218"/>
                </a:lnTo>
                <a:lnTo>
                  <a:pt x="98366" y="105591"/>
                </a:lnTo>
                <a:lnTo>
                  <a:pt x="96467" y="103830"/>
                </a:lnTo>
                <a:lnTo>
                  <a:pt x="94486" y="101917"/>
                </a:lnTo>
                <a:lnTo>
                  <a:pt x="92422" y="99888"/>
                </a:lnTo>
                <a:lnTo>
                  <a:pt x="90247" y="97757"/>
                </a:lnTo>
                <a:lnTo>
                  <a:pt x="87990" y="95543"/>
                </a:lnTo>
                <a:lnTo>
                  <a:pt x="85733" y="93228"/>
                </a:lnTo>
                <a:lnTo>
                  <a:pt x="83394" y="90863"/>
                </a:lnTo>
                <a:lnTo>
                  <a:pt x="81027" y="88398"/>
                </a:lnTo>
                <a:lnTo>
                  <a:pt x="78688" y="85898"/>
                </a:lnTo>
                <a:lnTo>
                  <a:pt x="76321" y="83349"/>
                </a:lnTo>
                <a:lnTo>
                  <a:pt x="74009" y="80766"/>
                </a:lnTo>
                <a:lnTo>
                  <a:pt x="71724" y="78199"/>
                </a:lnTo>
                <a:lnTo>
                  <a:pt x="69467" y="75582"/>
                </a:lnTo>
                <a:lnTo>
                  <a:pt x="67321" y="72982"/>
                </a:lnTo>
                <a:lnTo>
                  <a:pt x="65256" y="70399"/>
                </a:lnTo>
                <a:lnTo>
                  <a:pt x="63275" y="67833"/>
                </a:lnTo>
                <a:lnTo>
                  <a:pt x="61403" y="65300"/>
                </a:lnTo>
                <a:lnTo>
                  <a:pt x="59724" y="62818"/>
                </a:lnTo>
                <a:lnTo>
                  <a:pt x="58100" y="60385"/>
                </a:lnTo>
                <a:lnTo>
                  <a:pt x="56697" y="58020"/>
                </a:lnTo>
                <a:lnTo>
                  <a:pt x="55486" y="55739"/>
                </a:lnTo>
                <a:lnTo>
                  <a:pt x="54467" y="53558"/>
                </a:lnTo>
                <a:lnTo>
                  <a:pt x="53642" y="51478"/>
                </a:lnTo>
                <a:lnTo>
                  <a:pt x="53752" y="52032"/>
                </a:lnTo>
                <a:lnTo>
                  <a:pt x="54110" y="53659"/>
                </a:lnTo>
                <a:lnTo>
                  <a:pt x="54798" y="56209"/>
                </a:lnTo>
                <a:lnTo>
                  <a:pt x="55678" y="59580"/>
                </a:lnTo>
                <a:lnTo>
                  <a:pt x="56256" y="61543"/>
                </a:lnTo>
                <a:lnTo>
                  <a:pt x="56889" y="63656"/>
                </a:lnTo>
                <a:lnTo>
                  <a:pt x="57605" y="65904"/>
                </a:lnTo>
                <a:lnTo>
                  <a:pt x="58403" y="68303"/>
                </a:lnTo>
                <a:lnTo>
                  <a:pt x="59256" y="70802"/>
                </a:lnTo>
                <a:lnTo>
                  <a:pt x="60220" y="73402"/>
                </a:lnTo>
                <a:lnTo>
                  <a:pt x="61238" y="76086"/>
                </a:lnTo>
                <a:lnTo>
                  <a:pt x="62366" y="78837"/>
                </a:lnTo>
                <a:lnTo>
                  <a:pt x="63550" y="81655"/>
                </a:lnTo>
                <a:lnTo>
                  <a:pt x="64844" y="84473"/>
                </a:lnTo>
                <a:lnTo>
                  <a:pt x="66165" y="87358"/>
                </a:lnTo>
                <a:lnTo>
                  <a:pt x="67651" y="90226"/>
                </a:lnTo>
                <a:lnTo>
                  <a:pt x="69192" y="93094"/>
                </a:lnTo>
                <a:lnTo>
                  <a:pt x="70788" y="95946"/>
                </a:lnTo>
                <a:lnTo>
                  <a:pt x="72522" y="98781"/>
                </a:lnTo>
                <a:lnTo>
                  <a:pt x="74339" y="101532"/>
                </a:lnTo>
                <a:lnTo>
                  <a:pt x="76211" y="104232"/>
                </a:lnTo>
                <a:lnTo>
                  <a:pt x="78247" y="106849"/>
                </a:lnTo>
                <a:lnTo>
                  <a:pt x="80311" y="109365"/>
                </a:lnTo>
                <a:lnTo>
                  <a:pt x="82513" y="111764"/>
                </a:lnTo>
                <a:lnTo>
                  <a:pt x="84798" y="114045"/>
                </a:lnTo>
                <a:lnTo>
                  <a:pt x="87192" y="116192"/>
                </a:lnTo>
                <a:lnTo>
                  <a:pt x="89697" y="118188"/>
                </a:lnTo>
                <a:lnTo>
                  <a:pt x="92284" y="119999"/>
                </a:lnTo>
                <a:close/>
              </a:path>
            </a:pathLst>
          </a:custGeom>
          <a:solidFill>
            <a:schemeClr val="accent2"/>
          </a:solidFill>
          <a:ln>
            <a:noFill/>
          </a:ln>
        </p:spPr>
        <p:txBody>
          <a:bodyPr lIns="45706" tIns="22847" rIns="45706" bIns="22847" anchor="t" anchorCtr="0">
            <a:noAutofit/>
          </a:bodyPr>
          <a:lstStyle/>
          <a:p>
            <a:pPr defTabSz="457200" eaLnBrk="0" fontAlgn="base" hangingPunct="0"/>
            <a:endParaRPr sz="900">
              <a:solidFill>
                <a:prstClr val="black">
                  <a:lumMod val="75000"/>
                  <a:lumOff val="25000"/>
                </a:prstClr>
              </a:solidFill>
              <a:latin typeface="Calibri" panose="020F0502020204030204"/>
              <a:ea typeface="Calibri" panose="020F0502020204030204"/>
              <a:cs typeface="Calibri" panose="020F0502020204030204"/>
              <a:sym typeface="Calibri" panose="020F0502020204030204"/>
            </a:endParaRPr>
          </a:p>
        </p:txBody>
      </p:sp>
      <p:cxnSp>
        <p:nvCxnSpPr>
          <p:cNvPr id="10" name="Прямая соединительная линия 9"/>
          <p:cNvCxnSpPr/>
          <p:nvPr/>
        </p:nvCxnSpPr>
        <p:spPr>
          <a:xfrm>
            <a:off x="3125484" y="2017849"/>
            <a:ext cx="439997"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5145915" y="1889385"/>
            <a:ext cx="1089746" cy="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Овал 11"/>
          <p:cNvSpPr/>
          <p:nvPr/>
        </p:nvSpPr>
        <p:spPr>
          <a:xfrm>
            <a:off x="2842242" y="1828035"/>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13" name="Freeform 33"/>
          <p:cNvSpPr/>
          <p:nvPr/>
        </p:nvSpPr>
        <p:spPr bwMode="auto">
          <a:xfrm>
            <a:off x="2943264" y="1933390"/>
            <a:ext cx="182221" cy="181286"/>
          </a:xfrm>
          <a:custGeom>
            <a:avLst/>
            <a:gdLst>
              <a:gd name="T0" fmla="*/ 558 w 584"/>
              <a:gd name="T1" fmla="*/ 23 h 584"/>
              <a:gd name="T2" fmla="*/ 545 w 584"/>
              <a:gd name="T3" fmla="*/ 29 h 584"/>
              <a:gd name="T4" fmla="*/ 472 w 584"/>
              <a:gd name="T5" fmla="*/ 62 h 584"/>
              <a:gd name="T6" fmla="*/ 425 w 584"/>
              <a:gd name="T7" fmla="*/ 33 h 584"/>
              <a:gd name="T8" fmla="*/ 373 w 584"/>
              <a:gd name="T9" fmla="*/ 12 h 584"/>
              <a:gd name="T10" fmla="*/ 319 w 584"/>
              <a:gd name="T11" fmla="*/ 1 h 584"/>
              <a:gd name="T12" fmla="*/ 262 w 584"/>
              <a:gd name="T13" fmla="*/ 2 h 584"/>
              <a:gd name="T14" fmla="*/ 206 w 584"/>
              <a:gd name="T15" fmla="*/ 13 h 584"/>
              <a:gd name="T16" fmla="*/ 152 w 584"/>
              <a:gd name="T17" fmla="*/ 35 h 584"/>
              <a:gd name="T18" fmla="*/ 105 w 584"/>
              <a:gd name="T19" fmla="*/ 67 h 584"/>
              <a:gd name="T20" fmla="*/ 67 w 584"/>
              <a:gd name="T21" fmla="*/ 106 h 584"/>
              <a:gd name="T22" fmla="*/ 35 w 584"/>
              <a:gd name="T23" fmla="*/ 153 h 584"/>
              <a:gd name="T24" fmla="*/ 13 w 584"/>
              <a:gd name="T25" fmla="*/ 206 h 584"/>
              <a:gd name="T26" fmla="*/ 1 w 584"/>
              <a:gd name="T27" fmla="*/ 263 h 584"/>
              <a:gd name="T28" fmla="*/ 1 w 584"/>
              <a:gd name="T29" fmla="*/ 322 h 584"/>
              <a:gd name="T30" fmla="*/ 13 w 584"/>
              <a:gd name="T31" fmla="*/ 378 h 584"/>
              <a:gd name="T32" fmla="*/ 35 w 584"/>
              <a:gd name="T33" fmla="*/ 432 h 584"/>
              <a:gd name="T34" fmla="*/ 67 w 584"/>
              <a:gd name="T35" fmla="*/ 478 h 584"/>
              <a:gd name="T36" fmla="*/ 105 w 584"/>
              <a:gd name="T37" fmla="*/ 517 h 584"/>
              <a:gd name="T38" fmla="*/ 152 w 584"/>
              <a:gd name="T39" fmla="*/ 548 h 584"/>
              <a:gd name="T40" fmla="*/ 206 w 584"/>
              <a:gd name="T41" fmla="*/ 571 h 584"/>
              <a:gd name="T42" fmla="*/ 262 w 584"/>
              <a:gd name="T43" fmla="*/ 583 h 584"/>
              <a:gd name="T44" fmla="*/ 324 w 584"/>
              <a:gd name="T45" fmla="*/ 583 h 584"/>
              <a:gd name="T46" fmla="*/ 386 w 584"/>
              <a:gd name="T47" fmla="*/ 569 h 584"/>
              <a:gd name="T48" fmla="*/ 445 w 584"/>
              <a:gd name="T49" fmla="*/ 542 h 584"/>
              <a:gd name="T50" fmla="*/ 494 w 584"/>
              <a:gd name="T51" fmla="*/ 503 h 584"/>
              <a:gd name="T52" fmla="*/ 519 w 584"/>
              <a:gd name="T53" fmla="*/ 471 h 584"/>
              <a:gd name="T54" fmla="*/ 459 w 584"/>
              <a:gd name="T55" fmla="*/ 408 h 584"/>
              <a:gd name="T56" fmla="*/ 438 w 584"/>
              <a:gd name="T57" fmla="*/ 420 h 584"/>
              <a:gd name="T58" fmla="*/ 406 w 584"/>
              <a:gd name="T59" fmla="*/ 450 h 584"/>
              <a:gd name="T60" fmla="*/ 367 w 584"/>
              <a:gd name="T61" fmla="*/ 472 h 584"/>
              <a:gd name="T62" fmla="*/ 325 w 584"/>
              <a:gd name="T63" fmla="*/ 485 h 584"/>
              <a:gd name="T64" fmla="*/ 272 w 584"/>
              <a:gd name="T65" fmla="*/ 486 h 584"/>
              <a:gd name="T66" fmla="*/ 198 w 584"/>
              <a:gd name="T67" fmla="*/ 463 h 584"/>
              <a:gd name="T68" fmla="*/ 141 w 584"/>
              <a:gd name="T69" fmla="*/ 417 h 584"/>
              <a:gd name="T70" fmla="*/ 105 w 584"/>
              <a:gd name="T71" fmla="*/ 350 h 584"/>
              <a:gd name="T72" fmla="*/ 98 w 584"/>
              <a:gd name="T73" fmla="*/ 273 h 584"/>
              <a:gd name="T74" fmla="*/ 121 w 584"/>
              <a:gd name="T75" fmla="*/ 199 h 584"/>
              <a:gd name="T76" fmla="*/ 167 w 584"/>
              <a:gd name="T77" fmla="*/ 142 h 584"/>
              <a:gd name="T78" fmla="*/ 234 w 584"/>
              <a:gd name="T79" fmla="*/ 106 h 584"/>
              <a:gd name="T80" fmla="*/ 311 w 584"/>
              <a:gd name="T81" fmla="*/ 98 h 584"/>
              <a:gd name="T82" fmla="*/ 379 w 584"/>
              <a:gd name="T83" fmla="*/ 117 h 584"/>
              <a:gd name="T84" fmla="*/ 372 w 584"/>
              <a:gd name="T85" fmla="*/ 202 h 584"/>
              <a:gd name="T86" fmla="*/ 365 w 584"/>
              <a:gd name="T87" fmla="*/ 215 h 584"/>
              <a:gd name="T88" fmla="*/ 367 w 584"/>
              <a:gd name="T89" fmla="*/ 229 h 584"/>
              <a:gd name="T90" fmla="*/ 388 w 584"/>
              <a:gd name="T91" fmla="*/ 244 h 584"/>
              <a:gd name="T92" fmla="*/ 573 w 584"/>
              <a:gd name="T93" fmla="*/ 239 h 584"/>
              <a:gd name="T94" fmla="*/ 583 w 584"/>
              <a:gd name="T95" fmla="*/ 224 h 584"/>
              <a:gd name="T96" fmla="*/ 580 w 584"/>
              <a:gd name="T97" fmla="*/ 3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4" h="584">
                <a:moveTo>
                  <a:pt x="569" y="26"/>
                </a:moveTo>
                <a:lnTo>
                  <a:pt x="564" y="25"/>
                </a:lnTo>
                <a:lnTo>
                  <a:pt x="561" y="25"/>
                </a:lnTo>
                <a:lnTo>
                  <a:pt x="558" y="23"/>
                </a:lnTo>
                <a:lnTo>
                  <a:pt x="555" y="25"/>
                </a:lnTo>
                <a:lnTo>
                  <a:pt x="552" y="26"/>
                </a:lnTo>
                <a:lnTo>
                  <a:pt x="548" y="27"/>
                </a:lnTo>
                <a:lnTo>
                  <a:pt x="545" y="29"/>
                </a:lnTo>
                <a:lnTo>
                  <a:pt x="542" y="31"/>
                </a:lnTo>
                <a:lnTo>
                  <a:pt x="493" y="81"/>
                </a:lnTo>
                <a:lnTo>
                  <a:pt x="482" y="71"/>
                </a:lnTo>
                <a:lnTo>
                  <a:pt x="472" y="62"/>
                </a:lnTo>
                <a:lnTo>
                  <a:pt x="461" y="54"/>
                </a:lnTo>
                <a:lnTo>
                  <a:pt x="449" y="46"/>
                </a:lnTo>
                <a:lnTo>
                  <a:pt x="437" y="40"/>
                </a:lnTo>
                <a:lnTo>
                  <a:pt x="425" y="33"/>
                </a:lnTo>
                <a:lnTo>
                  <a:pt x="412" y="27"/>
                </a:lnTo>
                <a:lnTo>
                  <a:pt x="399" y="21"/>
                </a:lnTo>
                <a:lnTo>
                  <a:pt x="386" y="16"/>
                </a:lnTo>
                <a:lnTo>
                  <a:pt x="373" y="12"/>
                </a:lnTo>
                <a:lnTo>
                  <a:pt x="360" y="8"/>
                </a:lnTo>
                <a:lnTo>
                  <a:pt x="346" y="5"/>
                </a:lnTo>
                <a:lnTo>
                  <a:pt x="333" y="3"/>
                </a:lnTo>
                <a:lnTo>
                  <a:pt x="319" y="1"/>
                </a:lnTo>
                <a:lnTo>
                  <a:pt x="305" y="0"/>
                </a:lnTo>
                <a:lnTo>
                  <a:pt x="291" y="0"/>
                </a:lnTo>
                <a:lnTo>
                  <a:pt x="277" y="1"/>
                </a:lnTo>
                <a:lnTo>
                  <a:pt x="262" y="2"/>
                </a:lnTo>
                <a:lnTo>
                  <a:pt x="248" y="3"/>
                </a:lnTo>
                <a:lnTo>
                  <a:pt x="233" y="6"/>
                </a:lnTo>
                <a:lnTo>
                  <a:pt x="219" y="9"/>
                </a:lnTo>
                <a:lnTo>
                  <a:pt x="206" y="13"/>
                </a:lnTo>
                <a:lnTo>
                  <a:pt x="192" y="18"/>
                </a:lnTo>
                <a:lnTo>
                  <a:pt x="178" y="23"/>
                </a:lnTo>
                <a:lnTo>
                  <a:pt x="165" y="29"/>
                </a:lnTo>
                <a:lnTo>
                  <a:pt x="152" y="35"/>
                </a:lnTo>
                <a:lnTo>
                  <a:pt x="140" y="43"/>
                </a:lnTo>
                <a:lnTo>
                  <a:pt x="128" y="50"/>
                </a:lnTo>
                <a:lnTo>
                  <a:pt x="116" y="58"/>
                </a:lnTo>
                <a:lnTo>
                  <a:pt x="105" y="67"/>
                </a:lnTo>
                <a:lnTo>
                  <a:pt x="95" y="76"/>
                </a:lnTo>
                <a:lnTo>
                  <a:pt x="85" y="85"/>
                </a:lnTo>
                <a:lnTo>
                  <a:pt x="75" y="96"/>
                </a:lnTo>
                <a:lnTo>
                  <a:pt x="67" y="106"/>
                </a:lnTo>
                <a:lnTo>
                  <a:pt x="58" y="117"/>
                </a:lnTo>
                <a:lnTo>
                  <a:pt x="49" y="128"/>
                </a:lnTo>
                <a:lnTo>
                  <a:pt x="42" y="140"/>
                </a:lnTo>
                <a:lnTo>
                  <a:pt x="35" y="153"/>
                </a:lnTo>
                <a:lnTo>
                  <a:pt x="29" y="165"/>
                </a:lnTo>
                <a:lnTo>
                  <a:pt x="22" y="179"/>
                </a:lnTo>
                <a:lnTo>
                  <a:pt x="17" y="192"/>
                </a:lnTo>
                <a:lnTo>
                  <a:pt x="13" y="206"/>
                </a:lnTo>
                <a:lnTo>
                  <a:pt x="8" y="220"/>
                </a:lnTo>
                <a:lnTo>
                  <a:pt x="5" y="234"/>
                </a:lnTo>
                <a:lnTo>
                  <a:pt x="3" y="248"/>
                </a:lnTo>
                <a:lnTo>
                  <a:pt x="1" y="263"/>
                </a:lnTo>
                <a:lnTo>
                  <a:pt x="0" y="277"/>
                </a:lnTo>
                <a:lnTo>
                  <a:pt x="0" y="292"/>
                </a:lnTo>
                <a:lnTo>
                  <a:pt x="0" y="306"/>
                </a:lnTo>
                <a:lnTo>
                  <a:pt x="1" y="322"/>
                </a:lnTo>
                <a:lnTo>
                  <a:pt x="3" y="336"/>
                </a:lnTo>
                <a:lnTo>
                  <a:pt x="5" y="351"/>
                </a:lnTo>
                <a:lnTo>
                  <a:pt x="8" y="365"/>
                </a:lnTo>
                <a:lnTo>
                  <a:pt x="13" y="378"/>
                </a:lnTo>
                <a:lnTo>
                  <a:pt x="17" y="392"/>
                </a:lnTo>
                <a:lnTo>
                  <a:pt x="22" y="406"/>
                </a:lnTo>
                <a:lnTo>
                  <a:pt x="29" y="419"/>
                </a:lnTo>
                <a:lnTo>
                  <a:pt x="35" y="432"/>
                </a:lnTo>
                <a:lnTo>
                  <a:pt x="42" y="444"/>
                </a:lnTo>
                <a:lnTo>
                  <a:pt x="49" y="455"/>
                </a:lnTo>
                <a:lnTo>
                  <a:pt x="58" y="467"/>
                </a:lnTo>
                <a:lnTo>
                  <a:pt x="67" y="478"/>
                </a:lnTo>
                <a:lnTo>
                  <a:pt x="75" y="489"/>
                </a:lnTo>
                <a:lnTo>
                  <a:pt x="85" y="499"/>
                </a:lnTo>
                <a:lnTo>
                  <a:pt x="95" y="508"/>
                </a:lnTo>
                <a:lnTo>
                  <a:pt x="105" y="517"/>
                </a:lnTo>
                <a:lnTo>
                  <a:pt x="116" y="526"/>
                </a:lnTo>
                <a:lnTo>
                  <a:pt x="128" y="534"/>
                </a:lnTo>
                <a:lnTo>
                  <a:pt x="140" y="542"/>
                </a:lnTo>
                <a:lnTo>
                  <a:pt x="152" y="548"/>
                </a:lnTo>
                <a:lnTo>
                  <a:pt x="165" y="555"/>
                </a:lnTo>
                <a:lnTo>
                  <a:pt x="178" y="561"/>
                </a:lnTo>
                <a:lnTo>
                  <a:pt x="192" y="567"/>
                </a:lnTo>
                <a:lnTo>
                  <a:pt x="206" y="571"/>
                </a:lnTo>
                <a:lnTo>
                  <a:pt x="219" y="575"/>
                </a:lnTo>
                <a:lnTo>
                  <a:pt x="233" y="578"/>
                </a:lnTo>
                <a:lnTo>
                  <a:pt x="248" y="581"/>
                </a:lnTo>
                <a:lnTo>
                  <a:pt x="262" y="583"/>
                </a:lnTo>
                <a:lnTo>
                  <a:pt x="277" y="584"/>
                </a:lnTo>
                <a:lnTo>
                  <a:pt x="291" y="584"/>
                </a:lnTo>
                <a:lnTo>
                  <a:pt x="307" y="584"/>
                </a:lnTo>
                <a:lnTo>
                  <a:pt x="324" y="583"/>
                </a:lnTo>
                <a:lnTo>
                  <a:pt x="340" y="581"/>
                </a:lnTo>
                <a:lnTo>
                  <a:pt x="355" y="577"/>
                </a:lnTo>
                <a:lnTo>
                  <a:pt x="371" y="573"/>
                </a:lnTo>
                <a:lnTo>
                  <a:pt x="386" y="569"/>
                </a:lnTo>
                <a:lnTo>
                  <a:pt x="401" y="563"/>
                </a:lnTo>
                <a:lnTo>
                  <a:pt x="415" y="557"/>
                </a:lnTo>
                <a:lnTo>
                  <a:pt x="431" y="549"/>
                </a:lnTo>
                <a:lnTo>
                  <a:pt x="445" y="542"/>
                </a:lnTo>
                <a:lnTo>
                  <a:pt x="458" y="533"/>
                </a:lnTo>
                <a:lnTo>
                  <a:pt x="471" y="523"/>
                </a:lnTo>
                <a:lnTo>
                  <a:pt x="482" y="514"/>
                </a:lnTo>
                <a:lnTo>
                  <a:pt x="494" y="503"/>
                </a:lnTo>
                <a:lnTo>
                  <a:pt x="506" y="491"/>
                </a:lnTo>
                <a:lnTo>
                  <a:pt x="516" y="479"/>
                </a:lnTo>
                <a:lnTo>
                  <a:pt x="518" y="475"/>
                </a:lnTo>
                <a:lnTo>
                  <a:pt x="519" y="471"/>
                </a:lnTo>
                <a:lnTo>
                  <a:pt x="518" y="466"/>
                </a:lnTo>
                <a:lnTo>
                  <a:pt x="516" y="463"/>
                </a:lnTo>
                <a:lnTo>
                  <a:pt x="463" y="410"/>
                </a:lnTo>
                <a:lnTo>
                  <a:pt x="459" y="408"/>
                </a:lnTo>
                <a:lnTo>
                  <a:pt x="454" y="407"/>
                </a:lnTo>
                <a:lnTo>
                  <a:pt x="449" y="408"/>
                </a:lnTo>
                <a:lnTo>
                  <a:pt x="446" y="411"/>
                </a:lnTo>
                <a:lnTo>
                  <a:pt x="438" y="420"/>
                </a:lnTo>
                <a:lnTo>
                  <a:pt x="431" y="428"/>
                </a:lnTo>
                <a:lnTo>
                  <a:pt x="423" y="436"/>
                </a:lnTo>
                <a:lnTo>
                  <a:pt x="414" y="444"/>
                </a:lnTo>
                <a:lnTo>
                  <a:pt x="406" y="450"/>
                </a:lnTo>
                <a:lnTo>
                  <a:pt x="396" y="456"/>
                </a:lnTo>
                <a:lnTo>
                  <a:pt x="387" y="462"/>
                </a:lnTo>
                <a:lnTo>
                  <a:pt x="377" y="467"/>
                </a:lnTo>
                <a:lnTo>
                  <a:pt x="367" y="472"/>
                </a:lnTo>
                <a:lnTo>
                  <a:pt x="357" y="476"/>
                </a:lnTo>
                <a:lnTo>
                  <a:pt x="346" y="479"/>
                </a:lnTo>
                <a:lnTo>
                  <a:pt x="336" y="482"/>
                </a:lnTo>
                <a:lnTo>
                  <a:pt x="325" y="485"/>
                </a:lnTo>
                <a:lnTo>
                  <a:pt x="314" y="486"/>
                </a:lnTo>
                <a:lnTo>
                  <a:pt x="303" y="487"/>
                </a:lnTo>
                <a:lnTo>
                  <a:pt x="291" y="487"/>
                </a:lnTo>
                <a:lnTo>
                  <a:pt x="272" y="486"/>
                </a:lnTo>
                <a:lnTo>
                  <a:pt x="252" y="483"/>
                </a:lnTo>
                <a:lnTo>
                  <a:pt x="234" y="478"/>
                </a:lnTo>
                <a:lnTo>
                  <a:pt x="216" y="472"/>
                </a:lnTo>
                <a:lnTo>
                  <a:pt x="198" y="463"/>
                </a:lnTo>
                <a:lnTo>
                  <a:pt x="182" y="453"/>
                </a:lnTo>
                <a:lnTo>
                  <a:pt x="167" y="442"/>
                </a:lnTo>
                <a:lnTo>
                  <a:pt x="154" y="429"/>
                </a:lnTo>
                <a:lnTo>
                  <a:pt x="141" y="417"/>
                </a:lnTo>
                <a:lnTo>
                  <a:pt x="130" y="401"/>
                </a:lnTo>
                <a:lnTo>
                  <a:pt x="121" y="385"/>
                </a:lnTo>
                <a:lnTo>
                  <a:pt x="112" y="368"/>
                </a:lnTo>
                <a:lnTo>
                  <a:pt x="105" y="350"/>
                </a:lnTo>
                <a:lnTo>
                  <a:pt x="100" y="331"/>
                </a:lnTo>
                <a:lnTo>
                  <a:pt x="98" y="312"/>
                </a:lnTo>
                <a:lnTo>
                  <a:pt x="97" y="292"/>
                </a:lnTo>
                <a:lnTo>
                  <a:pt x="98" y="273"/>
                </a:lnTo>
                <a:lnTo>
                  <a:pt x="100" y="253"/>
                </a:lnTo>
                <a:lnTo>
                  <a:pt x="105" y="235"/>
                </a:lnTo>
                <a:lnTo>
                  <a:pt x="112" y="217"/>
                </a:lnTo>
                <a:lnTo>
                  <a:pt x="121" y="199"/>
                </a:lnTo>
                <a:lnTo>
                  <a:pt x="130" y="183"/>
                </a:lnTo>
                <a:lnTo>
                  <a:pt x="141" y="168"/>
                </a:lnTo>
                <a:lnTo>
                  <a:pt x="154" y="154"/>
                </a:lnTo>
                <a:lnTo>
                  <a:pt x="167" y="142"/>
                </a:lnTo>
                <a:lnTo>
                  <a:pt x="182" y="130"/>
                </a:lnTo>
                <a:lnTo>
                  <a:pt x="198" y="121"/>
                </a:lnTo>
                <a:lnTo>
                  <a:pt x="216" y="113"/>
                </a:lnTo>
                <a:lnTo>
                  <a:pt x="234" y="106"/>
                </a:lnTo>
                <a:lnTo>
                  <a:pt x="252" y="101"/>
                </a:lnTo>
                <a:lnTo>
                  <a:pt x="272" y="98"/>
                </a:lnTo>
                <a:lnTo>
                  <a:pt x="291" y="97"/>
                </a:lnTo>
                <a:lnTo>
                  <a:pt x="311" y="98"/>
                </a:lnTo>
                <a:lnTo>
                  <a:pt x="328" y="100"/>
                </a:lnTo>
                <a:lnTo>
                  <a:pt x="346" y="104"/>
                </a:lnTo>
                <a:lnTo>
                  <a:pt x="363" y="110"/>
                </a:lnTo>
                <a:lnTo>
                  <a:pt x="379" y="117"/>
                </a:lnTo>
                <a:lnTo>
                  <a:pt x="395" y="127"/>
                </a:lnTo>
                <a:lnTo>
                  <a:pt x="410" y="137"/>
                </a:lnTo>
                <a:lnTo>
                  <a:pt x="424" y="150"/>
                </a:lnTo>
                <a:lnTo>
                  <a:pt x="372" y="202"/>
                </a:lnTo>
                <a:lnTo>
                  <a:pt x="369" y="205"/>
                </a:lnTo>
                <a:lnTo>
                  <a:pt x="367" y="208"/>
                </a:lnTo>
                <a:lnTo>
                  <a:pt x="366" y="211"/>
                </a:lnTo>
                <a:lnTo>
                  <a:pt x="365" y="215"/>
                </a:lnTo>
                <a:lnTo>
                  <a:pt x="364" y="218"/>
                </a:lnTo>
                <a:lnTo>
                  <a:pt x="365" y="221"/>
                </a:lnTo>
                <a:lnTo>
                  <a:pt x="365" y="224"/>
                </a:lnTo>
                <a:lnTo>
                  <a:pt x="367" y="229"/>
                </a:lnTo>
                <a:lnTo>
                  <a:pt x="370" y="235"/>
                </a:lnTo>
                <a:lnTo>
                  <a:pt x="375" y="239"/>
                </a:lnTo>
                <a:lnTo>
                  <a:pt x="382" y="243"/>
                </a:lnTo>
                <a:lnTo>
                  <a:pt x="388" y="244"/>
                </a:lnTo>
                <a:lnTo>
                  <a:pt x="559" y="244"/>
                </a:lnTo>
                <a:lnTo>
                  <a:pt x="564" y="243"/>
                </a:lnTo>
                <a:lnTo>
                  <a:pt x="569" y="242"/>
                </a:lnTo>
                <a:lnTo>
                  <a:pt x="573" y="239"/>
                </a:lnTo>
                <a:lnTo>
                  <a:pt x="576" y="236"/>
                </a:lnTo>
                <a:lnTo>
                  <a:pt x="580" y="232"/>
                </a:lnTo>
                <a:lnTo>
                  <a:pt x="582" y="229"/>
                </a:lnTo>
                <a:lnTo>
                  <a:pt x="583" y="224"/>
                </a:lnTo>
                <a:lnTo>
                  <a:pt x="584" y="219"/>
                </a:lnTo>
                <a:lnTo>
                  <a:pt x="584" y="48"/>
                </a:lnTo>
                <a:lnTo>
                  <a:pt x="583" y="41"/>
                </a:lnTo>
                <a:lnTo>
                  <a:pt x="580" y="35"/>
                </a:lnTo>
                <a:lnTo>
                  <a:pt x="575" y="30"/>
                </a:lnTo>
                <a:lnTo>
                  <a:pt x="569" y="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14" name="Прямоугольник 13"/>
          <p:cNvSpPr/>
          <p:nvPr/>
        </p:nvSpPr>
        <p:spPr>
          <a:xfrm>
            <a:off x="1903787" y="1623177"/>
            <a:ext cx="873125"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Future Scope</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15" name="TextBox 14"/>
          <p:cNvSpPr txBox="1"/>
          <p:nvPr/>
        </p:nvSpPr>
        <p:spPr>
          <a:xfrm>
            <a:off x="780848" y="1790982"/>
            <a:ext cx="1996064" cy="483235"/>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Explore more efficient algorithms like FP-Growth or Eclat for deeper analysis.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16" name="Прямоугольник 15"/>
          <p:cNvSpPr/>
          <p:nvPr/>
        </p:nvSpPr>
        <p:spPr>
          <a:xfrm>
            <a:off x="1381003" y="3832778"/>
            <a:ext cx="1002030" cy="245110"/>
          </a:xfrm>
          <a:prstGeom prst="rect">
            <a:avLst/>
          </a:prstGeom>
          <a:noFill/>
        </p:spPr>
        <p:txBody>
          <a:bodyPr wrap="none">
            <a:spAutoFit/>
          </a:bodyPr>
          <a:lstStyle/>
          <a:p>
            <a:pPr algn="r"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Larger Datasets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17" name="TextBox 16"/>
          <p:cNvSpPr txBox="1"/>
          <p:nvPr/>
        </p:nvSpPr>
        <p:spPr>
          <a:xfrm>
            <a:off x="386969" y="4000583"/>
            <a:ext cx="1996064" cy="483235"/>
          </a:xfrm>
          <a:prstGeom prst="rect">
            <a:avLst/>
          </a:prstGeom>
          <a:noFill/>
        </p:spPr>
        <p:txBody>
          <a:bodyPr wrap="square" rtlCol="0">
            <a:spAutoFit/>
          </a:bodyPr>
          <a:lstStyle/>
          <a:p>
            <a:pPr algn="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Apply MBA to larger and more diverse datasets to gain comprehensive insights.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18" name="Овал 17"/>
          <p:cNvSpPr/>
          <p:nvPr/>
        </p:nvSpPr>
        <p:spPr>
          <a:xfrm>
            <a:off x="5915868" y="1699570"/>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19" name="Freeform 140"/>
          <p:cNvSpPr/>
          <p:nvPr/>
        </p:nvSpPr>
        <p:spPr bwMode="auto">
          <a:xfrm>
            <a:off x="6007096" y="1794584"/>
            <a:ext cx="197172" cy="188762"/>
          </a:xfrm>
          <a:custGeom>
            <a:avLst/>
            <a:gdLst>
              <a:gd name="T0" fmla="*/ 633 w 633"/>
              <a:gd name="T1" fmla="*/ 231 h 604"/>
              <a:gd name="T2" fmla="*/ 629 w 633"/>
              <a:gd name="T3" fmla="*/ 225 h 604"/>
              <a:gd name="T4" fmla="*/ 624 w 633"/>
              <a:gd name="T5" fmla="*/ 220 h 604"/>
              <a:gd name="T6" fmla="*/ 617 w 633"/>
              <a:gd name="T7" fmla="*/ 218 h 604"/>
              <a:gd name="T8" fmla="*/ 420 w 633"/>
              <a:gd name="T9" fmla="*/ 189 h 604"/>
              <a:gd name="T10" fmla="*/ 330 w 633"/>
              <a:gd name="T11" fmla="*/ 9 h 604"/>
              <a:gd name="T12" fmla="*/ 322 w 633"/>
              <a:gd name="T13" fmla="*/ 1 h 604"/>
              <a:gd name="T14" fmla="*/ 311 w 633"/>
              <a:gd name="T15" fmla="*/ 1 h 604"/>
              <a:gd name="T16" fmla="*/ 301 w 633"/>
              <a:gd name="T17" fmla="*/ 9 h 604"/>
              <a:gd name="T18" fmla="*/ 212 w 633"/>
              <a:gd name="T19" fmla="*/ 189 h 604"/>
              <a:gd name="T20" fmla="*/ 16 w 633"/>
              <a:gd name="T21" fmla="*/ 218 h 604"/>
              <a:gd name="T22" fmla="*/ 7 w 633"/>
              <a:gd name="T23" fmla="*/ 220 h 604"/>
              <a:gd name="T24" fmla="*/ 2 w 633"/>
              <a:gd name="T25" fmla="*/ 225 h 604"/>
              <a:gd name="T26" fmla="*/ 0 w 633"/>
              <a:gd name="T27" fmla="*/ 231 h 604"/>
              <a:gd name="T28" fmla="*/ 0 w 633"/>
              <a:gd name="T29" fmla="*/ 239 h 604"/>
              <a:gd name="T30" fmla="*/ 5 w 633"/>
              <a:gd name="T31" fmla="*/ 247 h 604"/>
              <a:gd name="T32" fmla="*/ 148 w 633"/>
              <a:gd name="T33" fmla="*/ 388 h 604"/>
              <a:gd name="T34" fmla="*/ 114 w 633"/>
              <a:gd name="T35" fmla="*/ 582 h 604"/>
              <a:gd name="T36" fmla="*/ 114 w 633"/>
              <a:gd name="T37" fmla="*/ 588 h 604"/>
              <a:gd name="T38" fmla="*/ 116 w 633"/>
              <a:gd name="T39" fmla="*/ 596 h 604"/>
              <a:gd name="T40" fmla="*/ 120 w 633"/>
              <a:gd name="T41" fmla="*/ 600 h 604"/>
              <a:gd name="T42" fmla="*/ 126 w 633"/>
              <a:gd name="T43" fmla="*/ 604 h 604"/>
              <a:gd name="T44" fmla="*/ 137 w 633"/>
              <a:gd name="T45" fmla="*/ 603 h 604"/>
              <a:gd name="T46" fmla="*/ 316 w 633"/>
              <a:gd name="T47" fmla="*/ 510 h 604"/>
              <a:gd name="T48" fmla="*/ 494 w 633"/>
              <a:gd name="T49" fmla="*/ 603 h 604"/>
              <a:gd name="T50" fmla="*/ 505 w 633"/>
              <a:gd name="T51" fmla="*/ 604 h 604"/>
              <a:gd name="T52" fmla="*/ 512 w 633"/>
              <a:gd name="T53" fmla="*/ 600 h 604"/>
              <a:gd name="T54" fmla="*/ 515 w 633"/>
              <a:gd name="T55" fmla="*/ 596 h 604"/>
              <a:gd name="T56" fmla="*/ 517 w 633"/>
              <a:gd name="T57" fmla="*/ 588 h 604"/>
              <a:gd name="T58" fmla="*/ 517 w 633"/>
              <a:gd name="T59" fmla="*/ 581 h 604"/>
              <a:gd name="T60" fmla="*/ 485 w 633"/>
              <a:gd name="T61" fmla="*/ 388 h 604"/>
              <a:gd name="T62" fmla="*/ 627 w 633"/>
              <a:gd name="T63" fmla="*/ 247 h 604"/>
              <a:gd name="T64" fmla="*/ 632 w 633"/>
              <a:gd name="T65" fmla="*/ 23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3" h="604">
                <a:moveTo>
                  <a:pt x="633" y="234"/>
                </a:moveTo>
                <a:lnTo>
                  <a:pt x="633" y="231"/>
                </a:lnTo>
                <a:lnTo>
                  <a:pt x="632" y="228"/>
                </a:lnTo>
                <a:lnTo>
                  <a:pt x="629" y="225"/>
                </a:lnTo>
                <a:lnTo>
                  <a:pt x="627" y="222"/>
                </a:lnTo>
                <a:lnTo>
                  <a:pt x="624" y="220"/>
                </a:lnTo>
                <a:lnTo>
                  <a:pt x="621" y="219"/>
                </a:lnTo>
                <a:lnTo>
                  <a:pt x="617" y="218"/>
                </a:lnTo>
                <a:lnTo>
                  <a:pt x="611" y="217"/>
                </a:lnTo>
                <a:lnTo>
                  <a:pt x="420" y="189"/>
                </a:lnTo>
                <a:lnTo>
                  <a:pt x="335" y="16"/>
                </a:lnTo>
                <a:lnTo>
                  <a:pt x="330" y="9"/>
                </a:lnTo>
                <a:lnTo>
                  <a:pt x="326" y="4"/>
                </a:lnTo>
                <a:lnTo>
                  <a:pt x="322" y="1"/>
                </a:lnTo>
                <a:lnTo>
                  <a:pt x="316" y="0"/>
                </a:lnTo>
                <a:lnTo>
                  <a:pt x="311" y="1"/>
                </a:lnTo>
                <a:lnTo>
                  <a:pt x="305" y="4"/>
                </a:lnTo>
                <a:lnTo>
                  <a:pt x="301" y="9"/>
                </a:lnTo>
                <a:lnTo>
                  <a:pt x="297" y="16"/>
                </a:lnTo>
                <a:lnTo>
                  <a:pt x="212" y="189"/>
                </a:lnTo>
                <a:lnTo>
                  <a:pt x="20" y="217"/>
                </a:lnTo>
                <a:lnTo>
                  <a:pt x="16" y="218"/>
                </a:lnTo>
                <a:lnTo>
                  <a:pt x="12" y="219"/>
                </a:lnTo>
                <a:lnTo>
                  <a:pt x="7" y="220"/>
                </a:lnTo>
                <a:lnTo>
                  <a:pt x="5" y="222"/>
                </a:lnTo>
                <a:lnTo>
                  <a:pt x="2" y="225"/>
                </a:lnTo>
                <a:lnTo>
                  <a:pt x="1" y="228"/>
                </a:lnTo>
                <a:lnTo>
                  <a:pt x="0" y="231"/>
                </a:lnTo>
                <a:lnTo>
                  <a:pt x="0" y="234"/>
                </a:lnTo>
                <a:lnTo>
                  <a:pt x="0" y="239"/>
                </a:lnTo>
                <a:lnTo>
                  <a:pt x="2" y="243"/>
                </a:lnTo>
                <a:lnTo>
                  <a:pt x="5" y="247"/>
                </a:lnTo>
                <a:lnTo>
                  <a:pt x="8" y="253"/>
                </a:lnTo>
                <a:lnTo>
                  <a:pt x="148" y="388"/>
                </a:lnTo>
                <a:lnTo>
                  <a:pt x="114" y="578"/>
                </a:lnTo>
                <a:lnTo>
                  <a:pt x="114" y="582"/>
                </a:lnTo>
                <a:lnTo>
                  <a:pt x="114" y="585"/>
                </a:lnTo>
                <a:lnTo>
                  <a:pt x="114" y="588"/>
                </a:lnTo>
                <a:lnTo>
                  <a:pt x="115" y="593"/>
                </a:lnTo>
                <a:lnTo>
                  <a:pt x="116" y="596"/>
                </a:lnTo>
                <a:lnTo>
                  <a:pt x="118" y="598"/>
                </a:lnTo>
                <a:lnTo>
                  <a:pt x="120" y="600"/>
                </a:lnTo>
                <a:lnTo>
                  <a:pt x="123" y="603"/>
                </a:lnTo>
                <a:lnTo>
                  <a:pt x="126" y="604"/>
                </a:lnTo>
                <a:lnTo>
                  <a:pt x="129" y="604"/>
                </a:lnTo>
                <a:lnTo>
                  <a:pt x="137" y="603"/>
                </a:lnTo>
                <a:lnTo>
                  <a:pt x="146" y="599"/>
                </a:lnTo>
                <a:lnTo>
                  <a:pt x="316" y="510"/>
                </a:lnTo>
                <a:lnTo>
                  <a:pt x="487" y="599"/>
                </a:lnTo>
                <a:lnTo>
                  <a:pt x="494" y="603"/>
                </a:lnTo>
                <a:lnTo>
                  <a:pt x="502" y="604"/>
                </a:lnTo>
                <a:lnTo>
                  <a:pt x="505" y="604"/>
                </a:lnTo>
                <a:lnTo>
                  <a:pt x="509" y="603"/>
                </a:lnTo>
                <a:lnTo>
                  <a:pt x="512" y="600"/>
                </a:lnTo>
                <a:lnTo>
                  <a:pt x="514" y="598"/>
                </a:lnTo>
                <a:lnTo>
                  <a:pt x="515" y="596"/>
                </a:lnTo>
                <a:lnTo>
                  <a:pt x="517" y="593"/>
                </a:lnTo>
                <a:lnTo>
                  <a:pt x="517" y="588"/>
                </a:lnTo>
                <a:lnTo>
                  <a:pt x="517" y="585"/>
                </a:lnTo>
                <a:lnTo>
                  <a:pt x="517" y="581"/>
                </a:lnTo>
                <a:lnTo>
                  <a:pt x="517" y="578"/>
                </a:lnTo>
                <a:lnTo>
                  <a:pt x="485" y="388"/>
                </a:lnTo>
                <a:lnTo>
                  <a:pt x="623" y="253"/>
                </a:lnTo>
                <a:lnTo>
                  <a:pt x="627" y="247"/>
                </a:lnTo>
                <a:lnTo>
                  <a:pt x="631" y="243"/>
                </a:lnTo>
                <a:lnTo>
                  <a:pt x="632" y="239"/>
                </a:lnTo>
                <a:lnTo>
                  <a:pt x="633" y="234"/>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sp>
        <p:nvSpPr>
          <p:cNvPr id="20" name="Прямоугольник 19"/>
          <p:cNvSpPr/>
          <p:nvPr/>
        </p:nvSpPr>
        <p:spPr>
          <a:xfrm>
            <a:off x="6400244" y="1499613"/>
            <a:ext cx="1173480"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Real-Time Analysis</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21" name="TextBox 20"/>
          <p:cNvSpPr txBox="1"/>
          <p:nvPr/>
        </p:nvSpPr>
        <p:spPr>
          <a:xfrm>
            <a:off x="6400244" y="1667419"/>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Implement real-time market basket analysis for dynamic product recommendations.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22" name="Прямоугольник 21"/>
          <p:cNvSpPr/>
          <p:nvPr/>
        </p:nvSpPr>
        <p:spPr>
          <a:xfrm>
            <a:off x="6805024" y="3691035"/>
            <a:ext cx="1255395" cy="245110"/>
          </a:xfrm>
          <a:prstGeom prst="rect">
            <a:avLst/>
          </a:prstGeom>
          <a:noFill/>
        </p:spPr>
        <p:txBody>
          <a:bodyPr wrap="none">
            <a:spAutoFit/>
          </a:bodyPr>
          <a:lstStyle/>
          <a:p>
            <a:pPr algn="l" defTabSz="457200" eaLnBrk="0" fontAlgn="base" hangingPunct="0">
              <a:spcBef>
                <a:spcPct val="0"/>
              </a:spcBef>
              <a:spcAft>
                <a:spcPct val="0"/>
              </a:spcAft>
            </a:pPr>
            <a:r>
              <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rPr>
              <a:t>Business Integration</a:t>
            </a:r>
            <a:endParaRPr lang="en-US" sz="1000" b="1" dirty="0">
              <a:solidFill>
                <a:prstClr val="black">
                  <a:lumMod val="75000"/>
                  <a:lumOff val="25000"/>
                </a:prstClr>
              </a:solidFill>
              <a:latin typeface="Calibri" panose="020F0502020204030204" pitchFamily="34" charset="0"/>
              <a:ea typeface="Calibri" panose="020F0502020204030204" pitchFamily="34" charset="0"/>
              <a:cs typeface="Arial" panose="020B0604020202020204" pitchFamily="34" charset="0"/>
            </a:endParaRPr>
          </a:p>
        </p:txBody>
      </p:sp>
      <p:sp>
        <p:nvSpPr>
          <p:cNvPr id="23" name="TextBox 22"/>
          <p:cNvSpPr txBox="1"/>
          <p:nvPr/>
        </p:nvSpPr>
        <p:spPr>
          <a:xfrm>
            <a:off x="6805024" y="3858841"/>
            <a:ext cx="1996064" cy="679450"/>
          </a:xfrm>
          <a:prstGeom prst="rect">
            <a:avLst/>
          </a:prstGeom>
          <a:noFill/>
        </p:spPr>
        <p:txBody>
          <a:bodyPr wrap="square" rtlCol="0">
            <a:spAutoFit/>
          </a:bodyPr>
          <a:lstStyle/>
          <a:p>
            <a:pPr defTabSz="457200" eaLnBrk="0" fontAlgn="base" hangingPunct="0">
              <a:lnSpc>
                <a:spcPct val="150000"/>
              </a:lnSpc>
              <a:spcBef>
                <a:spcPct val="0"/>
              </a:spcBef>
              <a:spcAft>
                <a:spcPct val="0"/>
              </a:spcAft>
            </a:pPr>
            <a:r>
              <a:rPr lang="en-US" sz="850">
                <a:latin typeface="Calibri" panose="020F0502020204030204" pitchFamily="34" charset="0"/>
                <a:ea typeface="Calibri" panose="020F0502020204030204" pitchFamily="34" charset="0"/>
                <a:cs typeface="Arial" panose="020B0604020202020204" pitchFamily="34" charset="0"/>
              </a:rPr>
              <a:t>Integrate findings with CRM systems to enhance targeted marketing and personalized promotions.</a:t>
            </a:r>
            <a:endParaRPr lang="en-US" sz="850">
              <a:latin typeface="Calibri" panose="020F0502020204030204" pitchFamily="34" charset="0"/>
              <a:ea typeface="Calibri" panose="020F0502020204030204" pitchFamily="34" charset="0"/>
              <a:cs typeface="Arial" panose="020B0604020202020204" pitchFamily="34" charset="0"/>
            </a:endParaRPr>
          </a:p>
        </p:txBody>
      </p:sp>
      <p:sp>
        <p:nvSpPr>
          <p:cNvPr id="26" name="Овал 25"/>
          <p:cNvSpPr/>
          <p:nvPr/>
        </p:nvSpPr>
        <p:spPr>
          <a:xfrm>
            <a:off x="6320648" y="3886159"/>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30" name="Овал 29"/>
          <p:cNvSpPr/>
          <p:nvPr/>
        </p:nvSpPr>
        <p:spPr>
          <a:xfrm>
            <a:off x="2448363" y="4032802"/>
            <a:ext cx="379630" cy="379630"/>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0" fontAlgn="base" hangingPunct="0">
              <a:spcBef>
                <a:spcPct val="0"/>
              </a:spcBef>
              <a:spcAft>
                <a:spcPct val="0"/>
              </a:spcAft>
            </a:pPr>
            <a:endParaRPr lang="ru-RU" sz="900">
              <a:solidFill>
                <a:prstClr val="black">
                  <a:lumMod val="75000"/>
                  <a:lumOff val="25000"/>
                </a:prstClr>
              </a:solidFill>
              <a:latin typeface="Calibri" panose="020F0502020204030204"/>
              <a:ea typeface="Calibri" panose="020F0502020204030204" pitchFamily="34" charset="0"/>
            </a:endParaRPr>
          </a:p>
        </p:txBody>
      </p:sp>
      <p:sp>
        <p:nvSpPr>
          <p:cNvPr id="31" name="Freeform 38"/>
          <p:cNvSpPr/>
          <p:nvPr/>
        </p:nvSpPr>
        <p:spPr bwMode="auto">
          <a:xfrm>
            <a:off x="2569942" y="4152532"/>
            <a:ext cx="141104" cy="140169"/>
          </a:xfrm>
          <a:custGeom>
            <a:avLst/>
            <a:gdLst>
              <a:gd name="T0" fmla="*/ 441 w 452"/>
              <a:gd name="T1" fmla="*/ 114 h 452"/>
              <a:gd name="T2" fmla="*/ 449 w 452"/>
              <a:gd name="T3" fmla="*/ 102 h 452"/>
              <a:gd name="T4" fmla="*/ 452 w 452"/>
              <a:gd name="T5" fmla="*/ 88 h 452"/>
              <a:gd name="T6" fmla="*/ 449 w 452"/>
              <a:gd name="T7" fmla="*/ 74 h 452"/>
              <a:gd name="T8" fmla="*/ 441 w 452"/>
              <a:gd name="T9" fmla="*/ 62 h 452"/>
              <a:gd name="T10" fmla="*/ 383 w 452"/>
              <a:gd name="T11" fmla="*/ 6 h 452"/>
              <a:gd name="T12" fmla="*/ 371 w 452"/>
              <a:gd name="T13" fmla="*/ 1 h 452"/>
              <a:gd name="T14" fmla="*/ 356 w 452"/>
              <a:gd name="T15" fmla="*/ 1 h 452"/>
              <a:gd name="T16" fmla="*/ 344 w 452"/>
              <a:gd name="T17" fmla="*/ 6 h 452"/>
              <a:gd name="T18" fmla="*/ 226 w 452"/>
              <a:gd name="T19" fmla="*/ 123 h 452"/>
              <a:gd name="T20" fmla="*/ 108 w 452"/>
              <a:gd name="T21" fmla="*/ 6 h 452"/>
              <a:gd name="T22" fmla="*/ 95 w 452"/>
              <a:gd name="T23" fmla="*/ 1 h 452"/>
              <a:gd name="T24" fmla="*/ 81 w 452"/>
              <a:gd name="T25" fmla="*/ 1 h 452"/>
              <a:gd name="T26" fmla="*/ 68 w 452"/>
              <a:gd name="T27" fmla="*/ 6 h 452"/>
              <a:gd name="T28" fmla="*/ 10 w 452"/>
              <a:gd name="T29" fmla="*/ 62 h 452"/>
              <a:gd name="T30" fmla="*/ 2 w 452"/>
              <a:gd name="T31" fmla="*/ 74 h 452"/>
              <a:gd name="T32" fmla="*/ 0 w 452"/>
              <a:gd name="T33" fmla="*/ 88 h 452"/>
              <a:gd name="T34" fmla="*/ 2 w 452"/>
              <a:gd name="T35" fmla="*/ 102 h 452"/>
              <a:gd name="T36" fmla="*/ 10 w 452"/>
              <a:gd name="T37" fmla="*/ 114 h 452"/>
              <a:gd name="T38" fmla="*/ 10 w 452"/>
              <a:gd name="T39" fmla="*/ 338 h 452"/>
              <a:gd name="T40" fmla="*/ 2 w 452"/>
              <a:gd name="T41" fmla="*/ 349 h 452"/>
              <a:gd name="T42" fmla="*/ 0 w 452"/>
              <a:gd name="T43" fmla="*/ 363 h 452"/>
              <a:gd name="T44" fmla="*/ 2 w 452"/>
              <a:gd name="T45" fmla="*/ 378 h 452"/>
              <a:gd name="T46" fmla="*/ 10 w 452"/>
              <a:gd name="T47" fmla="*/ 389 h 452"/>
              <a:gd name="T48" fmla="*/ 68 w 452"/>
              <a:gd name="T49" fmla="*/ 447 h 452"/>
              <a:gd name="T50" fmla="*/ 81 w 452"/>
              <a:gd name="T51" fmla="*/ 451 h 452"/>
              <a:gd name="T52" fmla="*/ 95 w 452"/>
              <a:gd name="T53" fmla="*/ 451 h 452"/>
              <a:gd name="T54" fmla="*/ 108 w 452"/>
              <a:gd name="T55" fmla="*/ 447 h 452"/>
              <a:gd name="T56" fmla="*/ 226 w 452"/>
              <a:gd name="T57" fmla="*/ 330 h 452"/>
              <a:gd name="T58" fmla="*/ 344 w 452"/>
              <a:gd name="T59" fmla="*/ 447 h 452"/>
              <a:gd name="T60" fmla="*/ 356 w 452"/>
              <a:gd name="T61" fmla="*/ 451 h 452"/>
              <a:gd name="T62" fmla="*/ 371 w 452"/>
              <a:gd name="T63" fmla="*/ 451 h 452"/>
              <a:gd name="T64" fmla="*/ 383 w 452"/>
              <a:gd name="T65" fmla="*/ 447 h 452"/>
              <a:gd name="T66" fmla="*/ 441 w 452"/>
              <a:gd name="T67" fmla="*/ 389 h 452"/>
              <a:gd name="T68" fmla="*/ 449 w 452"/>
              <a:gd name="T69" fmla="*/ 378 h 452"/>
              <a:gd name="T70" fmla="*/ 452 w 452"/>
              <a:gd name="T71" fmla="*/ 363 h 452"/>
              <a:gd name="T72" fmla="*/ 449 w 452"/>
              <a:gd name="T73" fmla="*/ 349 h 452"/>
              <a:gd name="T74" fmla="*/ 441 w 452"/>
              <a:gd name="T75" fmla="*/ 33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2" h="452">
                <a:moveTo>
                  <a:pt x="329" y="226"/>
                </a:moveTo>
                <a:lnTo>
                  <a:pt x="441" y="114"/>
                </a:lnTo>
                <a:lnTo>
                  <a:pt x="446" y="109"/>
                </a:lnTo>
                <a:lnTo>
                  <a:pt x="449" y="102"/>
                </a:lnTo>
                <a:lnTo>
                  <a:pt x="450" y="96"/>
                </a:lnTo>
                <a:lnTo>
                  <a:pt x="452" y="88"/>
                </a:lnTo>
                <a:lnTo>
                  <a:pt x="450" y="81"/>
                </a:lnTo>
                <a:lnTo>
                  <a:pt x="449" y="74"/>
                </a:lnTo>
                <a:lnTo>
                  <a:pt x="446" y="68"/>
                </a:lnTo>
                <a:lnTo>
                  <a:pt x="441" y="62"/>
                </a:lnTo>
                <a:lnTo>
                  <a:pt x="389" y="10"/>
                </a:lnTo>
                <a:lnTo>
                  <a:pt x="383" y="6"/>
                </a:lnTo>
                <a:lnTo>
                  <a:pt x="377" y="3"/>
                </a:lnTo>
                <a:lnTo>
                  <a:pt x="371" y="1"/>
                </a:lnTo>
                <a:lnTo>
                  <a:pt x="363" y="0"/>
                </a:lnTo>
                <a:lnTo>
                  <a:pt x="356" y="1"/>
                </a:lnTo>
                <a:lnTo>
                  <a:pt x="349" y="3"/>
                </a:lnTo>
                <a:lnTo>
                  <a:pt x="344" y="6"/>
                </a:lnTo>
                <a:lnTo>
                  <a:pt x="337" y="10"/>
                </a:lnTo>
                <a:lnTo>
                  <a:pt x="226" y="123"/>
                </a:lnTo>
                <a:lnTo>
                  <a:pt x="113" y="10"/>
                </a:lnTo>
                <a:lnTo>
                  <a:pt x="108" y="6"/>
                </a:lnTo>
                <a:lnTo>
                  <a:pt x="102" y="3"/>
                </a:lnTo>
                <a:lnTo>
                  <a:pt x="95" y="1"/>
                </a:lnTo>
                <a:lnTo>
                  <a:pt x="88" y="0"/>
                </a:lnTo>
                <a:lnTo>
                  <a:pt x="81" y="1"/>
                </a:lnTo>
                <a:lnTo>
                  <a:pt x="74" y="3"/>
                </a:lnTo>
                <a:lnTo>
                  <a:pt x="68" y="6"/>
                </a:lnTo>
                <a:lnTo>
                  <a:pt x="62" y="10"/>
                </a:lnTo>
                <a:lnTo>
                  <a:pt x="10" y="62"/>
                </a:lnTo>
                <a:lnTo>
                  <a:pt x="5" y="68"/>
                </a:lnTo>
                <a:lnTo>
                  <a:pt x="2" y="74"/>
                </a:lnTo>
                <a:lnTo>
                  <a:pt x="0" y="81"/>
                </a:lnTo>
                <a:lnTo>
                  <a:pt x="0" y="88"/>
                </a:lnTo>
                <a:lnTo>
                  <a:pt x="0" y="96"/>
                </a:lnTo>
                <a:lnTo>
                  <a:pt x="2" y="102"/>
                </a:lnTo>
                <a:lnTo>
                  <a:pt x="5" y="109"/>
                </a:lnTo>
                <a:lnTo>
                  <a:pt x="10" y="114"/>
                </a:lnTo>
                <a:lnTo>
                  <a:pt x="122" y="226"/>
                </a:lnTo>
                <a:lnTo>
                  <a:pt x="10" y="338"/>
                </a:lnTo>
                <a:lnTo>
                  <a:pt x="5" y="344"/>
                </a:lnTo>
                <a:lnTo>
                  <a:pt x="2" y="349"/>
                </a:lnTo>
                <a:lnTo>
                  <a:pt x="0" y="357"/>
                </a:lnTo>
                <a:lnTo>
                  <a:pt x="0" y="363"/>
                </a:lnTo>
                <a:lnTo>
                  <a:pt x="0" y="371"/>
                </a:lnTo>
                <a:lnTo>
                  <a:pt x="2" y="378"/>
                </a:lnTo>
                <a:lnTo>
                  <a:pt x="5" y="384"/>
                </a:lnTo>
                <a:lnTo>
                  <a:pt x="10" y="389"/>
                </a:lnTo>
                <a:lnTo>
                  <a:pt x="62" y="441"/>
                </a:lnTo>
                <a:lnTo>
                  <a:pt x="68" y="447"/>
                </a:lnTo>
                <a:lnTo>
                  <a:pt x="74" y="450"/>
                </a:lnTo>
                <a:lnTo>
                  <a:pt x="81" y="451"/>
                </a:lnTo>
                <a:lnTo>
                  <a:pt x="88" y="452"/>
                </a:lnTo>
                <a:lnTo>
                  <a:pt x="95" y="451"/>
                </a:lnTo>
                <a:lnTo>
                  <a:pt x="102" y="450"/>
                </a:lnTo>
                <a:lnTo>
                  <a:pt x="108" y="447"/>
                </a:lnTo>
                <a:lnTo>
                  <a:pt x="113" y="441"/>
                </a:lnTo>
                <a:lnTo>
                  <a:pt x="226" y="330"/>
                </a:lnTo>
                <a:lnTo>
                  <a:pt x="337" y="441"/>
                </a:lnTo>
                <a:lnTo>
                  <a:pt x="344" y="447"/>
                </a:lnTo>
                <a:lnTo>
                  <a:pt x="349" y="450"/>
                </a:lnTo>
                <a:lnTo>
                  <a:pt x="356" y="451"/>
                </a:lnTo>
                <a:lnTo>
                  <a:pt x="363" y="452"/>
                </a:lnTo>
                <a:lnTo>
                  <a:pt x="371" y="451"/>
                </a:lnTo>
                <a:lnTo>
                  <a:pt x="377" y="450"/>
                </a:lnTo>
                <a:lnTo>
                  <a:pt x="383" y="447"/>
                </a:lnTo>
                <a:lnTo>
                  <a:pt x="389" y="441"/>
                </a:lnTo>
                <a:lnTo>
                  <a:pt x="441" y="389"/>
                </a:lnTo>
                <a:lnTo>
                  <a:pt x="446" y="384"/>
                </a:lnTo>
                <a:lnTo>
                  <a:pt x="449" y="378"/>
                </a:lnTo>
                <a:lnTo>
                  <a:pt x="450" y="371"/>
                </a:lnTo>
                <a:lnTo>
                  <a:pt x="452" y="363"/>
                </a:lnTo>
                <a:lnTo>
                  <a:pt x="450" y="357"/>
                </a:lnTo>
                <a:lnTo>
                  <a:pt x="449" y="349"/>
                </a:lnTo>
                <a:lnTo>
                  <a:pt x="446" y="344"/>
                </a:lnTo>
                <a:lnTo>
                  <a:pt x="441" y="338"/>
                </a:lnTo>
                <a:lnTo>
                  <a:pt x="329" y="226"/>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32" name="Прямая соединительная линия 23"/>
          <p:cNvCxnSpPr>
            <a:stCxn id="30" idx="6"/>
          </p:cNvCxnSpPr>
          <p:nvPr/>
        </p:nvCxnSpPr>
        <p:spPr>
          <a:xfrm flipV="1">
            <a:off x="2827993" y="3865881"/>
            <a:ext cx="672245" cy="356737"/>
          </a:xfrm>
          <a:prstGeom prst="bentConnector3">
            <a:avLst>
              <a:gd name="adj1" fmla="val 100056"/>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24"/>
          <p:cNvCxnSpPr>
            <a:endCxn id="26" idx="2"/>
          </p:cNvCxnSpPr>
          <p:nvPr/>
        </p:nvCxnSpPr>
        <p:spPr>
          <a:xfrm>
            <a:off x="5654595" y="3957982"/>
            <a:ext cx="666053" cy="117992"/>
          </a:xfrm>
          <a:prstGeom prst="bentConnector3">
            <a:avLst>
              <a:gd name="adj1" fmla="val 193"/>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Freeform 88"/>
          <p:cNvSpPr>
            <a:spLocks noEditPoints="1"/>
          </p:cNvSpPr>
          <p:nvPr/>
        </p:nvSpPr>
        <p:spPr bwMode="auto">
          <a:xfrm>
            <a:off x="6403183" y="3984519"/>
            <a:ext cx="208058" cy="208058"/>
          </a:xfrm>
          <a:custGeom>
            <a:avLst/>
            <a:gdLst>
              <a:gd name="T0" fmla="*/ 613 w 622"/>
              <a:gd name="T1" fmla="*/ 1 h 621"/>
              <a:gd name="T2" fmla="*/ 609 w 622"/>
              <a:gd name="T3" fmla="*/ 0 h 621"/>
              <a:gd name="T4" fmla="*/ 561 w 622"/>
              <a:gd name="T5" fmla="*/ 1 h 621"/>
              <a:gd name="T6" fmla="*/ 518 w 622"/>
              <a:gd name="T7" fmla="*/ 6 h 621"/>
              <a:gd name="T8" fmla="*/ 479 w 622"/>
              <a:gd name="T9" fmla="*/ 15 h 621"/>
              <a:gd name="T10" fmla="*/ 444 w 622"/>
              <a:gd name="T11" fmla="*/ 27 h 621"/>
              <a:gd name="T12" fmla="*/ 412 w 622"/>
              <a:gd name="T13" fmla="*/ 43 h 621"/>
              <a:gd name="T14" fmla="*/ 378 w 622"/>
              <a:gd name="T15" fmla="*/ 64 h 621"/>
              <a:gd name="T16" fmla="*/ 344 w 622"/>
              <a:gd name="T17" fmla="*/ 91 h 621"/>
              <a:gd name="T18" fmla="*/ 308 w 622"/>
              <a:gd name="T19" fmla="*/ 125 h 621"/>
              <a:gd name="T20" fmla="*/ 276 w 622"/>
              <a:gd name="T21" fmla="*/ 158 h 621"/>
              <a:gd name="T22" fmla="*/ 241 w 622"/>
              <a:gd name="T23" fmla="*/ 198 h 621"/>
              <a:gd name="T24" fmla="*/ 95 w 622"/>
              <a:gd name="T25" fmla="*/ 207 h 621"/>
              <a:gd name="T26" fmla="*/ 89 w 622"/>
              <a:gd name="T27" fmla="*/ 210 h 621"/>
              <a:gd name="T28" fmla="*/ 2 w 622"/>
              <a:gd name="T29" fmla="*/ 358 h 621"/>
              <a:gd name="T30" fmla="*/ 0 w 622"/>
              <a:gd name="T31" fmla="*/ 365 h 621"/>
              <a:gd name="T32" fmla="*/ 4 w 622"/>
              <a:gd name="T33" fmla="*/ 373 h 621"/>
              <a:gd name="T34" fmla="*/ 32 w 622"/>
              <a:gd name="T35" fmla="*/ 400 h 621"/>
              <a:gd name="T36" fmla="*/ 38 w 622"/>
              <a:gd name="T37" fmla="*/ 401 h 621"/>
              <a:gd name="T38" fmla="*/ 145 w 622"/>
              <a:gd name="T39" fmla="*/ 369 h 621"/>
              <a:gd name="T40" fmla="*/ 220 w 622"/>
              <a:gd name="T41" fmla="*/ 581 h 621"/>
              <a:gd name="T42" fmla="*/ 220 w 622"/>
              <a:gd name="T43" fmla="*/ 587 h 621"/>
              <a:gd name="T44" fmla="*/ 223 w 622"/>
              <a:gd name="T45" fmla="*/ 592 h 621"/>
              <a:gd name="T46" fmla="*/ 251 w 622"/>
              <a:gd name="T47" fmla="*/ 619 h 621"/>
              <a:gd name="T48" fmla="*/ 260 w 622"/>
              <a:gd name="T49" fmla="*/ 619 h 621"/>
              <a:gd name="T50" fmla="*/ 408 w 622"/>
              <a:gd name="T51" fmla="*/ 533 h 621"/>
              <a:gd name="T52" fmla="*/ 412 w 622"/>
              <a:gd name="T53" fmla="*/ 529 h 621"/>
              <a:gd name="T54" fmla="*/ 414 w 622"/>
              <a:gd name="T55" fmla="*/ 523 h 621"/>
              <a:gd name="T56" fmla="*/ 443 w 622"/>
              <a:gd name="T57" fmla="*/ 361 h 621"/>
              <a:gd name="T58" fmla="*/ 480 w 622"/>
              <a:gd name="T59" fmla="*/ 328 h 621"/>
              <a:gd name="T60" fmla="*/ 513 w 622"/>
              <a:gd name="T61" fmla="*/ 296 h 621"/>
              <a:gd name="T62" fmla="*/ 542 w 622"/>
              <a:gd name="T63" fmla="*/ 261 h 621"/>
              <a:gd name="T64" fmla="*/ 565 w 622"/>
              <a:gd name="T65" fmla="*/ 227 h 621"/>
              <a:gd name="T66" fmla="*/ 585 w 622"/>
              <a:gd name="T67" fmla="*/ 193 h 621"/>
              <a:gd name="T68" fmla="*/ 599 w 622"/>
              <a:gd name="T69" fmla="*/ 157 h 621"/>
              <a:gd name="T70" fmla="*/ 610 w 622"/>
              <a:gd name="T71" fmla="*/ 120 h 621"/>
              <a:gd name="T72" fmla="*/ 617 w 622"/>
              <a:gd name="T73" fmla="*/ 80 h 621"/>
              <a:gd name="T74" fmla="*/ 621 w 622"/>
              <a:gd name="T75" fmla="*/ 35 h 621"/>
              <a:gd name="T76" fmla="*/ 621 w 622"/>
              <a:gd name="T77" fmla="*/ 7 h 621"/>
              <a:gd name="T78" fmla="*/ 525 w 622"/>
              <a:gd name="T79" fmla="*/ 147 h 621"/>
              <a:gd name="T80" fmla="*/ 514 w 622"/>
              <a:gd name="T81" fmla="*/ 155 h 621"/>
              <a:gd name="T82" fmla="*/ 500 w 622"/>
              <a:gd name="T83" fmla="*/ 157 h 621"/>
              <a:gd name="T84" fmla="*/ 486 w 622"/>
              <a:gd name="T85" fmla="*/ 155 h 621"/>
              <a:gd name="T86" fmla="*/ 474 w 622"/>
              <a:gd name="T87" fmla="*/ 147 h 621"/>
              <a:gd name="T88" fmla="*/ 466 w 622"/>
              <a:gd name="T89" fmla="*/ 136 h 621"/>
              <a:gd name="T90" fmla="*/ 463 w 622"/>
              <a:gd name="T91" fmla="*/ 122 h 621"/>
              <a:gd name="T92" fmla="*/ 466 w 622"/>
              <a:gd name="T93" fmla="*/ 107 h 621"/>
              <a:gd name="T94" fmla="*/ 474 w 622"/>
              <a:gd name="T95" fmla="*/ 96 h 621"/>
              <a:gd name="T96" fmla="*/ 486 w 622"/>
              <a:gd name="T97" fmla="*/ 87 h 621"/>
              <a:gd name="T98" fmla="*/ 500 w 622"/>
              <a:gd name="T99" fmla="*/ 85 h 621"/>
              <a:gd name="T100" fmla="*/ 514 w 622"/>
              <a:gd name="T101" fmla="*/ 87 h 621"/>
              <a:gd name="T102" fmla="*/ 525 w 622"/>
              <a:gd name="T103" fmla="*/ 96 h 621"/>
              <a:gd name="T104" fmla="*/ 533 w 622"/>
              <a:gd name="T105" fmla="*/ 107 h 621"/>
              <a:gd name="T106" fmla="*/ 536 w 622"/>
              <a:gd name="T107" fmla="*/ 122 h 621"/>
              <a:gd name="T108" fmla="*/ 533 w 622"/>
              <a:gd name="T109" fmla="*/ 136 h 621"/>
              <a:gd name="T110" fmla="*/ 525 w 622"/>
              <a:gd name="T111" fmla="*/ 14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2" h="621">
                <a:moveTo>
                  <a:pt x="617" y="3"/>
                </a:moveTo>
                <a:lnTo>
                  <a:pt x="613" y="1"/>
                </a:lnTo>
                <a:lnTo>
                  <a:pt x="609" y="0"/>
                </a:lnTo>
                <a:lnTo>
                  <a:pt x="609" y="0"/>
                </a:lnTo>
                <a:lnTo>
                  <a:pt x="584" y="0"/>
                </a:lnTo>
                <a:lnTo>
                  <a:pt x="561" y="1"/>
                </a:lnTo>
                <a:lnTo>
                  <a:pt x="538" y="3"/>
                </a:lnTo>
                <a:lnTo>
                  <a:pt x="518" y="6"/>
                </a:lnTo>
                <a:lnTo>
                  <a:pt x="497" y="10"/>
                </a:lnTo>
                <a:lnTo>
                  <a:pt x="479" y="15"/>
                </a:lnTo>
                <a:lnTo>
                  <a:pt x="461" y="20"/>
                </a:lnTo>
                <a:lnTo>
                  <a:pt x="444" y="27"/>
                </a:lnTo>
                <a:lnTo>
                  <a:pt x="428" y="34"/>
                </a:lnTo>
                <a:lnTo>
                  <a:pt x="412" y="43"/>
                </a:lnTo>
                <a:lnTo>
                  <a:pt x="395" y="53"/>
                </a:lnTo>
                <a:lnTo>
                  <a:pt x="378" y="64"/>
                </a:lnTo>
                <a:lnTo>
                  <a:pt x="361" y="77"/>
                </a:lnTo>
                <a:lnTo>
                  <a:pt x="344" y="91"/>
                </a:lnTo>
                <a:lnTo>
                  <a:pt x="326" y="108"/>
                </a:lnTo>
                <a:lnTo>
                  <a:pt x="308" y="125"/>
                </a:lnTo>
                <a:lnTo>
                  <a:pt x="292" y="141"/>
                </a:lnTo>
                <a:lnTo>
                  <a:pt x="276" y="158"/>
                </a:lnTo>
                <a:lnTo>
                  <a:pt x="259" y="178"/>
                </a:lnTo>
                <a:lnTo>
                  <a:pt x="241" y="198"/>
                </a:lnTo>
                <a:lnTo>
                  <a:pt x="97" y="206"/>
                </a:lnTo>
                <a:lnTo>
                  <a:pt x="95" y="207"/>
                </a:lnTo>
                <a:lnTo>
                  <a:pt x="91" y="208"/>
                </a:lnTo>
                <a:lnTo>
                  <a:pt x="89" y="210"/>
                </a:lnTo>
                <a:lnTo>
                  <a:pt x="87" y="212"/>
                </a:lnTo>
                <a:lnTo>
                  <a:pt x="2" y="358"/>
                </a:lnTo>
                <a:lnTo>
                  <a:pt x="1" y="361"/>
                </a:lnTo>
                <a:lnTo>
                  <a:pt x="0" y="365"/>
                </a:lnTo>
                <a:lnTo>
                  <a:pt x="1" y="369"/>
                </a:lnTo>
                <a:lnTo>
                  <a:pt x="4" y="373"/>
                </a:lnTo>
                <a:lnTo>
                  <a:pt x="29" y="398"/>
                </a:lnTo>
                <a:lnTo>
                  <a:pt x="32" y="400"/>
                </a:lnTo>
                <a:lnTo>
                  <a:pt x="37" y="401"/>
                </a:lnTo>
                <a:lnTo>
                  <a:pt x="38" y="401"/>
                </a:lnTo>
                <a:lnTo>
                  <a:pt x="41" y="400"/>
                </a:lnTo>
                <a:lnTo>
                  <a:pt x="145" y="369"/>
                </a:lnTo>
                <a:lnTo>
                  <a:pt x="252" y="476"/>
                </a:lnTo>
                <a:lnTo>
                  <a:pt x="220" y="581"/>
                </a:lnTo>
                <a:lnTo>
                  <a:pt x="220" y="584"/>
                </a:lnTo>
                <a:lnTo>
                  <a:pt x="220" y="587"/>
                </a:lnTo>
                <a:lnTo>
                  <a:pt x="221" y="590"/>
                </a:lnTo>
                <a:lnTo>
                  <a:pt x="223" y="592"/>
                </a:lnTo>
                <a:lnTo>
                  <a:pt x="247" y="617"/>
                </a:lnTo>
                <a:lnTo>
                  <a:pt x="251" y="619"/>
                </a:lnTo>
                <a:lnTo>
                  <a:pt x="257" y="621"/>
                </a:lnTo>
                <a:lnTo>
                  <a:pt x="260" y="619"/>
                </a:lnTo>
                <a:lnTo>
                  <a:pt x="262" y="618"/>
                </a:lnTo>
                <a:lnTo>
                  <a:pt x="408" y="533"/>
                </a:lnTo>
                <a:lnTo>
                  <a:pt x="411" y="532"/>
                </a:lnTo>
                <a:lnTo>
                  <a:pt x="412" y="529"/>
                </a:lnTo>
                <a:lnTo>
                  <a:pt x="413" y="527"/>
                </a:lnTo>
                <a:lnTo>
                  <a:pt x="414" y="523"/>
                </a:lnTo>
                <a:lnTo>
                  <a:pt x="422" y="380"/>
                </a:lnTo>
                <a:lnTo>
                  <a:pt x="443" y="361"/>
                </a:lnTo>
                <a:lnTo>
                  <a:pt x="462" y="344"/>
                </a:lnTo>
                <a:lnTo>
                  <a:pt x="480" y="328"/>
                </a:lnTo>
                <a:lnTo>
                  <a:pt x="496" y="313"/>
                </a:lnTo>
                <a:lnTo>
                  <a:pt x="513" y="296"/>
                </a:lnTo>
                <a:lnTo>
                  <a:pt x="528" y="278"/>
                </a:lnTo>
                <a:lnTo>
                  <a:pt x="542" y="261"/>
                </a:lnTo>
                <a:lnTo>
                  <a:pt x="555" y="244"/>
                </a:lnTo>
                <a:lnTo>
                  <a:pt x="565" y="227"/>
                </a:lnTo>
                <a:lnTo>
                  <a:pt x="576" y="210"/>
                </a:lnTo>
                <a:lnTo>
                  <a:pt x="585" y="193"/>
                </a:lnTo>
                <a:lnTo>
                  <a:pt x="592" y="176"/>
                </a:lnTo>
                <a:lnTo>
                  <a:pt x="599" y="157"/>
                </a:lnTo>
                <a:lnTo>
                  <a:pt x="605" y="139"/>
                </a:lnTo>
                <a:lnTo>
                  <a:pt x="610" y="120"/>
                </a:lnTo>
                <a:lnTo>
                  <a:pt x="614" y="100"/>
                </a:lnTo>
                <a:lnTo>
                  <a:pt x="617" y="80"/>
                </a:lnTo>
                <a:lnTo>
                  <a:pt x="619" y="57"/>
                </a:lnTo>
                <a:lnTo>
                  <a:pt x="621" y="35"/>
                </a:lnTo>
                <a:lnTo>
                  <a:pt x="622" y="12"/>
                </a:lnTo>
                <a:lnTo>
                  <a:pt x="621" y="7"/>
                </a:lnTo>
                <a:lnTo>
                  <a:pt x="617" y="3"/>
                </a:lnTo>
                <a:close/>
                <a:moveTo>
                  <a:pt x="525" y="147"/>
                </a:moveTo>
                <a:lnTo>
                  <a:pt x="520" y="152"/>
                </a:lnTo>
                <a:lnTo>
                  <a:pt x="514" y="155"/>
                </a:lnTo>
                <a:lnTo>
                  <a:pt x="507" y="157"/>
                </a:lnTo>
                <a:lnTo>
                  <a:pt x="500" y="157"/>
                </a:lnTo>
                <a:lnTo>
                  <a:pt x="492" y="157"/>
                </a:lnTo>
                <a:lnTo>
                  <a:pt x="486" y="155"/>
                </a:lnTo>
                <a:lnTo>
                  <a:pt x="479" y="152"/>
                </a:lnTo>
                <a:lnTo>
                  <a:pt x="474" y="147"/>
                </a:lnTo>
                <a:lnTo>
                  <a:pt x="469" y="141"/>
                </a:lnTo>
                <a:lnTo>
                  <a:pt x="466" y="136"/>
                </a:lnTo>
                <a:lnTo>
                  <a:pt x="464" y="128"/>
                </a:lnTo>
                <a:lnTo>
                  <a:pt x="463" y="122"/>
                </a:lnTo>
                <a:lnTo>
                  <a:pt x="464" y="114"/>
                </a:lnTo>
                <a:lnTo>
                  <a:pt x="466" y="107"/>
                </a:lnTo>
                <a:lnTo>
                  <a:pt x="469" y="101"/>
                </a:lnTo>
                <a:lnTo>
                  <a:pt x="474" y="96"/>
                </a:lnTo>
                <a:lnTo>
                  <a:pt x="479" y="90"/>
                </a:lnTo>
                <a:lnTo>
                  <a:pt x="486" y="87"/>
                </a:lnTo>
                <a:lnTo>
                  <a:pt x="492" y="85"/>
                </a:lnTo>
                <a:lnTo>
                  <a:pt x="500" y="85"/>
                </a:lnTo>
                <a:lnTo>
                  <a:pt x="507" y="85"/>
                </a:lnTo>
                <a:lnTo>
                  <a:pt x="514" y="87"/>
                </a:lnTo>
                <a:lnTo>
                  <a:pt x="520" y="90"/>
                </a:lnTo>
                <a:lnTo>
                  <a:pt x="525" y="96"/>
                </a:lnTo>
                <a:lnTo>
                  <a:pt x="530" y="101"/>
                </a:lnTo>
                <a:lnTo>
                  <a:pt x="533" y="107"/>
                </a:lnTo>
                <a:lnTo>
                  <a:pt x="535" y="114"/>
                </a:lnTo>
                <a:lnTo>
                  <a:pt x="536" y="122"/>
                </a:lnTo>
                <a:lnTo>
                  <a:pt x="535" y="128"/>
                </a:lnTo>
                <a:lnTo>
                  <a:pt x="533" y="136"/>
                </a:lnTo>
                <a:lnTo>
                  <a:pt x="530" y="141"/>
                </a:lnTo>
                <a:lnTo>
                  <a:pt x="525" y="147"/>
                </a:lnTo>
                <a:close/>
              </a:path>
            </a:pathLst>
          </a:custGeom>
          <a:solidFill>
            <a:schemeClr val="bg1">
              <a:lumMod val="50000"/>
            </a:schemeClr>
          </a:solidFill>
          <a:ln>
            <a:noFill/>
          </a:ln>
        </p:spPr>
        <p:txBody>
          <a:bodyPr vert="horz" wrap="square" lIns="91426" tIns="45713" rIns="91426" bIns="45713" numCol="1" anchor="t" anchorCtr="0" compatLnSpc="1"/>
          <a:lstStyle/>
          <a:p>
            <a:pPr defTabSz="457200" eaLnBrk="0" fontAlgn="base" hangingPunct="0">
              <a:spcBef>
                <a:spcPct val="0"/>
              </a:spcBef>
              <a:spcAft>
                <a:spcPct val="0"/>
              </a:spcAft>
            </a:pPr>
            <a:endParaRPr lang="ru-RU" sz="900">
              <a:solidFill>
                <a:prstClr val="black">
                  <a:lumMod val="75000"/>
                  <a:lumOff val="25000"/>
                </a:prstClr>
              </a:solidFill>
              <a:latin typeface="Calibri" panose="020F0502020204030204" pitchFamily="34" charset="0"/>
              <a:ea typeface="Calibri" panose="020F0502020204030204" pitchFamily="34" charset="0"/>
            </a:endParaRPr>
          </a:p>
        </p:txBody>
      </p:sp>
      <p:cxnSp>
        <p:nvCxnSpPr>
          <p:cNvPr id="27" name="直接连接符 26"/>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12"/>
          <p:cNvSpPr txBox="1"/>
          <p:nvPr/>
        </p:nvSpPr>
        <p:spPr>
          <a:xfrm>
            <a:off x="217525" y="502127"/>
            <a:ext cx="2542540" cy="337185"/>
          </a:xfrm>
          <a:prstGeom prst="rect">
            <a:avLst/>
          </a:prstGeom>
          <a:noFill/>
        </p:spPr>
        <p:txBody>
          <a:bodyPr wrap="none" rtlCol="0">
            <a:spAutoFit/>
          </a:bodyPr>
          <a:lstStyle/>
          <a:p>
            <a:pPr algn="l" defTabSz="685800">
              <a:lnSpc>
                <a:spcPct val="80000"/>
              </a:lnSpc>
              <a:defRPr/>
            </a:pPr>
            <a:r>
              <a:rPr lang="zh-CN" altLang="en-US" sz="2000" spc="450" dirty="0">
                <a:solidFill>
                  <a:schemeClr val="tx2"/>
                </a:solidFill>
                <a:latin typeface="Arvo"/>
                <a:ea typeface="Calibri" panose="020F0502020204030204" pitchFamily="34" charset="0"/>
                <a:cs typeface="Arvo"/>
              </a:rPr>
              <a:t>Future Scope</a:t>
            </a:r>
            <a:endParaRPr lang="zh-CN" altLang="en-US" sz="2000" spc="450" dirty="0">
              <a:solidFill>
                <a:schemeClr val="tx2"/>
              </a:solidFill>
              <a:latin typeface="Arvo"/>
              <a:ea typeface="Calibri" panose="020F0502020204030204" pitchFamily="34" charset="0"/>
              <a:cs typeface="Arvo"/>
            </a:endParaRPr>
          </a:p>
        </p:txBody>
      </p:sp>
    </p:spTree>
  </p:cSld>
  <p:clrMapOvr>
    <a:masterClrMapping/>
  </p:clrMapOvr>
</p:sld>
</file>

<file path=ppt/theme/theme1.xml><?xml version="1.0" encoding="utf-8"?>
<a:theme xmlns:a="http://schemas.openxmlformats.org/drawingml/2006/main" name="Office Theme">
  <a:themeElements>
    <a:clrScheme name="自定义 727">
      <a:dk1>
        <a:srgbClr val="7F7F7F"/>
      </a:dk1>
      <a:lt1>
        <a:srgbClr val="FFFFFF"/>
      </a:lt1>
      <a:dk2>
        <a:srgbClr val="000000"/>
      </a:dk2>
      <a:lt2>
        <a:srgbClr val="FFFFFF"/>
      </a:lt2>
      <a:accent1>
        <a:srgbClr val="84BA62"/>
      </a:accent1>
      <a:accent2>
        <a:srgbClr val="39225A"/>
      </a:accent2>
      <a:accent3>
        <a:srgbClr val="84BA62"/>
      </a:accent3>
      <a:accent4>
        <a:srgbClr val="39225A"/>
      </a:accent4>
      <a:accent5>
        <a:srgbClr val="84BA62"/>
      </a:accent5>
      <a:accent6>
        <a:srgbClr val="39225A"/>
      </a:accent6>
      <a:hlink>
        <a:srgbClr val="F33B48"/>
      </a:hlink>
      <a:folHlink>
        <a:srgbClr val="FFC000"/>
      </a:folHlink>
    </a:clrScheme>
    <a:fontScheme name="标准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4426</Words>
  <Application>WPS Presentation</Application>
  <PresentationFormat>全屏显示(16:9)</PresentationFormat>
  <Paragraphs>143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Calibri</vt:lpstr>
      <vt:lpstr>Lato Light</vt:lpstr>
      <vt:lpstr>Segoe Print</vt:lpstr>
      <vt:lpstr>Calibri</vt:lpstr>
      <vt:lpstr>Calibri Light</vt:lpstr>
      <vt:lpstr>方正宋刻本秀楷简体</vt:lpstr>
      <vt:lpstr>Arvo</vt:lpstr>
      <vt:lpstr>Microsoft YaHei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shivd</cp:lastModifiedBy>
  <cp:revision>88</cp:revision>
  <dcterms:created xsi:type="dcterms:W3CDTF">2017-05-02T06:39:00Z</dcterms:created>
  <dcterms:modified xsi:type="dcterms:W3CDTF">2024-08-02T15:45:59Z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7700C350B58E42EE839F471999F61FF6_13</vt:lpwstr>
  </property>
</Properties>
</file>