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68" r:id="rId2"/>
    <p:sldId id="267" r:id="rId3"/>
    <p:sldId id="271" r:id="rId4"/>
    <p:sldId id="273" r:id="rId5"/>
    <p:sldId id="272" r:id="rId6"/>
    <p:sldId id="274" r:id="rId7"/>
    <p:sldId id="275" r:id="rId8"/>
    <p:sldId id="277" r:id="rId9"/>
    <p:sldId id="278" r:id="rId10"/>
    <p:sldId id="281" r:id="rId11"/>
    <p:sldId id="282" r:id="rId12"/>
    <p:sldId id="283" r:id="rId13"/>
    <p:sldId id="279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>
      <p:cViewPr>
        <p:scale>
          <a:sx n="63" d="100"/>
          <a:sy n="63" d="100"/>
        </p:scale>
        <p:origin x="15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128F-3BF7-4A3F-93D0-48C37C19CD62}" type="datetimeFigureOut">
              <a:rPr lang="en-GB" smtClean="0"/>
              <a:pPr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DD37-4740-44D0-A692-B6A5C71BC25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audio.asp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16288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95736" y="2852936"/>
            <a:ext cx="5112568" cy="24929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 Three members:</a:t>
            </a:r>
          </a:p>
          <a:p>
            <a:r>
              <a:rPr lang="en-US" sz="2000"/>
              <a:t>1 .Shreya Sharma(2310992528)</a:t>
            </a:r>
            <a:endParaRPr lang="en-US" sz="2000" dirty="0"/>
          </a:p>
          <a:p>
            <a:r>
              <a:rPr lang="en-US" sz="2000" dirty="0"/>
              <a:t>2.Shivek Mittal (2310992527)</a:t>
            </a:r>
          </a:p>
          <a:p>
            <a:r>
              <a:rPr lang="en-US" sz="2000" dirty="0"/>
              <a:t>3.Shubham(2310992529)</a:t>
            </a:r>
          </a:p>
          <a:p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Dr.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Deep Aneja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8640"/>
            <a:ext cx="651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RESULT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536" y="9087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LOGIN PAGE :  </a:t>
            </a: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ED094-19A7-C8E2-3224-E10A953AFA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3611" t="5366" r="33611" b="5366"/>
          <a:stretch/>
        </p:blipFill>
        <p:spPr>
          <a:xfrm>
            <a:off x="4860032" y="1373688"/>
            <a:ext cx="4111991" cy="5007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77DADB-A7DB-DE42-0AE5-733F10C7D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75" t="10489" r="32187" b="7855"/>
          <a:stretch/>
        </p:blipFill>
        <p:spPr>
          <a:xfrm>
            <a:off x="264864" y="1370384"/>
            <a:ext cx="4394214" cy="5010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0-07 1137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1791072"/>
            <a:ext cx="8748464" cy="4374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0872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MUSIC PLAYER</a:t>
            </a:r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3-10-11 12365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16" y="1844824"/>
            <a:ext cx="8892480" cy="37469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98072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ABOUT US PAGE</a:t>
            </a:r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https://www.w3schools.com/tags/tag_audio.asp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shlv\Downloads\thank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9046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69127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Bonus Feature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980728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Welcome to our Music Player Project Presentation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/>
              <a:t>The aim of this project is to create a fully functional music player using HTML and CSS.</a:t>
            </a: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Title - Music Player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Music Player’s Name – 3S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Purpose - Easily accessible music player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Music Player’s Logo -  3S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899" y="1628800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Since today no one can live without music. Just like food , oxygen , and money music has become a great part of our life . So keeping that in mind we the 3s has created a music player.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Our goal was to create a fully functional music player using HTML and CSS and JAVASCRIPT.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So that a person can enjoy music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anytime anywhere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340769"/>
            <a:ext cx="77768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/>
              <a:t> HTML: Our HTML structure forms the foundation of the player, with &lt;audio&gt; elements for audio playback and &lt;div&gt; for layout.</a:t>
            </a:r>
          </a:p>
          <a:p>
            <a:pPr marL="342900" indent="-342900">
              <a:buAutoNum type="arabicPeriod"/>
            </a:pPr>
            <a:r>
              <a:rPr lang="en-GB" sz="2800" dirty="0"/>
              <a:t> CSS: Carefully crafted CSS styles dictate the player's appearance, including fonts, colours, and layout.</a:t>
            </a:r>
          </a:p>
          <a:p>
            <a:pPr marL="342900" indent="-342900">
              <a:buAutoNum type="arabicPeriod"/>
            </a:pPr>
            <a:r>
              <a:rPr lang="en-GB" sz="2800" dirty="0"/>
              <a:t>JAVASCRIPT: the overall functionality of our website is based on </a:t>
            </a:r>
            <a:r>
              <a:rPr lang="en-GB" sz="2800" dirty="0" err="1"/>
              <a:t>javascript</a:t>
            </a:r>
            <a:r>
              <a:rPr lang="en-GB" sz="2800" dirty="0"/>
              <a:t>. Just like backbone of a human </a:t>
            </a:r>
            <a:r>
              <a:rPr lang="en-GB" sz="2800" dirty="0" err="1"/>
              <a:t>javascript</a:t>
            </a:r>
            <a:r>
              <a:rPr lang="en-GB" sz="2800" dirty="0"/>
              <a:t> is the backbone of a static website</a:t>
            </a:r>
          </a:p>
          <a:p>
            <a:pPr marL="342900" indent="-342900">
              <a:buAutoNum type="arabicPeriod"/>
            </a:pPr>
            <a:r>
              <a:rPr lang="en-GB" sz="2800" dirty="0"/>
              <a:t>Python: used python for login authentication and maintaining </a:t>
            </a:r>
            <a:r>
              <a:rPr lang="en-GB" sz="2800" dirty="0" err="1"/>
              <a:t>databse</a:t>
            </a:r>
            <a:r>
              <a:rPr lang="en-GB" sz="2800" dirty="0"/>
              <a:t> for new sign ups</a:t>
            </a:r>
          </a:p>
          <a:p>
            <a:r>
              <a:rPr lang="en-GB" sz="2800" dirty="0"/>
              <a:t>  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u="sng" dirty="0"/>
              <a:t>Play, Pause, and Stop Buttons</a:t>
            </a:r>
            <a:r>
              <a:rPr lang="en-GB" sz="3200" dirty="0"/>
              <a:t>: These buttons allow users to control playback.</a:t>
            </a:r>
          </a:p>
          <a:p>
            <a:pPr marL="514350" indent="-514350">
              <a:buAutoNum type="arabicPeriod"/>
            </a:pPr>
            <a:r>
              <a:rPr lang="en-GB" sz="3200" u="sng" dirty="0"/>
              <a:t>Volume Control</a:t>
            </a:r>
            <a:r>
              <a:rPr lang="en-GB" sz="3200" dirty="0"/>
              <a:t>: Users can adjust the volume with an intuitive slider.</a:t>
            </a:r>
          </a:p>
          <a:p>
            <a:pPr marL="514350" indent="-514350">
              <a:buAutoNum type="arabicPeriod"/>
            </a:pPr>
            <a:r>
              <a:rPr lang="en-GB" sz="3200" u="sng" dirty="0"/>
              <a:t>Progress Bar</a:t>
            </a:r>
            <a:r>
              <a:rPr lang="en-GB" sz="3200" dirty="0"/>
              <a:t>: This visual indicator displays the current song's progress and allows users to skip to specific parts.</a:t>
            </a:r>
          </a:p>
          <a:p>
            <a:pPr marL="514350" indent="-514350">
              <a:buAutoNum type="arabicPeriod"/>
            </a:pPr>
            <a:r>
              <a:rPr lang="en-GB" sz="3200" u="sng" dirty="0"/>
              <a:t>Song Information Display</a:t>
            </a:r>
            <a:r>
              <a:rPr lang="en-GB" sz="3200" dirty="0"/>
              <a:t>: All relevant song details, such as title, artist are prominently displayed.</a:t>
            </a:r>
          </a:p>
          <a:p>
            <a:pPr marL="514350" indent="-514350">
              <a:buAutoNum type="arabicPeriod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Users can listen to songs ad free.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/>
              <a:t> </a:t>
            </a:r>
            <a:r>
              <a:rPr lang="en-GB" sz="3200" u="sng" dirty="0"/>
              <a:t>Innovative UI Elements</a:t>
            </a:r>
            <a:r>
              <a:rPr lang="en-GB" sz="3200" dirty="0"/>
              <a:t>: Our player includes visually appealing buttons and controls that enhance the user experience.</a:t>
            </a:r>
          </a:p>
          <a:p>
            <a:pPr>
              <a:buFont typeface="Arial" pitchFamily="34" charset="0"/>
              <a:buChar char="•"/>
            </a:pP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u="sng" dirty="0"/>
              <a:t>Simplicity and User-Friendliness</a:t>
            </a:r>
            <a:r>
              <a:rPr lang="en-GB" sz="3200" dirty="0"/>
              <a:t>: The player is designed to be intuitive, allowing users to enjoy music hassle-free.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Bonus Feature(optional)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Playback Speed : Users can set speed of song of their choice.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1BD14-C696-A699-0904-9026858D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27" y="2273970"/>
            <a:ext cx="7434572" cy="3972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In conclusion, this project has been a valuable learning experience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200" dirty="0"/>
              <a:t>We've overcome challenges and achieved success in creating a feature-rich music player.</a:t>
            </a:r>
          </a:p>
          <a:p>
            <a:endParaRPr lang="en-GB" sz="3200" dirty="0"/>
          </a:p>
          <a:p>
            <a:r>
              <a:rPr lang="en-GB" sz="3200" dirty="0"/>
              <a:t>Looking ahead, we plan to further enhance the player and explore new possibilities in web development.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498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shivek s mittal</cp:lastModifiedBy>
  <cp:revision>54</cp:revision>
  <dcterms:created xsi:type="dcterms:W3CDTF">2022-12-12T14:14:34Z</dcterms:created>
  <dcterms:modified xsi:type="dcterms:W3CDTF">2023-12-06T07:51:55Z</dcterms:modified>
</cp:coreProperties>
</file>