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jpeg" ContentType="image/jpe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Rectangle 1"/>
          <p:cNvSpPr/>
          <p:nvPr/>
        </p:nvSpPr>
        <p:spPr>
          <a:xfrm>
            <a:off x="0" y="0"/>
            <a:ext cx="7560000" cy="10692000"/>
          </a:xfrm>
          <a:prstGeom prst="rect">
            <a:avLst/>
          </a:prstGeom>
          <a:solidFill>
            <a:srgbClr val="ffffff"/>
          </a:solidFill>
          <a:ln w="9360">
            <a:noFill/>
          </a:ln>
        </p:spPr>
      </p:sp>
      <p:sp>
        <p:nvSpPr>
          <p:cNvPr id="123" name="CustomShape 2"/>
          <p:cNvSpPr/>
          <p:nvPr/>
        </p:nvSpPr>
        <p:spPr>
          <a:xfrm>
            <a:off x="0" y="0"/>
            <a:ext cx="7559640" cy="10691640"/>
          </a:xfrm>
          <a:custGeom>
            <a:avLst/>
            <a:gdLst/>
            <a:ahLst/>
            <a:rect l="0" t="0" r="r" b="b"/>
            <a:pathLst>
              <a:path w="21001" h="29701">
                <a:moveTo>
                  <a:pt x="3" y="0"/>
                </a:moveTo>
                <a:cubicBezTo>
                  <a:pt x="1" y="0"/>
                  <a:pt x="0" y="1"/>
                  <a:pt x="0" y="3"/>
                </a:cubicBezTo>
                <a:lnTo>
                  <a:pt x="0" y="29696"/>
                </a:lnTo>
                <a:cubicBezTo>
                  <a:pt x="0" y="29698"/>
                  <a:pt x="1" y="29700"/>
                  <a:pt x="3" y="29700"/>
                </a:cubicBezTo>
                <a:lnTo>
                  <a:pt x="20996" y="29700"/>
                </a:lnTo>
                <a:cubicBezTo>
                  <a:pt x="20998" y="29700"/>
                  <a:pt x="21000" y="29698"/>
                  <a:pt x="21000" y="29696"/>
                </a:cubicBezTo>
                <a:lnTo>
                  <a:pt x="21000" y="3"/>
                </a:lnTo>
                <a:cubicBezTo>
                  <a:pt x="21000" y="1"/>
                  <a:pt x="20998" y="0"/>
                  <a:pt x="20996" y="0"/>
                </a:cubicBezTo>
                <a:lnTo>
                  <a:pt x="3" y="0"/>
                </a:lnTo>
              </a:path>
            </a:pathLst>
          </a:custGeom>
          <a:solidFill>
            <a:srgbClr val="ffffff"/>
          </a:solidFill>
          <a:ln>
            <a:noFill/>
          </a:ln>
        </p:spPr>
        <p:style>
          <a:lnRef idx="0"/>
          <a:fillRef idx="0"/>
          <a:effectRef idx="0"/>
          <a:fontRef idx="minor"/>
        </p:style>
      </p:sp>
      <p:sp>
        <p:nvSpPr>
          <p:cNvPr id="124" name="PlaceHolder 3"/>
          <p:cNvSpPr>
            <a:spLocks noGrp="1"/>
          </p:cNvSpPr>
          <p:nvPr>
            <p:ph type="body"/>
          </p:nvPr>
        </p:nvSpPr>
        <p:spPr>
          <a:xfrm>
            <a:off x="755640" y="5078160"/>
            <a:ext cx="6045120" cy="4808520"/>
          </a:xfrm>
          <a:prstGeom prst="rect">
            <a:avLst/>
          </a:prstGeom>
        </p:spPr>
        <p:txBody>
          <a:bodyPr lIns="0" rIns="0" tIns="0" bIns="0"/>
          <a:p>
            <a:r>
              <a:rPr b="0" lang="en-IN" sz="1200" spc="-1" strike="noStrike">
                <a:solidFill>
                  <a:srgbClr val="000000"/>
                </a:solidFill>
                <a:uFill>
                  <a:solidFill>
                    <a:srgbClr val="ffffff"/>
                  </a:solidFill>
                </a:uFill>
                <a:latin typeface="Times New Roman"/>
              </a:rPr>
              <a:t>Click to edit the notes format</a:t>
            </a:r>
            <a:endParaRPr b="0" lang="en-IN" sz="1200" spc="-1" strike="noStrike">
              <a:solidFill>
                <a:srgbClr val="000000"/>
              </a:solidFill>
              <a:uFill>
                <a:solidFill>
                  <a:srgbClr val="ffffff"/>
                </a:solidFill>
              </a:uFill>
              <a:latin typeface="Times New Roman"/>
            </a:endParaRPr>
          </a:p>
        </p:txBody>
      </p:sp>
      <p:sp>
        <p:nvSpPr>
          <p:cNvPr id="125" name="PlaceHolder 4"/>
          <p:cNvSpPr>
            <a:spLocks noGrp="1"/>
          </p:cNvSpPr>
          <p:nvPr>
            <p:ph type="hdr"/>
          </p:nvPr>
        </p:nvSpPr>
        <p:spPr>
          <a:xfrm>
            <a:off x="0" y="-360"/>
            <a:ext cx="3278160" cy="531720"/>
          </a:xfrm>
          <a:prstGeom prst="rect">
            <a:avLst/>
          </a:prstGeom>
        </p:spPr>
        <p:txBody>
          <a:bodyPr lIns="0" rIns="0" tIns="0" bIns="0"/>
          <a:p>
            <a:pPr>
              <a:lnSpc>
                <a:spcPct val="98000"/>
              </a:lnSpc>
            </a:pPr>
            <a:r>
              <a:rPr b="1" lang="en-US" sz="1400" spc="-1" strike="noStrike">
                <a:solidFill>
                  <a:srgbClr val="ffffff"/>
                </a:solidFill>
                <a:uFill>
                  <a:solidFill>
                    <a:srgbClr val="ffffff"/>
                  </a:solidFill>
                </a:uFill>
                <a:latin typeface="Source Sans Pro Black"/>
                <a:ea typeface="源ノ角ゴシック Heavy"/>
              </a:rPr>
              <a:t>&lt;header&gt;</a:t>
            </a:r>
            <a:endParaRPr b="0" lang="en-IN" sz="2400" spc="-1" strike="noStrike">
              <a:solidFill>
                <a:srgbClr val="000000"/>
              </a:solidFill>
              <a:uFill>
                <a:solidFill>
                  <a:srgbClr val="ffffff"/>
                </a:solidFill>
              </a:uFill>
              <a:latin typeface="Times New Roman"/>
            </a:endParaRPr>
          </a:p>
        </p:txBody>
      </p:sp>
      <p:sp>
        <p:nvSpPr>
          <p:cNvPr id="126" name="PlaceHolder 5"/>
          <p:cNvSpPr>
            <a:spLocks noGrp="1"/>
          </p:cNvSpPr>
          <p:nvPr>
            <p:ph type="dt"/>
          </p:nvPr>
        </p:nvSpPr>
        <p:spPr>
          <a:xfrm>
            <a:off x="4278240" y="-360"/>
            <a:ext cx="3278160" cy="531720"/>
          </a:xfrm>
          <a:prstGeom prst="rect">
            <a:avLst/>
          </a:prstGeom>
        </p:spPr>
        <p:txBody>
          <a:bodyPr lIns="0" rIns="0" tIns="0" bIns="0"/>
          <a:p>
            <a:pPr algn="r">
              <a:lnSpc>
                <a:spcPct val="98000"/>
              </a:lnSpc>
            </a:pPr>
            <a:r>
              <a:rPr b="1" lang="en-US" sz="1400" spc="-1" strike="noStrike">
                <a:solidFill>
                  <a:srgbClr val="ffffff"/>
                </a:solidFill>
                <a:uFill>
                  <a:solidFill>
                    <a:srgbClr val="ffffff"/>
                  </a:solidFill>
                </a:uFill>
                <a:latin typeface="Source Sans Pro Black"/>
                <a:ea typeface="源ノ角ゴシック Heavy"/>
              </a:rPr>
              <a:t>&lt;date/time&gt;</a:t>
            </a:r>
            <a:endParaRPr b="0" lang="en-IN" sz="2400" spc="-1" strike="noStrike">
              <a:solidFill>
                <a:srgbClr val="000000"/>
              </a:solidFill>
              <a:uFill>
                <a:solidFill>
                  <a:srgbClr val="ffffff"/>
                </a:solidFill>
              </a:uFill>
              <a:latin typeface="Times New Roman"/>
            </a:endParaRPr>
          </a:p>
        </p:txBody>
      </p:sp>
      <p:sp>
        <p:nvSpPr>
          <p:cNvPr id="127" name="PlaceHolder 6"/>
          <p:cNvSpPr>
            <a:spLocks noGrp="1"/>
          </p:cNvSpPr>
          <p:nvPr>
            <p:ph type="ftr"/>
          </p:nvPr>
        </p:nvSpPr>
        <p:spPr>
          <a:xfrm>
            <a:off x="0" y="10156680"/>
            <a:ext cx="3278160" cy="532080"/>
          </a:xfrm>
          <a:prstGeom prst="rect">
            <a:avLst/>
          </a:prstGeom>
        </p:spPr>
        <p:txBody>
          <a:bodyPr lIns="0" rIns="0" tIns="0" bIns="0" anchor="b"/>
          <a:p>
            <a:pPr>
              <a:lnSpc>
                <a:spcPct val="98000"/>
              </a:lnSpc>
            </a:pPr>
            <a:r>
              <a:rPr b="1" lang="en-US" sz="1400" spc="-1" strike="noStrike">
                <a:solidFill>
                  <a:srgbClr val="ffffff"/>
                </a:solidFill>
                <a:uFill>
                  <a:solidFill>
                    <a:srgbClr val="ffffff"/>
                  </a:solidFill>
                </a:uFill>
                <a:latin typeface="Source Sans Pro Black"/>
                <a:ea typeface="源ノ角ゴシック Heavy"/>
              </a:rPr>
              <a:t>&lt;footer&gt;</a:t>
            </a:r>
            <a:endParaRPr b="0" lang="en-IN" sz="2400" spc="-1" strike="noStrike">
              <a:solidFill>
                <a:srgbClr val="000000"/>
              </a:solidFill>
              <a:uFill>
                <a:solidFill>
                  <a:srgbClr val="ffffff"/>
                </a:solidFill>
              </a:uFill>
              <a:latin typeface="Times New Roman"/>
            </a:endParaRPr>
          </a:p>
        </p:txBody>
      </p:sp>
      <p:sp>
        <p:nvSpPr>
          <p:cNvPr id="128" name="PlaceHolder 7"/>
          <p:cNvSpPr>
            <a:spLocks noGrp="1"/>
          </p:cNvSpPr>
          <p:nvPr>
            <p:ph type="sldNum"/>
          </p:nvPr>
        </p:nvSpPr>
        <p:spPr>
          <a:xfrm>
            <a:off x="4278240" y="10156680"/>
            <a:ext cx="3278160" cy="532080"/>
          </a:xfrm>
          <a:prstGeom prst="rect">
            <a:avLst/>
          </a:prstGeom>
        </p:spPr>
        <p:txBody>
          <a:bodyPr lIns="0" rIns="0" tIns="0" bIns="0" anchor="b"/>
          <a:p>
            <a:pPr algn="r">
              <a:lnSpc>
                <a:spcPct val="98000"/>
              </a:lnSpc>
            </a:pPr>
            <a:fld id="{5FA22014-6A65-4192-88EB-2260DD209402}" type="slidenum">
              <a:rPr b="1" lang="en-US" sz="1400" spc="-1" strike="noStrike">
                <a:solidFill>
                  <a:srgbClr val="ffffff"/>
                </a:solidFill>
                <a:uFill>
                  <a:solidFill>
                    <a:srgbClr val="ffffff"/>
                  </a:solidFill>
                </a:uFill>
                <a:latin typeface="Source Sans Pro Black"/>
                <a:ea typeface="源ノ角ゴシック Heavy"/>
              </a:rPr>
              <a:t>&lt;number&gt;</a:t>
            </a:fld>
            <a:endParaRPr b="0" lang="en-IN"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55640" y="5078520"/>
            <a:ext cx="6048360" cy="481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55640" y="5078520"/>
            <a:ext cx="6048360" cy="481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55640" y="5078520"/>
            <a:ext cx="6048360" cy="481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55640" y="5078520"/>
            <a:ext cx="6048360" cy="481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755640" y="5078520"/>
            <a:ext cx="6048360" cy="4811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7964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31" name="PlaceHolder 3"/>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33"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34"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35"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36" name="PlaceHolder 5"/>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38"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39" name="PlaceHolder 3"/>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pic>
        <p:nvPicPr>
          <p:cNvPr id="40" name="" descr=""/>
          <p:cNvPicPr/>
          <p:nvPr/>
        </p:nvPicPr>
        <p:blipFill>
          <a:blip r:embed="rId2"/>
          <a:stretch/>
        </p:blipFill>
        <p:spPr>
          <a:xfrm>
            <a:off x="1880280" y="1979640"/>
            <a:ext cx="6315480" cy="5037120"/>
          </a:xfrm>
          <a:prstGeom prst="rect">
            <a:avLst/>
          </a:prstGeom>
          <a:ln>
            <a:noFill/>
          </a:ln>
        </p:spPr>
      </p:pic>
      <p:pic>
        <p:nvPicPr>
          <p:cNvPr id="41" name="" descr=""/>
          <p:cNvPicPr/>
          <p:nvPr/>
        </p:nvPicPr>
        <p:blipFill>
          <a:blip r:embed="rId3"/>
          <a:stretch/>
        </p:blipFill>
        <p:spPr>
          <a:xfrm>
            <a:off x="1880280" y="1979640"/>
            <a:ext cx="6315480" cy="5037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49" name="PlaceHolder 2"/>
          <p:cNvSpPr>
            <a:spLocks noGrp="1"/>
          </p:cNvSpPr>
          <p:nvPr>
            <p:ph type="subTitle"/>
          </p:nvPr>
        </p:nvSpPr>
        <p:spPr>
          <a:xfrm>
            <a:off x="360000" y="1979640"/>
            <a:ext cx="9356760" cy="503712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51"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53"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54" name="PlaceHolder 3"/>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60000" y="301320"/>
            <a:ext cx="9356760" cy="443196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58"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59" name="PlaceHolder 3"/>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60" name="PlaceHolder 4"/>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9" name="PlaceHolder 2"/>
          <p:cNvSpPr>
            <a:spLocks noGrp="1"/>
          </p:cNvSpPr>
          <p:nvPr>
            <p:ph type="subTitle"/>
          </p:nvPr>
        </p:nvSpPr>
        <p:spPr>
          <a:xfrm>
            <a:off x="360000" y="1979640"/>
            <a:ext cx="9356760" cy="503712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62"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63"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64"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66"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67"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68" name="PlaceHolder 4"/>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70" name="PlaceHolder 2"/>
          <p:cNvSpPr>
            <a:spLocks noGrp="1"/>
          </p:cNvSpPr>
          <p:nvPr>
            <p:ph type="body"/>
          </p:nvPr>
        </p:nvSpPr>
        <p:spPr>
          <a:xfrm>
            <a:off x="360000" y="197964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71" name="PlaceHolder 3"/>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73"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74"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75"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76" name="PlaceHolder 5"/>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78"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79" name="PlaceHolder 3"/>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pic>
        <p:nvPicPr>
          <p:cNvPr id="80" name="" descr=""/>
          <p:cNvPicPr/>
          <p:nvPr/>
        </p:nvPicPr>
        <p:blipFill>
          <a:blip r:embed="rId2"/>
          <a:stretch/>
        </p:blipFill>
        <p:spPr>
          <a:xfrm>
            <a:off x="1880280" y="1979640"/>
            <a:ext cx="6315480" cy="5037120"/>
          </a:xfrm>
          <a:prstGeom prst="rect">
            <a:avLst/>
          </a:prstGeom>
          <a:ln>
            <a:noFill/>
          </a:ln>
        </p:spPr>
      </p:pic>
      <p:pic>
        <p:nvPicPr>
          <p:cNvPr id="81" name="" descr=""/>
          <p:cNvPicPr/>
          <p:nvPr/>
        </p:nvPicPr>
        <p:blipFill>
          <a:blip r:embed="rId3"/>
          <a:stretch/>
        </p:blipFill>
        <p:spPr>
          <a:xfrm>
            <a:off x="1880280" y="1979640"/>
            <a:ext cx="6315480" cy="50371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89" name="PlaceHolder 2"/>
          <p:cNvSpPr>
            <a:spLocks noGrp="1"/>
          </p:cNvSpPr>
          <p:nvPr>
            <p:ph type="subTitle"/>
          </p:nvPr>
        </p:nvSpPr>
        <p:spPr>
          <a:xfrm>
            <a:off x="360000" y="1979640"/>
            <a:ext cx="9356760" cy="503712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91"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93"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94" name="PlaceHolder 3"/>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1"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301320"/>
            <a:ext cx="9356760" cy="443196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98"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99" name="PlaceHolder 3"/>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00" name="PlaceHolder 4"/>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02"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03"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04"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06"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07"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08" name="PlaceHolder 4"/>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10" name="PlaceHolder 2"/>
          <p:cNvSpPr>
            <a:spLocks noGrp="1"/>
          </p:cNvSpPr>
          <p:nvPr>
            <p:ph type="body"/>
          </p:nvPr>
        </p:nvSpPr>
        <p:spPr>
          <a:xfrm>
            <a:off x="360000" y="197964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11" name="PlaceHolder 3"/>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13"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14"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15"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16" name="PlaceHolder 5"/>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18" name="PlaceHolder 2"/>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19" name="PlaceHolder 3"/>
          <p:cNvSpPr>
            <a:spLocks noGrp="1"/>
          </p:cNvSpPr>
          <p:nvPr>
            <p:ph type="body"/>
          </p:nvPr>
        </p:nvSpPr>
        <p:spPr>
          <a:xfrm>
            <a:off x="360000" y="1979640"/>
            <a:ext cx="935676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pic>
        <p:nvPicPr>
          <p:cNvPr id="120" name="" descr=""/>
          <p:cNvPicPr/>
          <p:nvPr/>
        </p:nvPicPr>
        <p:blipFill>
          <a:blip r:embed="rId2"/>
          <a:stretch/>
        </p:blipFill>
        <p:spPr>
          <a:xfrm>
            <a:off x="1880280" y="1979640"/>
            <a:ext cx="6315480" cy="5037120"/>
          </a:xfrm>
          <a:prstGeom prst="rect">
            <a:avLst/>
          </a:prstGeom>
          <a:ln>
            <a:noFill/>
          </a:ln>
        </p:spPr>
      </p:pic>
      <p:pic>
        <p:nvPicPr>
          <p:cNvPr id="121" name="" descr=""/>
          <p:cNvPicPr/>
          <p:nvPr/>
        </p:nvPicPr>
        <p:blipFill>
          <a:blip r:embed="rId3"/>
          <a:stretch/>
        </p:blipFill>
        <p:spPr>
          <a:xfrm>
            <a:off x="1880280" y="1979640"/>
            <a:ext cx="6315480" cy="50371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3"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4" name="PlaceHolder 3"/>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301320"/>
            <a:ext cx="9356760" cy="4431960"/>
          </a:xfrm>
          <a:prstGeom prst="rect">
            <a:avLst/>
          </a:prstGeom>
        </p:spPr>
        <p:txBody>
          <a:bodyPr lIns="0" rIns="0" tIns="0" bIns="0" anchor="ctr"/>
          <a:p>
            <a:pPr marL="342720" indent="-342720" algn="ctr"/>
            <a:endParaRPr b="0" lang="en-IN" sz="3200" spc="-1" strike="noStrike">
              <a:solidFill>
                <a:srgbClr val="2c3e50"/>
              </a:solidFill>
              <a:uFill>
                <a:solidFill>
                  <a:srgbClr val="ffffff"/>
                </a:solidFill>
              </a:u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18"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19" name="PlaceHolder 3"/>
          <p:cNvSpPr>
            <a:spLocks noGrp="1"/>
          </p:cNvSpPr>
          <p:nvPr>
            <p:ph type="body"/>
          </p:nvPr>
        </p:nvSpPr>
        <p:spPr>
          <a:xfrm>
            <a:off x="36000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20" name="PlaceHolder 4"/>
          <p:cNvSpPr>
            <a:spLocks noGrp="1"/>
          </p:cNvSpPr>
          <p:nvPr>
            <p:ph type="body"/>
          </p:nvPr>
        </p:nvSpPr>
        <p:spPr>
          <a:xfrm>
            <a:off x="515448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22" name="PlaceHolder 2"/>
          <p:cNvSpPr>
            <a:spLocks noGrp="1"/>
          </p:cNvSpPr>
          <p:nvPr>
            <p:ph type="body"/>
          </p:nvPr>
        </p:nvSpPr>
        <p:spPr>
          <a:xfrm>
            <a:off x="360000" y="1979640"/>
            <a:ext cx="4565880" cy="503712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23"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24" name="PlaceHolder 4"/>
          <p:cNvSpPr>
            <a:spLocks noGrp="1"/>
          </p:cNvSpPr>
          <p:nvPr>
            <p:ph type="body"/>
          </p:nvPr>
        </p:nvSpPr>
        <p:spPr>
          <a:xfrm>
            <a:off x="5154480" y="461088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01320"/>
            <a:ext cx="9356760" cy="955800"/>
          </a:xfrm>
          <a:prstGeom prst="rect">
            <a:avLst/>
          </a:prstGeom>
        </p:spPr>
        <p:txBody>
          <a:bodyPr lIns="0" rIns="0" tIns="0" bIns="0" anchor="ctr"/>
          <a:p>
            <a:endParaRPr b="1" lang="en-IN" sz="3600" spc="-1" strike="noStrike">
              <a:solidFill>
                <a:srgbClr val="ffffff"/>
              </a:solidFill>
              <a:uFill>
                <a:solidFill>
                  <a:srgbClr val="ffffff"/>
                </a:solidFill>
              </a:uFill>
              <a:latin typeface="Source Sans Pro Black"/>
            </a:endParaRPr>
          </a:p>
        </p:txBody>
      </p:sp>
      <p:sp>
        <p:nvSpPr>
          <p:cNvPr id="26" name="PlaceHolder 2"/>
          <p:cNvSpPr>
            <a:spLocks noGrp="1"/>
          </p:cNvSpPr>
          <p:nvPr>
            <p:ph type="body"/>
          </p:nvPr>
        </p:nvSpPr>
        <p:spPr>
          <a:xfrm>
            <a:off x="36000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27" name="PlaceHolder 3"/>
          <p:cNvSpPr>
            <a:spLocks noGrp="1"/>
          </p:cNvSpPr>
          <p:nvPr>
            <p:ph type="body"/>
          </p:nvPr>
        </p:nvSpPr>
        <p:spPr>
          <a:xfrm>
            <a:off x="5154480" y="1979640"/>
            <a:ext cx="456588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
        <p:nvSpPr>
          <p:cNvPr id="28" name="PlaceHolder 4"/>
          <p:cNvSpPr>
            <a:spLocks noGrp="1"/>
          </p:cNvSpPr>
          <p:nvPr>
            <p:ph type="body"/>
          </p:nvPr>
        </p:nvSpPr>
        <p:spPr>
          <a:xfrm>
            <a:off x="360000" y="4610880"/>
            <a:ext cx="9356760" cy="2402640"/>
          </a:xfrm>
          <a:prstGeom prst="rect">
            <a:avLst/>
          </a:prstGeom>
        </p:spPr>
        <p:txBody>
          <a:bodyPr lIns="0" rIns="0" tIns="8280" bIns="0"/>
          <a:p>
            <a:endParaRPr b="1" lang="en-IN" sz="3200" spc="-1" strike="noStrike">
              <a:solidFill>
                <a:srgbClr val="2c3e50"/>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7199280"/>
            <a:ext cx="10080720" cy="360360"/>
          </a:xfrm>
          <a:prstGeom prst="rect">
            <a:avLst/>
          </a:prstGeom>
          <a:solidFill>
            <a:srgbClr val="2c3e50"/>
          </a:solidFill>
          <a:ln>
            <a:noFill/>
          </a:ln>
        </p:spPr>
        <p:style>
          <a:lnRef idx="0"/>
          <a:fillRef idx="0"/>
          <a:effectRef idx="0"/>
          <a:fontRef idx="minor"/>
        </p:style>
      </p:sp>
      <p:sp>
        <p:nvSpPr>
          <p:cNvPr id="1" name="CustomShape 2"/>
          <p:cNvSpPr/>
          <p:nvPr/>
        </p:nvSpPr>
        <p:spPr>
          <a:xfrm>
            <a:off x="0" y="0"/>
            <a:ext cx="10080720" cy="1619280"/>
          </a:xfrm>
          <a:prstGeom prst="rect">
            <a:avLst/>
          </a:prstGeom>
          <a:solidFill>
            <a:srgbClr val="2c3e50"/>
          </a:solidFill>
          <a:ln>
            <a:noFill/>
          </a:ln>
        </p:spPr>
        <p:style>
          <a:lnRef idx="0"/>
          <a:fillRef idx="0"/>
          <a:effectRef idx="0"/>
          <a:fontRef idx="minor"/>
        </p:style>
      </p:sp>
      <p:sp>
        <p:nvSpPr>
          <p:cNvPr id="2" name="PlaceHolder 3"/>
          <p:cNvSpPr>
            <a:spLocks noGrp="1"/>
          </p:cNvSpPr>
          <p:nvPr>
            <p:ph type="title"/>
          </p:nvPr>
        </p:nvSpPr>
        <p:spPr>
          <a:xfrm>
            <a:off x="360000" y="301320"/>
            <a:ext cx="9356760" cy="955800"/>
          </a:xfrm>
          <a:prstGeom prst="rect">
            <a:avLst/>
          </a:prstGeom>
        </p:spPr>
        <p:txBody>
          <a:bodyPr lIns="0" rIns="0" tIns="0" bIns="0" anchor="ctr"/>
          <a:p>
            <a:r>
              <a:rPr b="1" lang="en-IN" sz="3600" spc="-1" strike="noStrike">
                <a:solidFill>
                  <a:srgbClr val="ffffff"/>
                </a:solidFill>
                <a:uFill>
                  <a:solidFill>
                    <a:srgbClr val="ffffff"/>
                  </a:solidFill>
                </a:uFill>
                <a:latin typeface="Source Sans Pro Black"/>
              </a:rPr>
              <a:t>Click to edit the title text format</a:t>
            </a:r>
            <a:endParaRPr b="1" lang="en-IN" sz="3600" spc="-1" strike="noStrike">
              <a:solidFill>
                <a:srgbClr val="ffffff"/>
              </a:solidFill>
              <a:uFill>
                <a:solidFill>
                  <a:srgbClr val="ffffff"/>
                </a:solidFill>
              </a:uFill>
              <a:latin typeface="Source Sans Pro Black"/>
            </a:endParaRPr>
          </a:p>
        </p:txBody>
      </p:sp>
      <p:sp>
        <p:nvSpPr>
          <p:cNvPr id="3" name="PlaceHolder 4"/>
          <p:cNvSpPr>
            <a:spLocks noGrp="1"/>
          </p:cNvSpPr>
          <p:nvPr>
            <p:ph type="body"/>
          </p:nvPr>
        </p:nvSpPr>
        <p:spPr>
          <a:xfrm>
            <a:off x="360000" y="1979640"/>
            <a:ext cx="9356760" cy="5037120"/>
          </a:xfrm>
          <a:prstGeom prst="rect">
            <a:avLst/>
          </a:prstGeom>
        </p:spPr>
        <p:txBody>
          <a:bodyPr lIns="0" rIns="0" tIns="8280" bIns="0"/>
          <a:p>
            <a:pPr marL="342720" indent="-342720"/>
            <a:r>
              <a:rPr b="1" lang="en-IN" sz="3200" spc="-1" strike="noStrike">
                <a:solidFill>
                  <a:srgbClr val="2c3e50"/>
                </a:solidFill>
                <a:uFill>
                  <a:solidFill>
                    <a:srgbClr val="ffffff"/>
                  </a:solidFill>
                </a:uFill>
                <a:latin typeface="Source Sans Pro Semibold"/>
              </a:rPr>
              <a:t>Click to edit the outline text format</a:t>
            </a:r>
            <a:endParaRPr b="1" lang="en-IN" sz="3200" spc="-1" strike="noStrike">
              <a:solidFill>
                <a:srgbClr val="2c3e50"/>
              </a:solidFill>
              <a:uFill>
                <a:solidFill>
                  <a:srgbClr val="ffffff"/>
                </a:solidFill>
              </a:uFill>
              <a:latin typeface="Source Sans Pro Semibold"/>
            </a:endParaRPr>
          </a:p>
          <a:p>
            <a:pPr lvl="1" marL="742680" indent="-285480">
              <a:buClr>
                <a:srgbClr val="000000"/>
              </a:buClr>
              <a:buFont typeface="Times New Roman"/>
              <a:buChar char="–"/>
            </a:pPr>
            <a:r>
              <a:rPr b="0" lang="en-IN" sz="2800" spc="-1" strike="noStrike">
                <a:solidFill>
                  <a:srgbClr val="2c3e50"/>
                </a:solidFill>
                <a:uFill>
                  <a:solidFill>
                    <a:srgbClr val="ffffff"/>
                  </a:solidFill>
                </a:uFill>
                <a:latin typeface="Source Sans Pro"/>
              </a:rPr>
              <a:t>Second Outline Level</a:t>
            </a:r>
            <a:endParaRPr b="0" lang="en-IN" sz="2800" spc="-1" strike="noStrike">
              <a:solidFill>
                <a:srgbClr val="2c3e50"/>
              </a:solidFill>
              <a:uFill>
                <a:solidFill>
                  <a:srgbClr val="ffffff"/>
                </a:solidFill>
              </a:uFill>
              <a:latin typeface="Source Sans Pro"/>
            </a:endParaRPr>
          </a:p>
          <a:p>
            <a:pPr lvl="2" marL="1143000" indent="-228600">
              <a:buClr>
                <a:srgbClr val="000000"/>
              </a:buClr>
              <a:buFont typeface="Times New Roman"/>
              <a:buChar char="•"/>
            </a:pPr>
            <a:r>
              <a:rPr b="0" lang="en-IN" sz="2400" spc="-1" strike="noStrike">
                <a:solidFill>
                  <a:srgbClr val="2c3e50"/>
                </a:solidFill>
                <a:uFill>
                  <a:solidFill>
                    <a:srgbClr val="ffffff"/>
                  </a:solidFill>
                </a:uFill>
                <a:latin typeface="Source Sans Pro"/>
              </a:rPr>
              <a:t>Third Outline Level</a:t>
            </a:r>
            <a:endParaRPr b="0" lang="en-IN" sz="2400" spc="-1" strike="noStrike">
              <a:solidFill>
                <a:srgbClr val="2c3e50"/>
              </a:solidFill>
              <a:uFill>
                <a:solidFill>
                  <a:srgbClr val="ffffff"/>
                </a:solidFill>
              </a:uFill>
              <a:latin typeface="Source Sans Pro"/>
            </a:endParaRPr>
          </a:p>
          <a:p>
            <a:pPr lvl="3" marL="1600200" indent="-228600">
              <a:buClr>
                <a:srgbClr val="000000"/>
              </a:buClr>
              <a:buFont typeface="Times New Roman"/>
              <a:buChar char="–"/>
            </a:pPr>
            <a:r>
              <a:rPr b="0" lang="en-IN" sz="2000" spc="-1" strike="noStrike">
                <a:solidFill>
                  <a:srgbClr val="2c3e50"/>
                </a:solidFill>
                <a:uFill>
                  <a:solidFill>
                    <a:srgbClr val="ffffff"/>
                  </a:solidFill>
                </a:uFill>
                <a:latin typeface="Source Sans Pro"/>
              </a:rPr>
              <a:t>Fourth Outline Level</a:t>
            </a:r>
            <a:endParaRPr b="0" lang="en-IN" sz="2000" spc="-1" strike="noStrike">
              <a:solidFill>
                <a:srgbClr val="2c3e50"/>
              </a:solidFill>
              <a:uFill>
                <a:solidFill>
                  <a:srgbClr val="ffffff"/>
                </a:solidFill>
              </a:uFill>
              <a:latin typeface="Source Sans Pro"/>
            </a:endParaRPr>
          </a:p>
          <a:p>
            <a:pPr lvl="4" marL="2057400" indent="-228600">
              <a:buClr>
                <a:srgbClr val="000000"/>
              </a:buClr>
              <a:buFont typeface="Times New Roman"/>
              <a:buChar char="»"/>
            </a:pPr>
            <a:r>
              <a:rPr b="0" lang="en-IN" sz="2000" spc="-1" strike="noStrike">
                <a:solidFill>
                  <a:srgbClr val="2c3e50"/>
                </a:solidFill>
                <a:uFill>
                  <a:solidFill>
                    <a:srgbClr val="ffffff"/>
                  </a:solidFill>
                </a:uFill>
                <a:latin typeface="Source Sans Pro"/>
              </a:rPr>
              <a:t>Fifth Outline Level</a:t>
            </a:r>
            <a:endParaRPr b="0" lang="en-IN" sz="2000" spc="-1" strike="noStrike">
              <a:solidFill>
                <a:srgbClr val="2c3e50"/>
              </a:solidFill>
              <a:uFill>
                <a:solidFill>
                  <a:srgbClr val="ffffff"/>
                </a:solidFill>
              </a:uFill>
              <a:latin typeface="Source Sans Pro"/>
            </a:endParaRPr>
          </a:p>
          <a:p>
            <a:pPr lvl="5" marL="2057400" indent="-228600">
              <a:buClr>
                <a:srgbClr val="000000"/>
              </a:buClr>
              <a:buFont typeface="Times New Roman"/>
              <a:buChar char="»"/>
            </a:pPr>
            <a:r>
              <a:rPr b="0" lang="en-IN" sz="2000" spc="-1" strike="noStrike">
                <a:solidFill>
                  <a:srgbClr val="2c3e50"/>
                </a:solidFill>
                <a:uFill>
                  <a:solidFill>
                    <a:srgbClr val="ffffff"/>
                  </a:solidFill>
                </a:uFill>
                <a:latin typeface="Source Sans Pro"/>
              </a:rPr>
              <a:t>Sixth Outline Level</a:t>
            </a:r>
            <a:endParaRPr b="0" lang="en-IN" sz="2000" spc="-1" strike="noStrike">
              <a:solidFill>
                <a:srgbClr val="2c3e50"/>
              </a:solidFill>
              <a:uFill>
                <a:solidFill>
                  <a:srgbClr val="ffffff"/>
                </a:solidFill>
              </a:uFill>
              <a:latin typeface="Source Sans Pro"/>
            </a:endParaRPr>
          </a:p>
          <a:p>
            <a:pPr lvl="6" marL="2057400" indent="-228600">
              <a:buClr>
                <a:srgbClr val="000000"/>
              </a:buClr>
              <a:buFont typeface="Times New Roman"/>
              <a:buChar char="»"/>
            </a:pPr>
            <a:r>
              <a:rPr b="0" lang="en-IN" sz="2000" spc="-1" strike="noStrike">
                <a:solidFill>
                  <a:srgbClr val="2c3e50"/>
                </a:solidFill>
                <a:uFill>
                  <a:solidFill>
                    <a:srgbClr val="ffffff"/>
                  </a:solidFill>
                </a:uFill>
                <a:latin typeface="Source Sans Pro"/>
              </a:rPr>
              <a:t>Seventh Outline Level</a:t>
            </a:r>
            <a:endParaRPr b="0" lang="en-IN" sz="2000" spc="-1" strike="noStrike">
              <a:solidFill>
                <a:srgbClr val="2c3e50"/>
              </a:solidFill>
              <a:uFill>
                <a:solidFill>
                  <a:srgbClr val="ffffff"/>
                </a:solidFill>
              </a:uFill>
              <a:latin typeface="Source Sans Pro"/>
            </a:endParaRPr>
          </a:p>
        </p:txBody>
      </p:sp>
      <p:sp>
        <p:nvSpPr>
          <p:cNvPr id="4" name="PlaceHolder 5"/>
          <p:cNvSpPr>
            <a:spLocks noGrp="1"/>
          </p:cNvSpPr>
          <p:nvPr>
            <p:ph type="dt"/>
          </p:nvPr>
        </p:nvSpPr>
        <p:spPr>
          <a:xfrm>
            <a:off x="360360" y="7199280"/>
            <a:ext cx="2876400" cy="357120"/>
          </a:xfrm>
          <a:prstGeom prst="rect">
            <a:avLst/>
          </a:prstGeom>
        </p:spPr>
        <p:txBody>
          <a:bodyPr lIns="0" rIns="0" tIns="0" bIns="0" anchor="ctr"/>
          <a:p>
            <a:pPr/>
            <a:r>
              <a:rPr b="0" lang="en-US" sz="2800" spc="-1" strike="noStrike">
                <a:solidFill>
                  <a:srgbClr val="000000"/>
                </a:solidFill>
                <a:uFill>
                  <a:solidFill>
                    <a:srgbClr val="ffffff"/>
                  </a:solidFill>
                </a:uFill>
                <a:latin typeface="Ubuntu"/>
              </a:rPr>
              <a:t>&lt;date/time&gt;</a:t>
            </a:r>
            <a:endParaRPr b="0" lang="en-IN" sz="2800" spc="-1" strike="noStrike">
              <a:solidFill>
                <a:srgbClr val="000000"/>
              </a:solidFill>
              <a:uFill>
                <a:solidFill>
                  <a:srgbClr val="ffffff"/>
                </a:solidFill>
              </a:uFill>
              <a:latin typeface="Ubuntu"/>
            </a:endParaRPr>
          </a:p>
        </p:txBody>
      </p:sp>
      <p:sp>
        <p:nvSpPr>
          <p:cNvPr id="5" name="PlaceHolder 6"/>
          <p:cNvSpPr>
            <a:spLocks noGrp="1"/>
          </p:cNvSpPr>
          <p:nvPr>
            <p:ph type="ftr"/>
          </p:nvPr>
        </p:nvSpPr>
        <p:spPr>
          <a:xfrm>
            <a:off x="3419280" y="7199280"/>
            <a:ext cx="3236760" cy="357120"/>
          </a:xfrm>
          <a:prstGeom prst="rect">
            <a:avLst/>
          </a:prstGeom>
        </p:spPr>
        <p:txBody>
          <a:bodyPr lIns="0" rIns="0" tIns="0" bIns="0" anchor="ctr"/>
          <a:p>
            <a:pPr/>
            <a:r>
              <a:rPr b="0" lang="en-US" sz="2800" spc="-1" strike="noStrike">
                <a:solidFill>
                  <a:srgbClr val="000000"/>
                </a:solidFill>
                <a:uFill>
                  <a:solidFill>
                    <a:srgbClr val="ffffff"/>
                  </a:solidFill>
                </a:uFill>
                <a:latin typeface="Ubuntu"/>
              </a:rPr>
              <a:t>&lt;footer&gt;</a:t>
            </a:r>
            <a:endParaRPr b="0" lang="en-IN" sz="2800" spc="-1" strike="noStrike">
              <a:solidFill>
                <a:srgbClr val="000000"/>
              </a:solidFill>
              <a:uFill>
                <a:solidFill>
                  <a:srgbClr val="ffffff"/>
                </a:solidFill>
              </a:uFill>
              <a:latin typeface="Ubuntu"/>
            </a:endParaRPr>
          </a:p>
        </p:txBody>
      </p:sp>
      <p:sp>
        <p:nvSpPr>
          <p:cNvPr id="6" name="CustomShape 7"/>
          <p:cNvSpPr/>
          <p:nvPr/>
        </p:nvSpPr>
        <p:spPr>
          <a:xfrm>
            <a:off x="9269280" y="6894360"/>
            <a:ext cx="540000" cy="540000"/>
          </a:xfrm>
          <a:prstGeom prst="ellipse">
            <a:avLst/>
          </a:prstGeom>
          <a:solidFill>
            <a:srgbClr val="1abc9c"/>
          </a:solidFill>
          <a:ln>
            <a:noFill/>
          </a:ln>
        </p:spPr>
        <p:style>
          <a:lnRef idx="0"/>
          <a:fillRef idx="0"/>
          <a:effectRef idx="0"/>
          <a:fontRef idx="minor"/>
        </p:style>
      </p:sp>
      <p:sp>
        <p:nvSpPr>
          <p:cNvPr id="7" name="PlaceHolder 8"/>
          <p:cNvSpPr>
            <a:spLocks noGrp="1"/>
          </p:cNvSpPr>
          <p:nvPr>
            <p:ph type="sldNum"/>
          </p:nvPr>
        </p:nvSpPr>
        <p:spPr>
          <a:xfrm>
            <a:off x="9180360" y="6803640"/>
            <a:ext cx="717840" cy="717480"/>
          </a:xfrm>
          <a:prstGeom prst="rect">
            <a:avLst/>
          </a:prstGeom>
        </p:spPr>
        <p:txBody>
          <a:bodyPr lIns="0" rIns="0" tIns="0" bIns="0" anchor="ctr"/>
          <a:p>
            <a:pPr/>
            <a:fld id="{216CF598-EBEC-436B-8696-28039AE5C3E1}" type="slidenum">
              <a:rPr b="0" lang="en-US" sz="2800" spc="-1" strike="noStrike">
                <a:solidFill>
                  <a:srgbClr val="000000"/>
                </a:solidFill>
                <a:uFill>
                  <a:solidFill>
                    <a:srgbClr val="ffffff"/>
                  </a:solidFill>
                </a:uFill>
                <a:latin typeface="Ubuntu"/>
              </a:rPr>
              <a:t>&lt;number&gt;</a:t>
            </a:fld>
            <a:endParaRPr b="0" lang="en-IN" sz="2800" spc="-1" strike="noStrike">
              <a:solidFill>
                <a:srgbClr val="000000"/>
              </a:solidFill>
              <a:uFill>
                <a:solidFill>
                  <a:srgbClr val="ffffff"/>
                </a:solidFill>
              </a:uFill>
              <a:latin typeface="Ubuntu"/>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2" name="CustomShape 1"/>
          <p:cNvSpPr/>
          <p:nvPr/>
        </p:nvSpPr>
        <p:spPr>
          <a:xfrm>
            <a:off x="0" y="0"/>
            <a:ext cx="10080720" cy="5040360"/>
          </a:xfrm>
          <a:prstGeom prst="rect">
            <a:avLst/>
          </a:prstGeom>
          <a:solidFill>
            <a:srgbClr val="1abc9c"/>
          </a:solidFill>
          <a:ln>
            <a:noFill/>
          </a:ln>
        </p:spPr>
        <p:style>
          <a:lnRef idx="0"/>
          <a:fillRef idx="0"/>
          <a:effectRef idx="0"/>
          <a:fontRef idx="minor"/>
        </p:style>
      </p:sp>
      <p:sp>
        <p:nvSpPr>
          <p:cNvPr id="43" name="PlaceHolder 2"/>
          <p:cNvSpPr>
            <a:spLocks noGrp="1"/>
          </p:cNvSpPr>
          <p:nvPr>
            <p:ph type="title"/>
          </p:nvPr>
        </p:nvSpPr>
        <p:spPr>
          <a:xfrm>
            <a:off x="360000" y="3780000"/>
            <a:ext cx="9356760" cy="955440"/>
          </a:xfrm>
          <a:prstGeom prst="rect">
            <a:avLst/>
          </a:prstGeom>
        </p:spPr>
        <p:txBody>
          <a:bodyPr lIns="0" rIns="0" tIns="0" bIns="0" anchor="ctr" anchorCtr="1"/>
          <a:p>
            <a:pPr algn="ctr"/>
            <a:r>
              <a:rPr b="0" lang="en-IN" sz="4800" spc="-1" strike="noStrike">
                <a:solidFill>
                  <a:srgbClr val="ffffff"/>
                </a:solidFill>
                <a:uFill>
                  <a:solidFill>
                    <a:srgbClr val="ffffff"/>
                  </a:solidFill>
                </a:uFill>
                <a:latin typeface="Ubuntu"/>
              </a:rPr>
              <a:t>Click to edit the title text format</a:t>
            </a:r>
            <a:endParaRPr b="0" lang="en-IN" sz="4800" spc="-1" strike="noStrike">
              <a:solidFill>
                <a:srgbClr val="ffffff"/>
              </a:solidFill>
              <a:uFill>
                <a:solidFill>
                  <a:srgbClr val="ffffff"/>
                </a:solidFill>
              </a:uFill>
              <a:latin typeface="Ubuntu"/>
            </a:endParaRPr>
          </a:p>
        </p:txBody>
      </p:sp>
      <p:sp>
        <p:nvSpPr>
          <p:cNvPr id="44" name="PlaceHolder 3"/>
          <p:cNvSpPr>
            <a:spLocks noGrp="1"/>
          </p:cNvSpPr>
          <p:nvPr>
            <p:ph type="body"/>
          </p:nvPr>
        </p:nvSpPr>
        <p:spPr>
          <a:xfrm>
            <a:off x="360000" y="5219640"/>
            <a:ext cx="9356760" cy="1976400"/>
          </a:xfrm>
          <a:prstGeom prst="rect">
            <a:avLst/>
          </a:prstGeom>
        </p:spPr>
        <p:txBody>
          <a:bodyPr lIns="0" rIns="0" tIns="5040" bIns="0"/>
          <a:p>
            <a:pPr marL="342720" indent="-342720"/>
            <a:r>
              <a:rPr b="0" lang="en-IN" sz="2000" spc="-1" strike="noStrike">
                <a:solidFill>
                  <a:srgbClr val="ffffff"/>
                </a:solidFill>
                <a:uFill>
                  <a:solidFill>
                    <a:srgbClr val="ffffff"/>
                  </a:solidFill>
                </a:uFill>
                <a:latin typeface="Source Sans Pro"/>
              </a:rPr>
              <a:t>Click to edit the outline text format</a:t>
            </a:r>
            <a:endParaRPr b="0" lang="en-IN" sz="2000" spc="-1" strike="noStrike">
              <a:solidFill>
                <a:srgbClr val="ffffff"/>
              </a:solidFill>
              <a:uFill>
                <a:solidFill>
                  <a:srgbClr val="ffffff"/>
                </a:solidFill>
              </a:uFill>
              <a:latin typeface="Source Sans Pro"/>
            </a:endParaRPr>
          </a:p>
          <a:p>
            <a:pPr lvl="1" marL="742680" indent="-285480">
              <a:buClr>
                <a:srgbClr val="000000"/>
              </a:buClr>
              <a:buFont typeface="Times New Roman"/>
              <a:buChar char="–"/>
            </a:pPr>
            <a:r>
              <a:rPr b="0" lang="en-IN" sz="2000" spc="-1" strike="noStrike">
                <a:solidFill>
                  <a:srgbClr val="ffffff"/>
                </a:solidFill>
                <a:uFill>
                  <a:solidFill>
                    <a:srgbClr val="ffffff"/>
                  </a:solidFill>
                </a:uFill>
                <a:latin typeface="Source Sans Pro"/>
              </a:rPr>
              <a:t>Second Outline Level</a:t>
            </a:r>
            <a:endParaRPr b="0" lang="en-IN" sz="2000" spc="-1" strike="noStrike">
              <a:solidFill>
                <a:srgbClr val="ffffff"/>
              </a:solidFill>
              <a:uFill>
                <a:solidFill>
                  <a:srgbClr val="ffffff"/>
                </a:solidFill>
              </a:uFill>
              <a:latin typeface="Source Sans Pro"/>
            </a:endParaRPr>
          </a:p>
          <a:p>
            <a:pPr lvl="2" marL="11430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Third Outline Level</a:t>
            </a:r>
            <a:endParaRPr b="0" lang="en-IN" sz="2000" spc="-1" strike="noStrike">
              <a:solidFill>
                <a:srgbClr val="ffffff"/>
              </a:solidFill>
              <a:uFill>
                <a:solidFill>
                  <a:srgbClr val="ffffff"/>
                </a:solidFill>
              </a:uFill>
              <a:latin typeface="Source Sans Pro"/>
            </a:endParaRPr>
          </a:p>
          <a:p>
            <a:pPr lvl="3" marL="16002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Fourth Outline Level</a:t>
            </a:r>
            <a:endParaRPr b="0" lang="en-IN" sz="2000" spc="-1" strike="noStrike">
              <a:solidFill>
                <a:srgbClr val="ffffff"/>
              </a:solidFill>
              <a:uFill>
                <a:solidFill>
                  <a:srgbClr val="ffffff"/>
                </a:solidFill>
              </a:uFill>
              <a:latin typeface="Source Sans Pro"/>
            </a:endParaRPr>
          </a:p>
          <a:p>
            <a:pPr lvl="4"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Fifth Outline Level</a:t>
            </a:r>
            <a:endParaRPr b="0" lang="en-IN" sz="2000" spc="-1" strike="noStrike">
              <a:solidFill>
                <a:srgbClr val="ffffff"/>
              </a:solidFill>
              <a:uFill>
                <a:solidFill>
                  <a:srgbClr val="ffffff"/>
                </a:solidFill>
              </a:uFill>
              <a:latin typeface="Source Sans Pro"/>
            </a:endParaRPr>
          </a:p>
          <a:p>
            <a:pPr lvl="5"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Sixth Outline Level</a:t>
            </a:r>
            <a:endParaRPr b="0" lang="en-IN" sz="2000" spc="-1" strike="noStrike">
              <a:solidFill>
                <a:srgbClr val="ffffff"/>
              </a:solidFill>
              <a:uFill>
                <a:solidFill>
                  <a:srgbClr val="ffffff"/>
                </a:solidFill>
              </a:uFill>
              <a:latin typeface="Source Sans Pro"/>
            </a:endParaRPr>
          </a:p>
          <a:p>
            <a:pPr lvl="6"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Seventh Outline Level</a:t>
            </a:r>
            <a:endParaRPr b="0" lang="en-IN" sz="2000" spc="-1" strike="noStrike">
              <a:solidFill>
                <a:srgbClr val="ffffff"/>
              </a:solidFill>
              <a:uFill>
                <a:solidFill>
                  <a:srgbClr val="ffffff"/>
                </a:solidFill>
              </a:uFill>
              <a:latin typeface="Source Sans Pro"/>
            </a:endParaRPr>
          </a:p>
        </p:txBody>
      </p:sp>
      <p:sp>
        <p:nvSpPr>
          <p:cNvPr id="45" name="PlaceHolder 4"/>
          <p:cNvSpPr>
            <a:spLocks noGrp="1"/>
          </p:cNvSpPr>
          <p:nvPr>
            <p:ph type="dt"/>
          </p:nvPr>
        </p:nvSpPr>
        <p:spPr>
          <a:xfrm>
            <a:off x="360360" y="7199280"/>
            <a:ext cx="2876400" cy="357120"/>
          </a:xfrm>
          <a:prstGeom prst="rect">
            <a:avLst/>
          </a:prstGeom>
        </p:spPr>
        <p:txBody>
          <a:bodyPr lIns="0" rIns="0" tIns="0" bIns="0" anchor="ctr"/>
          <a:p>
            <a:pPr>
              <a:lnSpc>
                <a:spcPct val="98000"/>
              </a:lnSpc>
            </a:pPr>
            <a:r>
              <a:rPr b="1" lang="en-US" sz="1800" spc="-1" strike="noStrike">
                <a:solidFill>
                  <a:srgbClr val="ffffff"/>
                </a:solidFill>
                <a:uFill>
                  <a:solidFill>
                    <a:srgbClr val="ffffff"/>
                  </a:solidFill>
                </a:uFill>
                <a:latin typeface="Source Sans Pro Black"/>
                <a:ea typeface="源ノ角ゴシック Heavy"/>
              </a:rPr>
              <a:t>&lt;date/time&gt;</a:t>
            </a:r>
            <a:endParaRPr b="0" lang="en-IN" sz="2400" spc="-1" strike="noStrike">
              <a:solidFill>
                <a:srgbClr val="ffffff"/>
              </a:solidFill>
              <a:uFill>
                <a:solidFill>
                  <a:srgbClr val="ffffff"/>
                </a:solidFill>
              </a:uFill>
              <a:latin typeface="Times New Roman"/>
            </a:endParaRPr>
          </a:p>
        </p:txBody>
      </p:sp>
      <p:sp>
        <p:nvSpPr>
          <p:cNvPr id="46" name="PlaceHolder 5"/>
          <p:cNvSpPr>
            <a:spLocks noGrp="1"/>
          </p:cNvSpPr>
          <p:nvPr>
            <p:ph type="ftr"/>
          </p:nvPr>
        </p:nvSpPr>
        <p:spPr>
          <a:xfrm>
            <a:off x="3419280" y="7199280"/>
            <a:ext cx="3236760" cy="357120"/>
          </a:xfrm>
          <a:prstGeom prst="rect">
            <a:avLst/>
          </a:prstGeom>
        </p:spPr>
        <p:txBody>
          <a:bodyPr lIns="0" rIns="0" tIns="0" bIns="0" anchor="ctr"/>
          <a:p>
            <a:pPr algn="ctr">
              <a:lnSpc>
                <a:spcPct val="98000"/>
              </a:lnSpc>
            </a:pPr>
            <a:r>
              <a:rPr b="1" lang="en-US" sz="1800" spc="-1" strike="noStrike">
                <a:solidFill>
                  <a:srgbClr val="ffffff"/>
                </a:solidFill>
                <a:uFill>
                  <a:solidFill>
                    <a:srgbClr val="ffffff"/>
                  </a:solidFill>
                </a:uFill>
                <a:latin typeface="Source Sans Pro Black"/>
                <a:ea typeface="源ノ角ゴシック Heavy"/>
              </a:rPr>
              <a:t>&lt;footer&gt;</a:t>
            </a:r>
            <a:endParaRPr b="0" lang="en-IN" sz="2400" spc="-1" strike="noStrike">
              <a:solidFill>
                <a:srgbClr val="ffffff"/>
              </a:solidFill>
              <a:uFill>
                <a:solidFill>
                  <a:srgbClr val="ffffff"/>
                </a:solidFill>
              </a:uFill>
              <a:latin typeface="Times New Roman"/>
            </a:endParaRPr>
          </a:p>
        </p:txBody>
      </p:sp>
      <p:sp>
        <p:nvSpPr>
          <p:cNvPr id="47" name="PlaceHolder 6"/>
          <p:cNvSpPr>
            <a:spLocks noGrp="1"/>
          </p:cNvSpPr>
          <p:nvPr>
            <p:ph type="sldNum"/>
          </p:nvPr>
        </p:nvSpPr>
        <p:spPr>
          <a:xfrm>
            <a:off x="9180360" y="6803640"/>
            <a:ext cx="717840" cy="717480"/>
          </a:xfrm>
          <a:prstGeom prst="rect">
            <a:avLst/>
          </a:prstGeom>
        </p:spPr>
        <p:txBody>
          <a:bodyPr lIns="0" rIns="0" tIns="0" bIns="0" anchor="ctr"/>
          <a:p>
            <a:pPr algn="ctr">
              <a:lnSpc>
                <a:spcPct val="98000"/>
              </a:lnSpc>
            </a:pPr>
            <a:fld id="{F39A41D8-9BFF-4CBF-B91B-EC4BCE2DEF79}" type="slidenum">
              <a:rPr b="1" lang="en-US" sz="1800" spc="-1" strike="noStrike">
                <a:solidFill>
                  <a:srgbClr val="ffffff"/>
                </a:solidFill>
                <a:uFill>
                  <a:solidFill>
                    <a:srgbClr val="ffffff"/>
                  </a:solidFill>
                </a:uFill>
                <a:latin typeface="Source Sans Pro Black"/>
                <a:ea typeface="源ノ角ゴシック Heavy"/>
              </a:rPr>
              <a:t>&lt;number&gt;</a:t>
            </a:fld>
            <a:endParaRPr b="0" lang="en-IN"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2" name="CustomShape 1"/>
          <p:cNvSpPr/>
          <p:nvPr/>
        </p:nvSpPr>
        <p:spPr>
          <a:xfrm>
            <a:off x="2519280" y="2519280"/>
            <a:ext cx="5040360" cy="2519280"/>
          </a:xfrm>
          <a:custGeom>
            <a:avLst/>
            <a:gdLst/>
            <a:ahLst/>
            <a:rect l="0" t="0" r="r" b="b"/>
            <a:pathLst>
              <a:path w="14003" h="11492">
                <a:moveTo>
                  <a:pt x="0" y="0"/>
                </a:moveTo>
                <a:lnTo>
                  <a:pt x="0" y="1163"/>
                </a:lnTo>
                <a:lnTo>
                  <a:pt x="0" y="2034"/>
                </a:lnTo>
                <a:lnTo>
                  <a:pt x="0" y="2906"/>
                </a:lnTo>
                <a:lnTo>
                  <a:pt x="0" y="4092"/>
                </a:lnTo>
                <a:lnTo>
                  <a:pt x="0" y="4964"/>
                </a:lnTo>
                <a:lnTo>
                  <a:pt x="0" y="5835"/>
                </a:lnTo>
                <a:lnTo>
                  <a:pt x="0" y="6999"/>
                </a:lnTo>
                <a:lnTo>
                  <a:pt x="2327" y="6999"/>
                </a:lnTo>
                <a:lnTo>
                  <a:pt x="1016" y="11491"/>
                </a:lnTo>
                <a:lnTo>
                  <a:pt x="5814" y="6999"/>
                </a:lnTo>
                <a:lnTo>
                  <a:pt x="8187" y="6999"/>
                </a:lnTo>
                <a:lnTo>
                  <a:pt x="9931" y="6999"/>
                </a:lnTo>
                <a:lnTo>
                  <a:pt x="11674" y="6999"/>
                </a:lnTo>
                <a:lnTo>
                  <a:pt x="14002" y="6999"/>
                </a:lnTo>
                <a:lnTo>
                  <a:pt x="14002" y="5835"/>
                </a:lnTo>
                <a:lnTo>
                  <a:pt x="14002" y="4964"/>
                </a:lnTo>
                <a:lnTo>
                  <a:pt x="14002" y="4092"/>
                </a:lnTo>
                <a:lnTo>
                  <a:pt x="14002" y="2906"/>
                </a:lnTo>
                <a:lnTo>
                  <a:pt x="14002" y="2034"/>
                </a:lnTo>
                <a:lnTo>
                  <a:pt x="14002" y="1163"/>
                </a:lnTo>
                <a:lnTo>
                  <a:pt x="14002" y="0"/>
                </a:lnTo>
                <a:lnTo>
                  <a:pt x="11674" y="0"/>
                </a:lnTo>
                <a:lnTo>
                  <a:pt x="9931" y="0"/>
                </a:lnTo>
                <a:lnTo>
                  <a:pt x="8187" y="0"/>
                </a:lnTo>
                <a:lnTo>
                  <a:pt x="5814" y="0"/>
                </a:lnTo>
                <a:lnTo>
                  <a:pt x="4070" y="0"/>
                </a:lnTo>
                <a:lnTo>
                  <a:pt x="2327" y="0"/>
                </a:lnTo>
                <a:lnTo>
                  <a:pt x="0" y="0"/>
                </a:lnTo>
              </a:path>
            </a:pathLst>
          </a:custGeom>
          <a:solidFill>
            <a:srgbClr val="ffffff"/>
          </a:solidFill>
          <a:ln>
            <a:noFill/>
          </a:ln>
        </p:spPr>
        <p:style>
          <a:lnRef idx="0"/>
          <a:fillRef idx="0"/>
          <a:effectRef idx="0"/>
          <a:fontRef idx="minor"/>
        </p:style>
      </p:sp>
      <p:sp>
        <p:nvSpPr>
          <p:cNvPr id="83" name="PlaceHolder 2"/>
          <p:cNvSpPr>
            <a:spLocks noGrp="1"/>
          </p:cNvSpPr>
          <p:nvPr>
            <p:ph type="title"/>
          </p:nvPr>
        </p:nvSpPr>
        <p:spPr>
          <a:xfrm>
            <a:off x="2700000" y="2700000"/>
            <a:ext cx="4676760" cy="2157480"/>
          </a:xfrm>
          <a:prstGeom prst="rect">
            <a:avLst/>
          </a:prstGeom>
        </p:spPr>
        <p:txBody>
          <a:bodyPr lIns="0" rIns="0" tIns="0" bIns="0" anchor="ctr" anchorCtr="1"/>
          <a:p>
            <a:r>
              <a:rPr b="1" lang="en-IN" sz="3600" spc="-1" strike="noStrike">
                <a:solidFill>
                  <a:srgbClr val="2c3e50"/>
                </a:solidFill>
                <a:uFill>
                  <a:solidFill>
                    <a:srgbClr val="ffffff"/>
                  </a:solidFill>
                </a:uFill>
                <a:latin typeface="Source Sans Pro Black"/>
              </a:rPr>
              <a:t>Click to edit the title text format</a:t>
            </a:r>
            <a:endParaRPr b="1" lang="en-IN" sz="3600" spc="-1" strike="noStrike">
              <a:solidFill>
                <a:srgbClr val="2c3e50"/>
              </a:solidFill>
              <a:uFill>
                <a:solidFill>
                  <a:srgbClr val="ffffff"/>
                </a:solidFill>
              </a:uFill>
              <a:latin typeface="Source Sans Pro Black"/>
            </a:endParaRPr>
          </a:p>
        </p:txBody>
      </p:sp>
      <p:sp>
        <p:nvSpPr>
          <p:cNvPr id="84" name="PlaceHolder 3"/>
          <p:cNvSpPr>
            <a:spLocks noGrp="1"/>
          </p:cNvSpPr>
          <p:nvPr>
            <p:ph type="body"/>
          </p:nvPr>
        </p:nvSpPr>
        <p:spPr>
          <a:xfrm>
            <a:off x="3419280" y="5040000"/>
            <a:ext cx="6297480" cy="2157480"/>
          </a:xfrm>
          <a:prstGeom prst="rect">
            <a:avLst/>
          </a:prstGeom>
        </p:spPr>
        <p:txBody>
          <a:bodyPr lIns="0" rIns="0" tIns="5040" bIns="0"/>
          <a:p>
            <a:pPr marL="342720" indent="-342720"/>
            <a:r>
              <a:rPr b="0" lang="en-IN" sz="2000" spc="-1" strike="noStrike">
                <a:solidFill>
                  <a:srgbClr val="ffffff"/>
                </a:solidFill>
                <a:uFill>
                  <a:solidFill>
                    <a:srgbClr val="ffffff"/>
                  </a:solidFill>
                </a:uFill>
                <a:latin typeface="Source Sans Pro"/>
              </a:rPr>
              <a:t>Click to edit the outline text format</a:t>
            </a:r>
            <a:endParaRPr b="0" lang="en-IN" sz="2000" spc="-1" strike="noStrike">
              <a:solidFill>
                <a:srgbClr val="ffffff"/>
              </a:solidFill>
              <a:uFill>
                <a:solidFill>
                  <a:srgbClr val="ffffff"/>
                </a:solidFill>
              </a:uFill>
              <a:latin typeface="Source Sans Pro"/>
            </a:endParaRPr>
          </a:p>
          <a:p>
            <a:pPr lvl="1" marL="742680" indent="-285480">
              <a:buClr>
                <a:srgbClr val="000000"/>
              </a:buClr>
              <a:buFont typeface="Times New Roman"/>
              <a:buChar char="–"/>
            </a:pPr>
            <a:r>
              <a:rPr b="0" lang="en-IN" sz="2000" spc="-1" strike="noStrike">
                <a:solidFill>
                  <a:srgbClr val="ffffff"/>
                </a:solidFill>
                <a:uFill>
                  <a:solidFill>
                    <a:srgbClr val="ffffff"/>
                  </a:solidFill>
                </a:uFill>
                <a:latin typeface="Source Sans Pro"/>
              </a:rPr>
              <a:t>Second Outline Level</a:t>
            </a:r>
            <a:endParaRPr b="0" lang="en-IN" sz="2000" spc="-1" strike="noStrike">
              <a:solidFill>
                <a:srgbClr val="ffffff"/>
              </a:solidFill>
              <a:uFill>
                <a:solidFill>
                  <a:srgbClr val="ffffff"/>
                </a:solidFill>
              </a:uFill>
              <a:latin typeface="Source Sans Pro"/>
            </a:endParaRPr>
          </a:p>
          <a:p>
            <a:pPr lvl="2" marL="11430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Third Outline Level</a:t>
            </a:r>
            <a:endParaRPr b="0" lang="en-IN" sz="2000" spc="-1" strike="noStrike">
              <a:solidFill>
                <a:srgbClr val="ffffff"/>
              </a:solidFill>
              <a:uFill>
                <a:solidFill>
                  <a:srgbClr val="ffffff"/>
                </a:solidFill>
              </a:uFill>
              <a:latin typeface="Source Sans Pro"/>
            </a:endParaRPr>
          </a:p>
          <a:p>
            <a:pPr lvl="3" marL="16002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Fourth Outline Level</a:t>
            </a:r>
            <a:endParaRPr b="0" lang="en-IN" sz="2000" spc="-1" strike="noStrike">
              <a:solidFill>
                <a:srgbClr val="ffffff"/>
              </a:solidFill>
              <a:uFill>
                <a:solidFill>
                  <a:srgbClr val="ffffff"/>
                </a:solidFill>
              </a:uFill>
              <a:latin typeface="Source Sans Pro"/>
            </a:endParaRPr>
          </a:p>
          <a:p>
            <a:pPr lvl="4"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Fifth Outline Level</a:t>
            </a:r>
            <a:endParaRPr b="0" lang="en-IN" sz="2000" spc="-1" strike="noStrike">
              <a:solidFill>
                <a:srgbClr val="ffffff"/>
              </a:solidFill>
              <a:uFill>
                <a:solidFill>
                  <a:srgbClr val="ffffff"/>
                </a:solidFill>
              </a:uFill>
              <a:latin typeface="Source Sans Pro"/>
            </a:endParaRPr>
          </a:p>
          <a:p>
            <a:pPr lvl="5"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Sixth Outline Level</a:t>
            </a:r>
            <a:endParaRPr b="0" lang="en-IN" sz="2000" spc="-1" strike="noStrike">
              <a:solidFill>
                <a:srgbClr val="ffffff"/>
              </a:solidFill>
              <a:uFill>
                <a:solidFill>
                  <a:srgbClr val="ffffff"/>
                </a:solidFill>
              </a:uFill>
              <a:latin typeface="Source Sans Pro"/>
            </a:endParaRPr>
          </a:p>
          <a:p>
            <a:pPr lvl="6" marL="2057400" indent="-228600">
              <a:buClr>
                <a:srgbClr val="000000"/>
              </a:buClr>
              <a:buFont typeface="Times New Roman"/>
              <a:buChar char="»"/>
            </a:pPr>
            <a:r>
              <a:rPr b="0" lang="en-IN" sz="2000" spc="-1" strike="noStrike">
                <a:solidFill>
                  <a:srgbClr val="ffffff"/>
                </a:solidFill>
                <a:uFill>
                  <a:solidFill>
                    <a:srgbClr val="ffffff"/>
                  </a:solidFill>
                </a:uFill>
                <a:latin typeface="Source Sans Pro"/>
              </a:rPr>
              <a:t>Seventh Outline Level</a:t>
            </a:r>
            <a:endParaRPr b="0" lang="en-IN" sz="2000" spc="-1" strike="noStrike">
              <a:solidFill>
                <a:srgbClr val="ffffff"/>
              </a:solidFill>
              <a:uFill>
                <a:solidFill>
                  <a:srgbClr val="ffffff"/>
                </a:solidFill>
              </a:uFill>
              <a:latin typeface="Source Sans Pro"/>
            </a:endParaRPr>
          </a:p>
        </p:txBody>
      </p:sp>
      <p:sp>
        <p:nvSpPr>
          <p:cNvPr id="85" name="PlaceHolder 4"/>
          <p:cNvSpPr>
            <a:spLocks noGrp="1"/>
          </p:cNvSpPr>
          <p:nvPr>
            <p:ph type="dt"/>
          </p:nvPr>
        </p:nvSpPr>
        <p:spPr>
          <a:xfrm>
            <a:off x="360360" y="7199280"/>
            <a:ext cx="2876400" cy="357120"/>
          </a:xfrm>
          <a:prstGeom prst="rect">
            <a:avLst/>
          </a:prstGeom>
        </p:spPr>
        <p:txBody>
          <a:bodyPr lIns="0" rIns="0" tIns="0" bIns="0" anchor="ctr"/>
          <a:p>
            <a:pPr>
              <a:lnSpc>
                <a:spcPct val="98000"/>
              </a:lnSpc>
            </a:pPr>
            <a:r>
              <a:rPr b="1" lang="en-US" sz="1800" spc="-1" strike="noStrike">
                <a:solidFill>
                  <a:srgbClr val="ffffff"/>
                </a:solidFill>
                <a:uFill>
                  <a:solidFill>
                    <a:srgbClr val="ffffff"/>
                  </a:solidFill>
                </a:uFill>
                <a:latin typeface="Source Sans Pro Black"/>
                <a:ea typeface="源ノ角ゴシック Heavy"/>
              </a:rPr>
              <a:t>&lt;date/time&gt;</a:t>
            </a:r>
            <a:endParaRPr b="0" lang="en-IN" sz="2400" spc="-1" strike="noStrike">
              <a:solidFill>
                <a:srgbClr val="ffffff"/>
              </a:solidFill>
              <a:uFill>
                <a:solidFill>
                  <a:srgbClr val="ffffff"/>
                </a:solidFill>
              </a:uFill>
              <a:latin typeface="Times New Roman"/>
            </a:endParaRPr>
          </a:p>
        </p:txBody>
      </p:sp>
      <p:sp>
        <p:nvSpPr>
          <p:cNvPr id="86" name="PlaceHolder 5"/>
          <p:cNvSpPr>
            <a:spLocks noGrp="1"/>
          </p:cNvSpPr>
          <p:nvPr>
            <p:ph type="ftr"/>
          </p:nvPr>
        </p:nvSpPr>
        <p:spPr>
          <a:xfrm>
            <a:off x="3419280" y="7199280"/>
            <a:ext cx="3236760" cy="357120"/>
          </a:xfrm>
          <a:prstGeom prst="rect">
            <a:avLst/>
          </a:prstGeom>
        </p:spPr>
        <p:txBody>
          <a:bodyPr lIns="0" rIns="0" tIns="0" bIns="0" anchor="ctr"/>
          <a:p>
            <a:pPr algn="ctr">
              <a:lnSpc>
                <a:spcPct val="98000"/>
              </a:lnSpc>
            </a:pPr>
            <a:r>
              <a:rPr b="1" lang="en-US" sz="1800" spc="-1" strike="noStrike">
                <a:solidFill>
                  <a:srgbClr val="ffffff"/>
                </a:solidFill>
                <a:uFill>
                  <a:solidFill>
                    <a:srgbClr val="ffffff"/>
                  </a:solidFill>
                </a:uFill>
                <a:latin typeface="Source Sans Pro Black"/>
                <a:ea typeface="源ノ角ゴシック Heavy"/>
              </a:rPr>
              <a:t>&lt;footer&gt;</a:t>
            </a:r>
            <a:endParaRPr b="0" lang="en-IN" sz="2400" spc="-1" strike="noStrike">
              <a:solidFill>
                <a:srgbClr val="ffffff"/>
              </a:solidFill>
              <a:uFill>
                <a:solidFill>
                  <a:srgbClr val="ffffff"/>
                </a:solidFill>
              </a:uFill>
              <a:latin typeface="Times New Roman"/>
            </a:endParaRPr>
          </a:p>
        </p:txBody>
      </p:sp>
      <p:sp>
        <p:nvSpPr>
          <p:cNvPr id="87" name="PlaceHolder 6"/>
          <p:cNvSpPr>
            <a:spLocks noGrp="1"/>
          </p:cNvSpPr>
          <p:nvPr>
            <p:ph type="sldNum"/>
          </p:nvPr>
        </p:nvSpPr>
        <p:spPr>
          <a:xfrm>
            <a:off x="9180360" y="6803640"/>
            <a:ext cx="717840" cy="717480"/>
          </a:xfrm>
          <a:prstGeom prst="rect">
            <a:avLst/>
          </a:prstGeom>
        </p:spPr>
        <p:txBody>
          <a:bodyPr lIns="0" rIns="0" tIns="0" bIns="0" anchor="ctr"/>
          <a:p>
            <a:pPr algn="ctr">
              <a:lnSpc>
                <a:spcPct val="98000"/>
              </a:lnSpc>
            </a:pPr>
            <a:fld id="{0D21E71E-72D1-44AC-90AB-CF66C4CF35FE}" type="slidenum">
              <a:rPr b="1" lang="en-US" sz="1800" spc="-1" strike="noStrike">
                <a:solidFill>
                  <a:srgbClr val="ffffff"/>
                </a:solidFill>
                <a:uFill>
                  <a:solidFill>
                    <a:srgbClr val="ffffff"/>
                  </a:solidFill>
                </a:uFill>
                <a:latin typeface="Source Sans Pro Black"/>
                <a:ea typeface="源ノ角ゴシック Heavy"/>
              </a:rPr>
              <a:t>&lt;number&gt;</a:t>
            </a:fld>
            <a:endParaRPr b="0" lang="en-IN"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129" name="TextShape 1"/>
          <p:cNvSpPr txBox="1"/>
          <p:nvPr/>
        </p:nvSpPr>
        <p:spPr>
          <a:xfrm>
            <a:off x="179280" y="1855800"/>
            <a:ext cx="9360000" cy="1566720"/>
          </a:xfrm>
          <a:prstGeom prst="rect">
            <a:avLst/>
          </a:prstGeom>
          <a:noFill/>
          <a:ln>
            <a:noFill/>
          </a:ln>
        </p:spPr>
        <p:txBody>
          <a:bodyPr lIns="0" rIns="0" tIns="0" bIns="0" anchor="ctr" anchorCtr="1"/>
          <a:p>
            <a:pPr algn="ctr">
              <a:lnSpc>
                <a:spcPct val="93000"/>
              </a:lnSpc>
            </a:pPr>
            <a:r>
              <a:rPr b="0" lang="en-US" sz="4800" spc="-1" strike="noStrike">
                <a:solidFill>
                  <a:srgbClr val="ffffff"/>
                </a:solidFill>
                <a:uFill>
                  <a:solidFill>
                    <a:srgbClr val="ffffff"/>
                  </a:solidFill>
                </a:uFill>
                <a:latin typeface="Ubuntu"/>
              </a:rPr>
              <a:t>a_good_movie_review</a:t>
            </a:r>
            <a:endParaRPr b="0" lang="en-IN" sz="4800" spc="-1" strike="noStrike">
              <a:solidFill>
                <a:srgbClr val="ffffff"/>
              </a:solidFill>
              <a:uFill>
                <a:solidFill>
                  <a:srgbClr val="ffffff"/>
                </a:solidFill>
              </a:uFill>
              <a:latin typeface="Ubuntu"/>
            </a:endParaRPr>
          </a:p>
        </p:txBody>
      </p:sp>
      <p:sp>
        <p:nvSpPr>
          <p:cNvPr id="130" name="TextShape 2"/>
          <p:cNvSpPr txBox="1"/>
          <p:nvPr/>
        </p:nvSpPr>
        <p:spPr>
          <a:xfrm>
            <a:off x="360360" y="5219280"/>
            <a:ext cx="9360000" cy="1979640"/>
          </a:xfrm>
          <a:prstGeom prst="rect">
            <a:avLst/>
          </a:prstGeom>
          <a:noFill/>
          <a:ln>
            <a:noFill/>
          </a:ln>
        </p:spPr>
        <p:txBody>
          <a:bodyPr lIns="0" rIns="0" tIns="19440" bIns="0" anchor="ctr"/>
          <a:p>
            <a:pPr algn="r">
              <a:lnSpc>
                <a:spcPct val="93000"/>
              </a:lnSpc>
            </a:pPr>
            <a:r>
              <a:rPr b="1" lang="en-US" sz="2200" spc="-1" strike="noStrike">
                <a:solidFill>
                  <a:srgbClr val="ffffff"/>
                </a:solidFill>
                <a:uFill>
                  <a:solidFill>
                    <a:srgbClr val="ffffff"/>
                  </a:solidFill>
                </a:uFill>
                <a:latin typeface="Ubuntu"/>
              </a:rPr>
              <a:t>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Abhishek Seth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P.Malla Reddy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Mradul Dubey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Vikas Upadhyay</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Shivendra Pratap Singh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 </a:t>
            </a:r>
            <a:endParaRPr b="0" lang="en-IN" sz="2200" spc="-1" strike="noStrike">
              <a:solidFill>
                <a:srgbClr val="ffffff"/>
              </a:solidFill>
              <a:uFill>
                <a:solidFill>
                  <a:srgbClr val="ffffff"/>
                </a:solidFill>
              </a:uFill>
              <a:latin typeface="Source Sans Pro"/>
            </a:endParaRPr>
          </a:p>
          <a:p>
            <a:pPr algn="r">
              <a:lnSpc>
                <a:spcPct val="93000"/>
              </a:lnSpc>
            </a:pPr>
            <a:r>
              <a:rPr b="1" lang="en-US" sz="2200" spc="-1" strike="noStrike">
                <a:solidFill>
                  <a:srgbClr val="ffffff"/>
                </a:solidFill>
                <a:uFill>
                  <a:solidFill>
                    <a:srgbClr val="ffffff"/>
                  </a:solidFill>
                </a:uFill>
                <a:latin typeface="Ubuntu"/>
              </a:rPr>
              <a:t> </a:t>
            </a:r>
            <a:endParaRPr b="0" lang="en-IN" sz="2200" spc="-1" strike="noStrike">
              <a:solidFill>
                <a:srgbClr val="ffffff"/>
              </a:solidFill>
              <a:uFill>
                <a:solidFill>
                  <a:srgbClr val="ffffff"/>
                </a:solidFill>
              </a:uFill>
              <a:latin typeface="Source Sans Pro"/>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Relational </a:t>
            </a:r>
            <a:r>
              <a:rPr b="1" lang="en-IN" sz="3600" spc="-1" strike="noStrike">
                <a:solidFill>
                  <a:srgbClr val="ffffff"/>
                </a:solidFill>
                <a:uFill>
                  <a:solidFill>
                    <a:srgbClr val="ffffff"/>
                  </a:solidFill>
                </a:uFill>
                <a:latin typeface="Ubuntu"/>
              </a:rPr>
              <a:t>Schema</a:t>
            </a:r>
            <a:r>
              <a:rPr b="1" lang="en-IN" sz="3600" spc="-1" strike="noStrike">
                <a:solidFill>
                  <a:srgbClr val="ffffff"/>
                </a:solidFill>
                <a:uFill>
                  <a:solidFill>
                    <a:srgbClr val="ffffff"/>
                  </a:solidFill>
                </a:uFill>
                <a:latin typeface="Source Sans Pro Black"/>
              </a:rPr>
              <a:t>: movies  </a:t>
            </a:r>
            <a:endParaRPr b="1" lang="en-IN" sz="3600" spc="-1" strike="noStrike">
              <a:solidFill>
                <a:srgbClr val="ffffff"/>
              </a:solidFill>
              <a:uFill>
                <a:solidFill>
                  <a:srgbClr val="ffffff"/>
                </a:solidFill>
              </a:uFill>
              <a:latin typeface="Source Sans Pro Black"/>
            </a:endParaRPr>
          </a:p>
        </p:txBody>
      </p:sp>
      <p:pic>
        <p:nvPicPr>
          <p:cNvPr id="162" name="" descr=""/>
          <p:cNvPicPr/>
          <p:nvPr/>
        </p:nvPicPr>
        <p:blipFill>
          <a:blip r:embed="rId1"/>
          <a:stretch/>
        </p:blipFill>
        <p:spPr>
          <a:xfrm>
            <a:off x="144360" y="1732680"/>
            <a:ext cx="3408480" cy="5037120"/>
          </a:xfrm>
          <a:prstGeom prst="rect">
            <a:avLst/>
          </a:prstGeom>
          <a:ln>
            <a:noFill/>
          </a:ln>
        </p:spPr>
      </p:pic>
      <p:sp>
        <p:nvSpPr>
          <p:cNvPr id="163" name="TextShape 2"/>
          <p:cNvSpPr txBox="1"/>
          <p:nvPr/>
        </p:nvSpPr>
        <p:spPr>
          <a:xfrm>
            <a:off x="3997800" y="203868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Candidate Keys={id}</a:t>
            </a:r>
            <a:endParaRPr b="1" lang="en-IN" sz="1430" spc="-1" strike="noStrike">
              <a:solidFill>
                <a:srgbClr val="2c3e50"/>
              </a:solidFill>
              <a:uFill>
                <a:solidFill>
                  <a:srgbClr val="ffffff"/>
                </a:solidFill>
              </a:uFill>
              <a:latin typeface="Source Sans Pro Semibold"/>
            </a:endParaRPr>
          </a:p>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For each Functional Dependency:</a:t>
            </a:r>
            <a:endParaRPr b="1" lang="en-IN" sz="143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A → B</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A is always candidate key(id).</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So, this table is in BCNF.</a:t>
            </a:r>
            <a:endParaRPr b="0" lang="en-IN" sz="2800" spc="-1" strike="noStrike">
              <a:solidFill>
                <a:srgbClr val="2c3e50"/>
              </a:solidFill>
              <a:uFill>
                <a:solidFill>
                  <a:srgbClr val="ffffff"/>
                </a:solidFill>
              </a:uFill>
              <a:latin typeface="Source Sans Pro"/>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Relational Schema: users </a:t>
            </a:r>
            <a:endParaRPr b="1" lang="en-IN" sz="3600" spc="-1" strike="noStrike">
              <a:solidFill>
                <a:srgbClr val="ffffff"/>
              </a:solidFill>
              <a:uFill>
                <a:solidFill>
                  <a:srgbClr val="ffffff"/>
                </a:solidFill>
              </a:uFill>
              <a:latin typeface="Source Sans Pro Black"/>
            </a:endParaRPr>
          </a:p>
        </p:txBody>
      </p:sp>
      <p:pic>
        <p:nvPicPr>
          <p:cNvPr id="165" name="" descr=""/>
          <p:cNvPicPr/>
          <p:nvPr/>
        </p:nvPicPr>
        <p:blipFill>
          <a:blip r:embed="rId1"/>
          <a:stretch/>
        </p:blipFill>
        <p:spPr>
          <a:xfrm>
            <a:off x="419400" y="1870200"/>
            <a:ext cx="4155840" cy="5037120"/>
          </a:xfrm>
          <a:prstGeom prst="rect">
            <a:avLst/>
          </a:prstGeom>
          <a:ln>
            <a:noFill/>
          </a:ln>
        </p:spPr>
      </p:pic>
      <p:sp>
        <p:nvSpPr>
          <p:cNvPr id="166" name="TextShape 2"/>
          <p:cNvSpPr txBox="1"/>
          <p:nvPr/>
        </p:nvSpPr>
        <p:spPr>
          <a:xfrm>
            <a:off x="4820040" y="227664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Candidate Keys={id},{email}</a:t>
            </a:r>
            <a:endParaRPr b="1" lang="en-IN" sz="1430" spc="-1" strike="noStrike">
              <a:solidFill>
                <a:srgbClr val="2c3e50"/>
              </a:solidFill>
              <a:uFill>
                <a:solidFill>
                  <a:srgbClr val="ffffff"/>
                </a:solidFill>
              </a:uFill>
              <a:latin typeface="Source Sans Pro Semibold"/>
            </a:endParaRPr>
          </a:p>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This table has following types of functional depnendency:</a:t>
            </a:r>
            <a:endParaRPr b="1" lang="en-IN" sz="143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Every attribute is f.d. on each candidate key  i.e. primary attr → non-primary</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Id → email and email →id i.e. primary attr → primary attribute</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So, users is in BCNF. </a:t>
            </a:r>
            <a:endParaRPr b="0" lang="en-IN" sz="2800" spc="-1" strike="noStrike">
              <a:solidFill>
                <a:srgbClr val="2c3e50"/>
              </a:solidFill>
              <a:uFill>
                <a:solidFill>
                  <a:srgbClr val="ffffff"/>
                </a:solidFill>
              </a:uFill>
              <a:latin typeface="Source Sans Pro"/>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Relational Schema: celebrities </a:t>
            </a:r>
            <a:endParaRPr b="1" lang="en-IN" sz="3600" spc="-1" strike="noStrike">
              <a:solidFill>
                <a:srgbClr val="ffffff"/>
              </a:solidFill>
              <a:uFill>
                <a:solidFill>
                  <a:srgbClr val="ffffff"/>
                </a:solidFill>
              </a:uFill>
              <a:latin typeface="Source Sans Pro Black"/>
            </a:endParaRPr>
          </a:p>
        </p:txBody>
      </p:sp>
      <p:pic>
        <p:nvPicPr>
          <p:cNvPr id="168" name="" descr=""/>
          <p:cNvPicPr/>
          <p:nvPr/>
        </p:nvPicPr>
        <p:blipFill>
          <a:blip r:embed="rId1"/>
          <a:stretch/>
        </p:blipFill>
        <p:spPr>
          <a:xfrm>
            <a:off x="137520" y="1787760"/>
            <a:ext cx="4189680" cy="5037120"/>
          </a:xfrm>
          <a:prstGeom prst="rect">
            <a:avLst/>
          </a:prstGeom>
          <a:ln>
            <a:noFill/>
          </a:ln>
        </p:spPr>
      </p:pic>
      <p:sp>
        <p:nvSpPr>
          <p:cNvPr id="169" name="TextShape 2"/>
          <p:cNvSpPr txBox="1"/>
          <p:nvPr/>
        </p:nvSpPr>
        <p:spPr>
          <a:xfrm>
            <a:off x="4670640" y="216000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Candidate Keys={id},{twitter_link}</a:t>
            </a:r>
            <a:endParaRPr b="1" lang="en-IN" sz="1430" spc="-1" strike="noStrike">
              <a:solidFill>
                <a:srgbClr val="2c3e50"/>
              </a:solidFill>
              <a:uFill>
                <a:solidFill>
                  <a:srgbClr val="ffffff"/>
                </a:solidFill>
              </a:uFill>
              <a:latin typeface="Source Sans Pro Semibold"/>
            </a:endParaRPr>
          </a:p>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This table has following types of functional depnendency:</a:t>
            </a:r>
            <a:endParaRPr b="1" lang="en-IN" sz="143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Every attribute is f.d. on each candidate key  i.e. primary attr → non-primary</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Id → twitter_link and twitter_link →id i.e. primary attr → primary attribute</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So, celebrities is in BCNF. </a:t>
            </a:r>
            <a:endParaRPr b="0" lang="en-IN" sz="2800" spc="-1" strike="noStrike">
              <a:solidFill>
                <a:srgbClr val="2c3e50"/>
              </a:solidFill>
              <a:uFill>
                <a:solidFill>
                  <a:srgbClr val="ffffff"/>
                </a:solidFill>
              </a:uFill>
              <a:latin typeface="Source Sans Pro"/>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Relational Schema: categories</a:t>
            </a:r>
            <a:endParaRPr b="1" lang="en-IN" sz="3600" spc="-1" strike="noStrike">
              <a:solidFill>
                <a:srgbClr val="ffffff"/>
              </a:solidFill>
              <a:uFill>
                <a:solidFill>
                  <a:srgbClr val="ffffff"/>
                </a:solidFill>
              </a:uFill>
              <a:latin typeface="Source Sans Pro Black"/>
            </a:endParaRPr>
          </a:p>
        </p:txBody>
      </p:sp>
      <p:pic>
        <p:nvPicPr>
          <p:cNvPr id="171" name="" descr=""/>
          <p:cNvPicPr/>
          <p:nvPr/>
        </p:nvPicPr>
        <p:blipFill>
          <a:blip r:embed="rId1"/>
          <a:stretch/>
        </p:blipFill>
        <p:spPr>
          <a:xfrm>
            <a:off x="144000" y="1897200"/>
            <a:ext cx="4189680" cy="2566800"/>
          </a:xfrm>
          <a:prstGeom prst="rect">
            <a:avLst/>
          </a:prstGeom>
          <a:ln>
            <a:noFill/>
          </a:ln>
        </p:spPr>
      </p:pic>
      <p:sp>
        <p:nvSpPr>
          <p:cNvPr id="172" name="TextShape 2"/>
          <p:cNvSpPr txBox="1"/>
          <p:nvPr/>
        </p:nvSpPr>
        <p:spPr>
          <a:xfrm>
            <a:off x="4670640" y="216036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Candidate Keys={id}</a:t>
            </a:r>
            <a:endParaRPr b="1" lang="en-IN" sz="1430" spc="-1" strike="noStrike">
              <a:solidFill>
                <a:srgbClr val="2c3e50"/>
              </a:solidFill>
              <a:uFill>
                <a:solidFill>
                  <a:srgbClr val="ffffff"/>
                </a:solidFill>
              </a:uFill>
              <a:latin typeface="Source Sans Pro Semibold"/>
            </a:endParaRPr>
          </a:p>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This table has following types of functional depnendency:</a:t>
            </a:r>
            <a:endParaRPr b="1" lang="en-IN" sz="143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Every attribute is f.d. on candidate key  i.e. primary attr → non-primary</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So, celebrities is in BCNF. </a:t>
            </a:r>
            <a:endParaRPr b="0" lang="en-IN" sz="2800" spc="-1" strike="noStrike">
              <a:solidFill>
                <a:srgbClr val="2c3e50"/>
              </a:solidFill>
              <a:uFill>
                <a:solidFill>
                  <a:srgbClr val="ffffff"/>
                </a:solidFill>
              </a:uFill>
              <a:latin typeface="Source Sans Pro"/>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Relational Schema: reviews</a:t>
            </a:r>
            <a:endParaRPr b="1" lang="en-IN" sz="3600" spc="-1" strike="noStrike">
              <a:solidFill>
                <a:srgbClr val="ffffff"/>
              </a:solidFill>
              <a:uFill>
                <a:solidFill>
                  <a:srgbClr val="ffffff"/>
                </a:solidFill>
              </a:uFill>
              <a:latin typeface="Source Sans Pro Black"/>
            </a:endParaRPr>
          </a:p>
        </p:txBody>
      </p:sp>
      <p:pic>
        <p:nvPicPr>
          <p:cNvPr id="174" name="" descr=""/>
          <p:cNvPicPr/>
          <p:nvPr/>
        </p:nvPicPr>
        <p:blipFill>
          <a:blip r:embed="rId1"/>
          <a:stretch/>
        </p:blipFill>
        <p:spPr>
          <a:xfrm>
            <a:off x="231120" y="1872000"/>
            <a:ext cx="3440880" cy="3168000"/>
          </a:xfrm>
          <a:prstGeom prst="rect">
            <a:avLst/>
          </a:prstGeom>
          <a:ln>
            <a:noFill/>
          </a:ln>
        </p:spPr>
      </p:pic>
      <p:sp>
        <p:nvSpPr>
          <p:cNvPr id="175" name="TextShape 2"/>
          <p:cNvSpPr txBox="1"/>
          <p:nvPr/>
        </p:nvSpPr>
        <p:spPr>
          <a:xfrm>
            <a:off x="4670640" y="216072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Candidate Keys={id},{created_at,user_id}</a:t>
            </a:r>
            <a:endParaRPr b="1" lang="en-IN" sz="1430" spc="-1" strike="noStrike">
              <a:solidFill>
                <a:srgbClr val="2c3e50"/>
              </a:solidFill>
              <a:uFill>
                <a:solidFill>
                  <a:srgbClr val="ffffff"/>
                </a:solidFill>
              </a:uFill>
              <a:latin typeface="Source Sans Pro Semibold"/>
            </a:endParaRPr>
          </a:p>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This table has following types of functional depnendency:</a:t>
            </a:r>
            <a:endParaRPr b="1" lang="en-IN" sz="143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Every attribute is f.d. on candidate key  i.e. primary attr → non-primary</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Primary attribute → Primary attribute functional dpendency present</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430" spc="-1" strike="noStrike">
                <a:solidFill>
                  <a:srgbClr val="2c3e50"/>
                </a:solidFill>
                <a:uFill>
                  <a:solidFill>
                    <a:srgbClr val="ffffff"/>
                  </a:solidFill>
                </a:uFill>
                <a:latin typeface="Ubuntu"/>
              </a:rPr>
              <a:t>So it is in BCNF.</a:t>
            </a:r>
            <a:endParaRPr b="0" lang="en-IN" sz="2800" spc="-1" strike="noStrike">
              <a:solidFill>
                <a:srgbClr val="2c3e50"/>
              </a:solidFill>
              <a:uFill>
                <a:solidFill>
                  <a:srgbClr val="ffffff"/>
                </a:solidFill>
              </a:uFill>
              <a:latin typeface="Source Sans Pro"/>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TextShape 1"/>
          <p:cNvSpPr txBox="1"/>
          <p:nvPr/>
        </p:nvSpPr>
        <p:spPr>
          <a:xfrm>
            <a:off x="360360" y="301320"/>
            <a:ext cx="9360000" cy="958680"/>
          </a:xfrm>
          <a:prstGeom prst="rect">
            <a:avLst/>
          </a:prstGeom>
          <a:noFill/>
          <a:ln>
            <a:noFill/>
          </a:ln>
        </p:spPr>
        <p:txBody>
          <a:bodyPr lIns="0" rIns="0" tIns="32040" bIns="0" anchor="ctr"/>
          <a:p>
            <a:pPr>
              <a:lnSpc>
                <a:spcPct val="93000"/>
              </a:lnSpc>
            </a:pPr>
            <a:r>
              <a:rPr b="1" lang="en-US" sz="3600" spc="-1" strike="noStrike">
                <a:solidFill>
                  <a:srgbClr val="ffffff"/>
                </a:solidFill>
                <a:uFill>
                  <a:solidFill>
                    <a:srgbClr val="ffffff"/>
                  </a:solidFill>
                </a:uFill>
                <a:latin typeface="Ubuntu"/>
              </a:rPr>
              <a:t>Project Overview</a:t>
            </a:r>
            <a:r>
              <a:rPr b="1" lang="en-US" sz="3600" spc="-1" strike="noStrike">
                <a:solidFill>
                  <a:srgbClr val="ffffff"/>
                </a:solidFill>
                <a:uFill>
                  <a:solidFill>
                    <a:srgbClr val="ffffff"/>
                  </a:solidFill>
                </a:uFill>
                <a:latin typeface="Ubuntu"/>
              </a:rPr>
              <a:t>	</a:t>
            </a:r>
            <a:endParaRPr b="1" lang="en-IN" sz="3600" spc="-1" strike="noStrike">
              <a:solidFill>
                <a:srgbClr val="ffffff"/>
              </a:solidFill>
              <a:uFill>
                <a:solidFill>
                  <a:srgbClr val="ffffff"/>
                </a:solidFill>
              </a:uFill>
              <a:latin typeface="Source Sans Pro Black"/>
            </a:endParaRPr>
          </a:p>
        </p:txBody>
      </p:sp>
      <p:sp>
        <p:nvSpPr>
          <p:cNvPr id="132" name="TextShape 2"/>
          <p:cNvSpPr txBox="1"/>
          <p:nvPr/>
        </p:nvSpPr>
        <p:spPr>
          <a:xfrm>
            <a:off x="287280" y="4248000"/>
            <a:ext cx="9360000" cy="2735280"/>
          </a:xfrm>
          <a:prstGeom prst="rect">
            <a:avLst/>
          </a:prstGeom>
          <a:noFill/>
          <a:ln>
            <a:noFill/>
          </a:ln>
        </p:spPr>
        <p:txBody>
          <a:bodyPr lIns="0" rIns="0" tIns="17640" bIns="0"/>
          <a:p>
            <a:pPr marL="430200" indent="-324000">
              <a:lnSpc>
                <a:spcPct val="93000"/>
              </a:lnSpc>
              <a:buClr>
                <a:srgbClr val="2c3e50"/>
              </a:buClr>
              <a:buSzPct val="45000"/>
              <a:buFont typeface="Wingdings" charset="2"/>
              <a:buChar char=""/>
            </a:pPr>
            <a:r>
              <a:rPr b="1" lang="en-US" sz="2000" spc="-1" strike="noStrike">
                <a:solidFill>
                  <a:srgbClr val="2c3e50"/>
                </a:solidFill>
                <a:uFill>
                  <a:solidFill>
                    <a:srgbClr val="ffffff"/>
                  </a:solidFill>
                </a:uFill>
                <a:latin typeface="Ubuntu"/>
              </a:rPr>
              <a:t> </a:t>
            </a:r>
            <a:endParaRPr b="1" lang="en-IN" sz="3200" spc="-1" strike="noStrike">
              <a:solidFill>
                <a:srgbClr val="2c3e50"/>
              </a:solidFill>
              <a:uFill>
                <a:solidFill>
                  <a:srgbClr val="ffffff"/>
                </a:solidFill>
              </a:uFill>
              <a:latin typeface="Source Sans Pro Semibold"/>
            </a:endParaRPr>
          </a:p>
          <a:p>
            <a:pPr lvl="1" marL="863280" indent="-322200">
              <a:lnSpc>
                <a:spcPct val="93000"/>
              </a:lnSpc>
            </a:pPr>
            <a:r>
              <a:rPr b="0" lang="en-US" sz="2000" spc="-1" strike="noStrike">
                <a:solidFill>
                  <a:srgbClr val="2c3e50"/>
                </a:solidFill>
                <a:uFill>
                  <a:solidFill>
                    <a:srgbClr val="ffffff"/>
                  </a:solidFill>
                </a:uFill>
                <a:latin typeface="Ubuntu"/>
              </a:rPr>
              <a:t> </a:t>
            </a:r>
            <a:endParaRPr b="0" lang="en-IN" sz="2800" spc="-1" strike="noStrike">
              <a:solidFill>
                <a:srgbClr val="2c3e50"/>
              </a:solidFill>
              <a:uFill>
                <a:solidFill>
                  <a:srgbClr val="ffffff"/>
                </a:solidFill>
              </a:uFill>
              <a:latin typeface="Source Sans Pro"/>
            </a:endParaRPr>
          </a:p>
        </p:txBody>
      </p:sp>
      <p:sp>
        <p:nvSpPr>
          <p:cNvPr id="133" name="CustomShape 3"/>
          <p:cNvSpPr/>
          <p:nvPr/>
        </p:nvSpPr>
        <p:spPr>
          <a:xfrm>
            <a:off x="1152360" y="2879640"/>
            <a:ext cx="9720" cy="27000"/>
          </a:xfrm>
          <a:prstGeom prst="rect">
            <a:avLst/>
          </a:prstGeom>
          <a:solidFill>
            <a:srgbClr val="729fcf"/>
          </a:solidFill>
          <a:ln w="9360">
            <a:solidFill>
              <a:srgbClr val="3465a4"/>
            </a:solidFill>
            <a:round/>
          </a:ln>
        </p:spPr>
        <p:style>
          <a:lnRef idx="0"/>
          <a:fillRef idx="0"/>
          <a:effectRef idx="0"/>
          <a:fontRef idx="minor"/>
        </p:style>
      </p:sp>
      <p:sp>
        <p:nvSpPr>
          <p:cNvPr id="134" name="CustomShape 4"/>
          <p:cNvSpPr/>
          <p:nvPr/>
        </p:nvSpPr>
        <p:spPr>
          <a:xfrm>
            <a:off x="360360" y="1979640"/>
            <a:ext cx="9360000" cy="219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7640" bIns="0"/>
          <a:p>
            <a:pPr>
              <a:lnSpc>
                <a:spcPct val="93000"/>
              </a:lnSpc>
              <a:buClr>
                <a:srgbClr val="000000"/>
              </a:buClr>
              <a:buSzPct val="45000"/>
              <a:buFont typeface="Wingdings" charset="2"/>
              <a:buChar char=""/>
            </a:pPr>
            <a:r>
              <a:rPr b="1" lang="en-US" sz="2000" spc="-1" strike="noStrike">
                <a:solidFill>
                  <a:srgbClr val="2c3e50"/>
                </a:solidFill>
                <a:uFill>
                  <a:solidFill>
                    <a:srgbClr val="ffffff"/>
                  </a:solidFill>
                </a:uFill>
                <a:latin typeface="Ubuntu"/>
                <a:ea typeface="源ノ角ゴシック Bold"/>
              </a:rPr>
              <a:t>This projects is a proper fusion of the ImDb and Wikipedia models.</a:t>
            </a:r>
            <a:endParaRPr b="0" lang="en-IN" sz="2800" spc="-1" strike="noStrike">
              <a:solidFill>
                <a:srgbClr val="000000"/>
              </a:solidFill>
              <a:uFill>
                <a:solidFill>
                  <a:srgbClr val="ffffff"/>
                </a:solidFill>
              </a:uFill>
              <a:latin typeface="Ubuntu"/>
            </a:endParaRPr>
          </a:p>
          <a:p>
            <a:pPr>
              <a:lnSpc>
                <a:spcPct val="93000"/>
              </a:lnSpc>
              <a:buClr>
                <a:srgbClr val="000000"/>
              </a:buClr>
              <a:buSzPct val="45000"/>
              <a:buFont typeface="Wingdings" charset="2"/>
              <a:buChar char=""/>
            </a:pPr>
            <a:r>
              <a:rPr b="1" lang="en-US" sz="2000" spc="-1" strike="noStrike">
                <a:solidFill>
                  <a:srgbClr val="2c3e50"/>
                </a:solidFill>
                <a:uFill>
                  <a:solidFill>
                    <a:srgbClr val="ffffff"/>
                  </a:solidFill>
                </a:uFill>
                <a:latin typeface="Ubuntu"/>
                <a:ea typeface="源ノ角ゴシック Bold"/>
              </a:rPr>
              <a:t>ImDb maintains online database of information related to films, television       programs and video games, including cast, production crew, biographies etc.  </a:t>
            </a:r>
            <a:endParaRPr b="0" lang="en-IN" sz="2800" spc="-1" strike="noStrike">
              <a:solidFill>
                <a:srgbClr val="000000"/>
              </a:solidFill>
              <a:uFill>
                <a:solidFill>
                  <a:srgbClr val="ffffff"/>
                </a:solidFill>
              </a:uFill>
              <a:latin typeface="Ubuntu"/>
            </a:endParaRPr>
          </a:p>
          <a:p>
            <a:pPr>
              <a:lnSpc>
                <a:spcPct val="93000"/>
              </a:lnSpc>
              <a:buClr>
                <a:srgbClr val="000000"/>
              </a:buClr>
              <a:buSzPct val="45000"/>
              <a:buFont typeface="Wingdings" charset="2"/>
              <a:buChar char=""/>
            </a:pPr>
            <a:r>
              <a:rPr b="1" lang="en-US" sz="2000" spc="-1" strike="noStrike">
                <a:solidFill>
                  <a:srgbClr val="2c3e50"/>
                </a:solidFill>
                <a:uFill>
                  <a:solidFill>
                    <a:srgbClr val="ffffff"/>
                  </a:solidFill>
                </a:uFill>
                <a:latin typeface="Ubuntu"/>
                <a:ea typeface="源ノ角ゴシック Bold"/>
              </a:rPr>
              <a:t>Wikipedia is a free online encyclopedia that, by default, allows its users to edit any article.</a:t>
            </a:r>
            <a:endParaRPr b="0" lang="en-IN" sz="2800" spc="-1" strike="noStrike">
              <a:solidFill>
                <a:srgbClr val="000000"/>
              </a:solidFill>
              <a:uFill>
                <a:solidFill>
                  <a:srgbClr val="ffffff"/>
                </a:solidFill>
              </a:uFill>
              <a:latin typeface="Ubuntu"/>
            </a:endParaRPr>
          </a:p>
          <a:p>
            <a:pPr>
              <a:lnSpc>
                <a:spcPct val="93000"/>
              </a:lnSpc>
              <a:buClr>
                <a:srgbClr val="000000"/>
              </a:buClr>
              <a:buSzPct val="45000"/>
              <a:buFont typeface="Wingdings" charset="2"/>
              <a:buChar char=""/>
            </a:pPr>
            <a:r>
              <a:rPr b="1" lang="en-US" sz="2000" spc="-1" strike="noStrike">
                <a:solidFill>
                  <a:srgbClr val="2c3e50"/>
                </a:solidFill>
                <a:uFill>
                  <a:solidFill>
                    <a:srgbClr val="ffffff"/>
                  </a:solidFill>
                </a:uFill>
                <a:latin typeface="Ubuntu"/>
                <a:ea typeface="源ノ角ゴシック Bold"/>
              </a:rPr>
              <a:t>This project amalgamates both the models by letting any registered user add any movie to the database, edit and review it.</a:t>
            </a:r>
            <a:endParaRPr b="0" lang="en-IN" sz="2800" spc="-1" strike="noStrike">
              <a:solidFill>
                <a:srgbClr val="000000"/>
              </a:solidFill>
              <a:uFill>
                <a:solidFill>
                  <a:srgbClr val="ffffff"/>
                </a:solidFill>
              </a:uFill>
              <a:latin typeface="Ubuntu"/>
            </a:endParaRPr>
          </a:p>
          <a:p>
            <a:pPr>
              <a:lnSpc>
                <a:spcPct val="93000"/>
              </a:lnSpc>
              <a:buClr>
                <a:srgbClr val="000000"/>
              </a:buClr>
              <a:buSzPct val="45000"/>
              <a:buFont typeface="Wingdings" charset="2"/>
              <a:buChar char=""/>
            </a:pPr>
            <a:r>
              <a:rPr b="1" lang="en-US" sz="2000" spc="-1" strike="noStrike">
                <a:solidFill>
                  <a:srgbClr val="2c3e50"/>
                </a:solidFill>
                <a:uFill>
                  <a:solidFill>
                    <a:srgbClr val="ffffff"/>
                  </a:solidFill>
                </a:uFill>
                <a:latin typeface="Ubuntu"/>
                <a:ea typeface="源ノ角ゴシック Bold"/>
              </a:rPr>
              <a:t>The current status of the project will serve as a basic model to expand to an aggrandized service where user can receive recommendations based on his preferences and editor’s selected lists.   </a:t>
            </a:r>
            <a:endParaRPr b="0" lang="en-IN" sz="2800" spc="-1" strike="noStrike">
              <a:solidFill>
                <a:srgbClr val="000000"/>
              </a:solidFill>
              <a:uFill>
                <a:solidFill>
                  <a:srgbClr val="ffffff"/>
                </a:solidFill>
              </a:uFill>
              <a:latin typeface="Ubuntu"/>
            </a:endParaRPr>
          </a:p>
          <a:p>
            <a:pPr lvl="1" marL="863280" indent="-322200">
              <a:lnSpc>
                <a:spcPct val="93000"/>
              </a:lnSpc>
            </a:pPr>
            <a:r>
              <a:rPr b="1" lang="en-US" sz="2000" spc="-1" strike="noStrike">
                <a:solidFill>
                  <a:srgbClr val="2c3e50"/>
                </a:solidFill>
                <a:uFill>
                  <a:solidFill>
                    <a:srgbClr val="ffffff"/>
                  </a:solidFill>
                </a:uFill>
                <a:latin typeface="Ubuntu"/>
                <a:ea typeface="源ノ角ゴシック Normal"/>
              </a:rPr>
              <a:t> </a:t>
            </a:r>
            <a:endParaRPr b="0" lang="en-IN" sz="2800" spc="-1" strike="noStrike">
              <a:solidFill>
                <a:srgbClr val="000000"/>
              </a:solidFill>
              <a:uFill>
                <a:solidFill>
                  <a:srgbClr val="ffffff"/>
                </a:solidFill>
              </a:uFill>
              <a:latin typeface="Ubuntu"/>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TextShape 1"/>
          <p:cNvSpPr txBox="1"/>
          <p:nvPr/>
        </p:nvSpPr>
        <p:spPr>
          <a:xfrm>
            <a:off x="360360" y="301320"/>
            <a:ext cx="9360000" cy="958680"/>
          </a:xfrm>
          <a:prstGeom prst="rect">
            <a:avLst/>
          </a:prstGeom>
          <a:noFill/>
          <a:ln>
            <a:noFill/>
          </a:ln>
        </p:spPr>
        <p:txBody>
          <a:bodyPr lIns="0" rIns="0" tIns="32040" bIns="0" anchor="ctr"/>
          <a:p>
            <a:r>
              <a:rPr b="1" lang="en-IN" sz="3600" spc="-1" strike="noStrike">
                <a:solidFill>
                  <a:srgbClr val="ffffff"/>
                </a:solidFill>
                <a:uFill>
                  <a:solidFill>
                    <a:srgbClr val="ffffff"/>
                  </a:solidFill>
                </a:uFill>
                <a:latin typeface="Source Sans Pro Black"/>
              </a:rPr>
              <a:t>Technologies Used: Rails</a:t>
            </a:r>
            <a:endParaRPr b="1" lang="en-IN" sz="3600" spc="-1" strike="noStrike">
              <a:solidFill>
                <a:srgbClr val="ffffff"/>
              </a:solidFill>
              <a:uFill>
                <a:solidFill>
                  <a:srgbClr val="ffffff"/>
                </a:solidFill>
              </a:uFill>
              <a:latin typeface="Source Sans Pro Black"/>
            </a:endParaRPr>
          </a:p>
        </p:txBody>
      </p:sp>
      <p:sp>
        <p:nvSpPr>
          <p:cNvPr id="136" name="TextShape 2"/>
          <p:cNvSpPr txBox="1"/>
          <p:nvPr/>
        </p:nvSpPr>
        <p:spPr>
          <a:xfrm>
            <a:off x="242280" y="1944000"/>
            <a:ext cx="9405720" cy="4895640"/>
          </a:xfrm>
          <a:prstGeom prst="rect">
            <a:avLst/>
          </a:prstGeom>
          <a:noFill/>
          <a:ln>
            <a:noFill/>
          </a:ln>
        </p:spPr>
        <p:txBody>
          <a:bodyPr lIns="0" rIns="0" tIns="19440" bIns="0"/>
          <a:p>
            <a:pPr marL="430200" indent="-324000">
              <a:lnSpc>
                <a:spcPct val="93000"/>
              </a:lnSpc>
              <a:buClr>
                <a:srgbClr val="2c3e50"/>
              </a:buClr>
              <a:buSzPct val="45000"/>
              <a:buFont typeface="Wingdings" charset="2"/>
              <a:buChar char=""/>
            </a:pPr>
            <a:r>
              <a:rPr b="1" lang="en-US" sz="2200" spc="-1" strike="noStrike">
                <a:solidFill>
                  <a:srgbClr val="2c3e50"/>
                </a:solidFill>
                <a:uFill>
                  <a:solidFill>
                    <a:srgbClr val="ffffff"/>
                  </a:solidFill>
                </a:uFill>
                <a:latin typeface="Ubuntu"/>
              </a:rPr>
              <a:t>Ruby On Rails</a:t>
            </a:r>
            <a:endParaRPr b="1" lang="en-IN" sz="320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Rails is a </a:t>
            </a:r>
            <a:r>
              <a:rPr b="1" lang="en-US" sz="1600" spc="-1" strike="noStrike" u="sng">
                <a:solidFill>
                  <a:srgbClr val="2c3e50"/>
                </a:solidFill>
                <a:uFill>
                  <a:solidFill>
                    <a:srgbClr val="ffffff"/>
                  </a:solidFill>
                </a:uFill>
                <a:latin typeface="Ubuntu"/>
              </a:rPr>
              <a:t>model–view–controller (MVC)</a:t>
            </a:r>
            <a:r>
              <a:rPr b="1" lang="en-US" sz="1600" spc="-1" strike="noStrike">
                <a:solidFill>
                  <a:srgbClr val="2c3e50"/>
                </a:solidFill>
                <a:uFill>
                  <a:solidFill>
                    <a:srgbClr val="ffffff"/>
                  </a:solidFill>
                </a:uFill>
                <a:latin typeface="Ubuntu"/>
              </a:rPr>
              <a:t> framework, providing default structures for a database, a web service, and web pages.</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Rails emphasizes the use of other well-known software engineering patterns and paradigms, including convention over configuration (CoC), don't repeat yourself (DRY), and the active record pattern.</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Rails is a web application framework running on the Ruby programming language.</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Ruby on Rails includes tools that make common development tasks easier "out-of-the-box", such as scaffolding that can automatically construct some of the models and views needed for a basic website.</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Also included are WEBrick, a simple Ruby web server that is distributed with Ruby, and Rake, a build system, distributed as a gem. Together with Ruby on Rails, these tools provide a basic development environment.</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US" sz="1600" spc="-1" strike="noStrike">
                <a:solidFill>
                  <a:srgbClr val="2c3e50"/>
                </a:solidFill>
                <a:uFill>
                  <a:solidFill>
                    <a:srgbClr val="ffffff"/>
                  </a:solidFill>
                </a:uFill>
                <a:latin typeface="Ubuntu"/>
              </a:rPr>
              <a:t>It has been used widely in the IT industry with services like </a:t>
            </a:r>
            <a:r>
              <a:rPr b="1" lang="en-US" sz="1600" spc="-1" strike="noStrike" u="sng">
                <a:solidFill>
                  <a:srgbClr val="2c3e50"/>
                </a:solidFill>
                <a:uFill>
                  <a:solidFill>
                    <a:srgbClr val="ffffff"/>
                  </a:solidFill>
                </a:uFill>
                <a:latin typeface="Ubuntu"/>
              </a:rPr>
              <a:t>Twitter, GitHub, Airbnb, Heroku, Soundcloud</a:t>
            </a:r>
            <a:r>
              <a:rPr b="1" lang="en-US" sz="1600" spc="-1" strike="noStrike">
                <a:solidFill>
                  <a:srgbClr val="2c3e50"/>
                </a:solidFill>
                <a:uFill>
                  <a:solidFill>
                    <a:srgbClr val="ffffff"/>
                  </a:solidFill>
                </a:uFill>
                <a:latin typeface="Ubuntu"/>
              </a:rPr>
              <a:t> based on Ruby On Rails.</a:t>
            </a:r>
            <a:endParaRPr b="0" lang="en-IN" sz="2800" spc="-1" strike="noStrike">
              <a:solidFill>
                <a:srgbClr val="2c3e50"/>
              </a:solidFill>
              <a:uFill>
                <a:solidFill>
                  <a:srgbClr val="ffffff"/>
                </a:solidFill>
              </a:uFill>
              <a:latin typeface="Source Sans Pro"/>
            </a:endParaRPr>
          </a:p>
        </p:txBody>
      </p:sp>
      <p:sp>
        <p:nvSpPr>
          <p:cNvPr id="137" name="CustomShape 3"/>
          <p:cNvSpPr/>
          <p:nvPr/>
        </p:nvSpPr>
        <p:spPr>
          <a:xfrm>
            <a:off x="360360" y="6119640"/>
            <a:ext cx="9406080" cy="126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8" name="CustomShape 4"/>
          <p:cNvSpPr/>
          <p:nvPr/>
        </p:nvSpPr>
        <p:spPr>
          <a:xfrm>
            <a:off x="0" y="0"/>
            <a:ext cx="181080" cy="57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9" name="CustomShape 5"/>
          <p:cNvSpPr/>
          <p:nvPr/>
        </p:nvSpPr>
        <p:spPr>
          <a:xfrm>
            <a:off x="7199280" y="4680000"/>
            <a:ext cx="1619280" cy="1079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TextShape 1"/>
          <p:cNvSpPr txBox="1"/>
          <p:nvPr/>
        </p:nvSpPr>
        <p:spPr>
          <a:xfrm>
            <a:off x="360360" y="301320"/>
            <a:ext cx="9360000" cy="958680"/>
          </a:xfrm>
          <a:prstGeom prst="rect">
            <a:avLst/>
          </a:prstGeom>
          <a:noFill/>
          <a:ln>
            <a:noFill/>
          </a:ln>
        </p:spPr>
        <p:txBody>
          <a:bodyPr lIns="0" rIns="0" tIns="32040" bIns="0" anchor="ctr"/>
          <a:p>
            <a:pPr>
              <a:lnSpc>
                <a:spcPct val="93000"/>
              </a:lnSpc>
            </a:pPr>
            <a:r>
              <a:rPr b="1" lang="en-US" sz="3600" spc="-1" strike="noStrike">
                <a:solidFill>
                  <a:srgbClr val="ffffff"/>
                </a:solidFill>
                <a:uFill>
                  <a:solidFill>
                    <a:srgbClr val="ffffff"/>
                  </a:solidFill>
                </a:uFill>
                <a:latin typeface="Ubuntu"/>
              </a:rPr>
              <a:t>Technologies Used: Rails MVC</a:t>
            </a:r>
            <a:endParaRPr b="1" lang="en-IN" sz="3600" spc="-1" strike="noStrike">
              <a:solidFill>
                <a:srgbClr val="ffffff"/>
              </a:solidFill>
              <a:uFill>
                <a:solidFill>
                  <a:srgbClr val="ffffff"/>
                </a:solidFill>
              </a:uFill>
              <a:latin typeface="Source Sans Pro Black"/>
            </a:endParaRPr>
          </a:p>
        </p:txBody>
      </p:sp>
      <p:sp>
        <p:nvSpPr>
          <p:cNvPr id="141" name="TextShape 2"/>
          <p:cNvSpPr txBox="1"/>
          <p:nvPr/>
        </p:nvSpPr>
        <p:spPr>
          <a:xfrm>
            <a:off x="342360" y="1860480"/>
            <a:ext cx="9360000" cy="182304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800" spc="-1" strike="noStrike">
                <a:solidFill>
                  <a:srgbClr val="2c3e50"/>
                </a:solidFill>
                <a:uFill>
                  <a:solidFill>
                    <a:srgbClr val="ffffff"/>
                  </a:solidFill>
                </a:uFill>
                <a:latin typeface="Ubuntu"/>
              </a:rPr>
              <a:t> </a:t>
            </a:r>
            <a:r>
              <a:rPr b="1" lang="en-GB" sz="1800" spc="-1" strike="noStrike">
                <a:solidFill>
                  <a:srgbClr val="2c3e50"/>
                </a:solidFill>
                <a:uFill>
                  <a:solidFill>
                    <a:srgbClr val="ffffff"/>
                  </a:solidFill>
                </a:uFill>
                <a:latin typeface="Ubuntu"/>
              </a:rPr>
              <a:t>Model – Views - Controller</a:t>
            </a:r>
            <a:endParaRPr b="1" lang="en-IN" sz="3200" spc="-1" strike="noStrike">
              <a:solidFill>
                <a:srgbClr val="2c3e50"/>
              </a:solidFill>
              <a:uFill>
                <a:solidFill>
                  <a:srgbClr val="ffffff"/>
                </a:solidFill>
              </a:uFill>
              <a:latin typeface="Source Sans Pro Semibold"/>
            </a:endParaRPr>
          </a:p>
          <a:p>
            <a:pPr lvl="1" marL="742680" indent="-285480">
              <a:buClr>
                <a:srgbClr val="000000"/>
              </a:buClr>
              <a:buSzPct val="45000"/>
              <a:buFont typeface="Wingdings" charset="2"/>
              <a:buChar char=""/>
            </a:pPr>
            <a:r>
              <a:rPr b="1" lang="en-GB" sz="1800" spc="-1" strike="noStrike">
                <a:solidFill>
                  <a:srgbClr val="2c3e50"/>
                </a:solidFill>
                <a:uFill>
                  <a:solidFill>
                    <a:srgbClr val="ffffff"/>
                  </a:solidFill>
                </a:uFill>
                <a:latin typeface="Ubuntu"/>
              </a:rPr>
              <a:t>A Model maps to a table in a database and to a Ruby file. For example, a model class User will usually be defined in the file 'user.rb' in the app/models directory, and linked to the table 'users' in the database. </a:t>
            </a:r>
            <a:endParaRPr b="0" lang="en-IN" sz="2800" spc="-1" strike="noStrike">
              <a:solidFill>
                <a:srgbClr val="2c3e50"/>
              </a:solidFill>
              <a:uFill>
                <a:solidFill>
                  <a:srgbClr val="ffffff"/>
                </a:solidFill>
              </a:uFill>
              <a:latin typeface="Source Sans Pro"/>
            </a:endParaRPr>
          </a:p>
          <a:p>
            <a:pPr lvl="1" marL="742680" indent="-285480">
              <a:buClr>
                <a:srgbClr val="000000"/>
              </a:buClr>
              <a:buSzPct val="45000"/>
              <a:buFont typeface="Wingdings" charset="2"/>
              <a:buChar char=""/>
            </a:pPr>
            <a:r>
              <a:rPr b="1" lang="en-GB" sz="1800" spc="-1" strike="noStrike">
                <a:solidFill>
                  <a:srgbClr val="2c3e50"/>
                </a:solidFill>
                <a:uFill>
                  <a:solidFill>
                    <a:srgbClr val="ffffff"/>
                  </a:solidFill>
                </a:uFill>
                <a:latin typeface="Ubuntu"/>
              </a:rPr>
              <a:t>A controller is a server-side component that responds to external requests from the web server to the application, by determining which view file to render. The controller may also have to query one or more models directly for information and pass these on to the view.</a:t>
            </a:r>
            <a:endParaRPr b="0" lang="en-IN" sz="2800" spc="-1" strike="noStrike">
              <a:solidFill>
                <a:srgbClr val="2c3e50"/>
              </a:solidFill>
              <a:uFill>
                <a:solidFill>
                  <a:srgbClr val="ffffff"/>
                </a:solidFill>
              </a:uFill>
              <a:latin typeface="Source Sans Pro"/>
            </a:endParaRPr>
          </a:p>
        </p:txBody>
      </p:sp>
      <p:sp>
        <p:nvSpPr>
          <p:cNvPr id="142" name="CustomShape 3"/>
          <p:cNvSpPr/>
          <p:nvPr/>
        </p:nvSpPr>
        <p:spPr>
          <a:xfrm>
            <a:off x="5533200" y="3929400"/>
            <a:ext cx="4383000" cy="2842920"/>
          </a:xfrm>
          <a:custGeom>
            <a:avLst/>
            <a:gdLst/>
            <a:ahLst/>
            <a:rect l="l" t="t" r="r" b="b"/>
            <a:pathLst>
              <a:path w="21600" h="21600">
                <a:moveTo>
                  <a:pt x="0" y="0"/>
                </a:moveTo>
                <a:lnTo>
                  <a:pt x="21600" y="0"/>
                </a:lnTo>
                <a:lnTo>
                  <a:pt x="21600" y="21600"/>
                </a:lnTo>
                <a:lnTo>
                  <a:pt x="0" y="21600"/>
                </a:lnTo>
                <a:lnTo>
                  <a:pt x="0" y="0"/>
                </a:lnTo>
                <a:close/>
              </a:path>
            </a:pathLst>
          </a:custGeom>
          <a:blipFill>
            <a:blip r:embed="rId1"/>
            <a:tile/>
          </a:blipFill>
          <a:ln>
            <a:noFill/>
          </a:ln>
        </p:spPr>
        <p:style>
          <a:lnRef idx="0"/>
          <a:fillRef idx="0"/>
          <a:effectRef idx="0"/>
          <a:fontRef idx="minor"/>
        </p:style>
        <p:txBody>
          <a:bodyPr lIns="0" rIns="0" tIns="15840" bIns="0"/>
          <a:p>
            <a:pPr marL="106200">
              <a:lnSpc>
                <a:spcPct val="93000"/>
              </a:lnSpc>
              <a:buClr>
                <a:srgbClr val="2c3e50"/>
              </a:buClr>
              <a:buSzPct val="45000"/>
              <a:buFont typeface="Wingdings" charset="2"/>
              <a:buChar char=""/>
            </a:pPr>
            <a:r>
              <a:rPr b="1" lang="en-GB" sz="1800" spc="-1" strike="noStrike">
                <a:solidFill>
                  <a:srgbClr val="2c3e50"/>
                </a:solidFill>
                <a:uFill>
                  <a:solidFill>
                    <a:srgbClr val="ffffff"/>
                  </a:solidFill>
                </a:uFill>
                <a:latin typeface="Ubuntu"/>
                <a:ea typeface="源ノ角ゴシック Bold"/>
              </a:rPr>
              <a:t> </a:t>
            </a:r>
            <a:r>
              <a:rPr b="1" lang="en-GB" sz="1800" spc="-1" strike="noStrike">
                <a:solidFill>
                  <a:srgbClr val="2c3e50"/>
                </a:solidFill>
                <a:uFill>
                  <a:solidFill>
                    <a:srgbClr val="ffffff"/>
                  </a:solidFill>
                </a:uFill>
                <a:latin typeface="Ubuntu"/>
                <a:ea typeface="源ノ角ゴシック Bold"/>
              </a:rPr>
              <a:t>
</a:t>
            </a:r>
            <a:r>
              <a:rPr b="1" lang="en-GB" sz="1800" spc="-1" strike="noStrike">
                <a:solidFill>
                  <a:srgbClr val="2c3e50"/>
                </a:solidFill>
                <a:uFill>
                  <a:solidFill>
                    <a:srgbClr val="ffffff"/>
                  </a:solidFill>
                </a:uFill>
                <a:latin typeface="Ubuntu"/>
              </a:rPr>
              <a:t> </a:t>
            </a:r>
            <a:endParaRPr b="0" lang="en-IN" sz="2800" spc="-1" strike="noStrike">
              <a:solidFill>
                <a:srgbClr val="000000"/>
              </a:solidFill>
              <a:uFill>
                <a:solidFill>
                  <a:srgbClr val="ffffff"/>
                </a:solidFill>
              </a:uFill>
              <a:latin typeface="Ubuntu"/>
            </a:endParaRPr>
          </a:p>
          <a:p>
            <a:pPr marL="106200">
              <a:lnSpc>
                <a:spcPct val="93000"/>
              </a:lnSpc>
              <a:buClr>
                <a:srgbClr val="2c3e50"/>
              </a:buClr>
              <a:buSzPct val="45000"/>
              <a:buFont typeface="Wingdings" charset="2"/>
              <a:buChar char=""/>
            </a:pPr>
            <a:r>
              <a:rPr b="1" lang="en-GB" sz="1800" spc="-1" strike="noStrike">
                <a:solidFill>
                  <a:srgbClr val="2c3e50"/>
                </a:solidFill>
                <a:uFill>
                  <a:solidFill>
                    <a:srgbClr val="ffffff"/>
                  </a:solidFill>
                </a:uFill>
                <a:latin typeface="Ubuntu"/>
                <a:ea typeface="源ノ角ゴシック Bold"/>
              </a:rPr>
              <a:t> </a:t>
            </a:r>
            <a:endParaRPr b="0" lang="en-IN" sz="2800" spc="-1" strike="noStrike">
              <a:solidFill>
                <a:srgbClr val="000000"/>
              </a:solidFill>
              <a:uFill>
                <a:solidFill>
                  <a:srgbClr val="ffffff"/>
                </a:solidFill>
              </a:uFill>
              <a:latin typeface="Ubuntu"/>
            </a:endParaRPr>
          </a:p>
        </p:txBody>
      </p:sp>
      <p:sp>
        <p:nvSpPr>
          <p:cNvPr id="143" name="TextShape 4"/>
          <p:cNvSpPr txBox="1"/>
          <p:nvPr/>
        </p:nvSpPr>
        <p:spPr>
          <a:xfrm>
            <a:off x="433440" y="3802320"/>
            <a:ext cx="4977360" cy="3116520"/>
          </a:xfrm>
          <a:prstGeom prst="rect">
            <a:avLst/>
          </a:prstGeom>
          <a:noFill/>
          <a:ln>
            <a:noFill/>
          </a:ln>
        </p:spPr>
        <p:txBody>
          <a:bodyPr lIns="0" rIns="0" tIns="15840" bIns="0"/>
          <a:p>
            <a:pPr marL="106200">
              <a:lnSpc>
                <a:spcPct val="93000"/>
              </a:lnSpc>
              <a:buClr>
                <a:srgbClr val="2c3e50"/>
              </a:buClr>
              <a:buSzPct val="45000"/>
              <a:buFont typeface="Wingdings" charset="2"/>
              <a:buChar char=""/>
            </a:pPr>
            <a:r>
              <a:rPr b="1" lang="en-GB" sz="1430" spc="-1" strike="noStrike">
                <a:solidFill>
                  <a:srgbClr val="2c3e50"/>
                </a:solidFill>
                <a:uFill>
                  <a:solidFill>
                    <a:srgbClr val="ffffff"/>
                  </a:solidFill>
                </a:uFill>
                <a:latin typeface="Ubuntu"/>
              </a:rPr>
              <a:t> </a:t>
            </a:r>
            <a:r>
              <a:rPr b="1" lang="en-GB" sz="1430" spc="-1" strike="noStrike">
                <a:solidFill>
                  <a:srgbClr val="2c3e50"/>
                </a:solidFill>
                <a:uFill>
                  <a:solidFill>
                    <a:srgbClr val="ffffff"/>
                  </a:solidFill>
                </a:uFill>
                <a:latin typeface="Ubuntu"/>
              </a:rPr>
              <a:t>A view in the default configuration of Rails is an erb   file, which is evaluated and converted to HTML at run-time. Alternatively, many other templating systems can be used for views.</a:t>
            </a: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a:p>
            <a:pPr>
              <a:lnSpc>
                <a:spcPct val="93000"/>
              </a:lnSpc>
            </a:pPr>
            <a:endParaRPr b="1" lang="en-IN" sz="1430" spc="-1" strike="noStrike">
              <a:solidFill>
                <a:srgbClr val="2c3e50"/>
              </a:solidFill>
              <a:uFill>
                <a:solidFill>
                  <a:srgbClr val="ffffff"/>
                </a:solidFill>
              </a:uFill>
              <a:latin typeface="Source Sans Pro Semibo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TextShape 1"/>
          <p:cNvSpPr txBox="1"/>
          <p:nvPr/>
        </p:nvSpPr>
        <p:spPr>
          <a:xfrm>
            <a:off x="360360" y="301320"/>
            <a:ext cx="9360000" cy="958680"/>
          </a:xfrm>
          <a:prstGeom prst="rect">
            <a:avLst/>
          </a:prstGeom>
          <a:noFill/>
          <a:ln>
            <a:noFill/>
          </a:ln>
        </p:spPr>
        <p:txBody>
          <a:bodyPr lIns="0" rIns="0" tIns="32040" bIns="0" anchor="ctr"/>
          <a:p>
            <a:pPr>
              <a:lnSpc>
                <a:spcPct val="93000"/>
              </a:lnSpc>
            </a:pPr>
            <a:r>
              <a:rPr b="1" lang="en-US" sz="3600" spc="-1" strike="noStrike">
                <a:solidFill>
                  <a:srgbClr val="ffffff"/>
                </a:solidFill>
                <a:uFill>
                  <a:solidFill>
                    <a:srgbClr val="ffffff"/>
                  </a:solidFill>
                </a:uFill>
                <a:latin typeface="Ubuntu"/>
              </a:rPr>
              <a:t>Getting Started with a Project</a:t>
            </a:r>
            <a:endParaRPr b="1" lang="en-IN" sz="3600" spc="-1" strike="noStrike">
              <a:solidFill>
                <a:srgbClr val="ffffff"/>
              </a:solidFill>
              <a:uFill>
                <a:solidFill>
                  <a:srgbClr val="ffffff"/>
                </a:solidFill>
              </a:uFill>
              <a:latin typeface="Source Sans Pro Black"/>
            </a:endParaRPr>
          </a:p>
        </p:txBody>
      </p:sp>
      <p:sp>
        <p:nvSpPr>
          <p:cNvPr id="145" name="CustomShape 2"/>
          <p:cNvSpPr/>
          <p:nvPr/>
        </p:nvSpPr>
        <p:spPr>
          <a:xfrm>
            <a:off x="647640" y="5327640"/>
            <a:ext cx="9360000" cy="165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46" name="CustomShape 3"/>
          <p:cNvSpPr/>
          <p:nvPr/>
        </p:nvSpPr>
        <p:spPr>
          <a:xfrm>
            <a:off x="82800" y="1864440"/>
            <a:ext cx="9021960" cy="431640"/>
          </a:xfrm>
          <a:custGeom>
            <a:avLst/>
            <a:gdLst/>
            <a:ahLst/>
            <a:rect l="l" t="t" r="r" b="b"/>
            <a:pathLst>
              <a:path w="21600" h="21600">
                <a:moveTo>
                  <a:pt x="0" y="0"/>
                </a:moveTo>
                <a:lnTo>
                  <a:pt x="21600" y="0"/>
                </a:lnTo>
                <a:lnTo>
                  <a:pt x="21600" y="21600"/>
                </a:lnTo>
                <a:lnTo>
                  <a:pt x="0" y="21600"/>
                </a:lnTo>
                <a:lnTo>
                  <a:pt x="0" y="0"/>
                </a:lnTo>
                <a:close/>
              </a:path>
            </a:pathLst>
          </a:custGeom>
          <a:blipFill>
            <a:blip r:embed="rId1"/>
            <a:tile/>
          </a:blipFill>
          <a:ln>
            <a:noFill/>
          </a:ln>
        </p:spPr>
        <p:style>
          <a:lnRef idx="0"/>
          <a:fillRef idx="0"/>
          <a:effectRef idx="0"/>
          <a:fontRef idx="minor"/>
        </p:style>
      </p:sp>
      <p:sp>
        <p:nvSpPr>
          <p:cNvPr id="147" name="CustomShape 4"/>
          <p:cNvSpPr/>
          <p:nvPr/>
        </p:nvSpPr>
        <p:spPr>
          <a:xfrm>
            <a:off x="576360" y="1800360"/>
            <a:ext cx="9359640" cy="43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5840" bIns="0"/>
          <a:p>
            <a:pPr marL="430200" indent="-324000">
              <a:lnSpc>
                <a:spcPct val="93000"/>
              </a:lnSpc>
              <a:buClr>
                <a:srgbClr val="2c3e50"/>
              </a:buClr>
              <a:buSzPct val="45000"/>
              <a:buFont typeface="Wingdings" charset="2"/>
              <a:buChar char=""/>
            </a:pPr>
            <a:r>
              <a:rPr b="1" lang="en-US" sz="1800" spc="-1" strike="noStrike">
                <a:solidFill>
                  <a:srgbClr val="2c3e50"/>
                </a:solidFill>
                <a:uFill>
                  <a:solidFill>
                    <a:srgbClr val="ffffff"/>
                  </a:solidFill>
                </a:uFill>
                <a:latin typeface="Ubuntu"/>
                <a:ea typeface="源ノ角ゴシック Bold"/>
              </a:rPr>
              <a:t>.</a:t>
            </a:r>
            <a:endParaRPr b="0" lang="en-IN" sz="2800" spc="-1" strike="noStrike">
              <a:solidFill>
                <a:srgbClr val="000000"/>
              </a:solidFill>
              <a:uFill>
                <a:solidFill>
                  <a:srgbClr val="ffffff"/>
                </a:solidFill>
              </a:uFill>
              <a:latin typeface="Ubuntu"/>
            </a:endParaRPr>
          </a:p>
        </p:txBody>
      </p:sp>
      <p:sp>
        <p:nvSpPr>
          <p:cNvPr id="148" name="CustomShape 5"/>
          <p:cNvSpPr/>
          <p:nvPr/>
        </p:nvSpPr>
        <p:spPr>
          <a:xfrm>
            <a:off x="576360" y="1800360"/>
            <a:ext cx="9359640" cy="43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5840" bIns="0"/>
          <a:p>
            <a:pPr marL="430200" indent="-324000">
              <a:lnSpc>
                <a:spcPct val="93000"/>
              </a:lnSpc>
              <a:buClr>
                <a:srgbClr val="2c3e50"/>
              </a:buClr>
              <a:buSzPct val="45000"/>
              <a:buFont typeface="Wingdings" charset="2"/>
              <a:buChar char=""/>
            </a:pPr>
            <a:r>
              <a:rPr b="1" lang="en-US" sz="1800" spc="-1" strike="noStrike">
                <a:solidFill>
                  <a:srgbClr val="2c3e50"/>
                </a:solidFill>
                <a:uFill>
                  <a:solidFill>
                    <a:srgbClr val="ffffff"/>
                  </a:solidFill>
                </a:uFill>
                <a:latin typeface="Ubuntu"/>
                <a:ea typeface="源ノ角ゴシック Bold"/>
              </a:rPr>
              <a:t>.</a:t>
            </a:r>
            <a:endParaRPr b="0" lang="en-IN" sz="2800" spc="-1" strike="noStrike">
              <a:solidFill>
                <a:srgbClr val="000000"/>
              </a:solidFill>
              <a:uFill>
                <a:solidFill>
                  <a:srgbClr val="ffffff"/>
                </a:solidFill>
              </a:uFill>
              <a:latin typeface="Ubuntu"/>
            </a:endParaRPr>
          </a:p>
        </p:txBody>
      </p:sp>
      <p:sp>
        <p:nvSpPr>
          <p:cNvPr id="149" name="CustomShape 6"/>
          <p:cNvSpPr/>
          <p:nvPr/>
        </p:nvSpPr>
        <p:spPr>
          <a:xfrm>
            <a:off x="576360" y="1800360"/>
            <a:ext cx="9359640" cy="43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15840" bIns="0"/>
          <a:p>
            <a:pPr marL="430200" indent="-324000">
              <a:lnSpc>
                <a:spcPct val="93000"/>
              </a:lnSpc>
              <a:buClr>
                <a:srgbClr val="2c3e50"/>
              </a:buClr>
              <a:buSzPct val="45000"/>
              <a:buFont typeface="Wingdings" charset="2"/>
              <a:buChar char=""/>
            </a:pPr>
            <a:r>
              <a:rPr b="1" lang="en-US" sz="1800" spc="-1" strike="noStrike">
                <a:solidFill>
                  <a:srgbClr val="2c3e50"/>
                </a:solidFill>
                <a:uFill>
                  <a:solidFill>
                    <a:srgbClr val="ffffff"/>
                  </a:solidFill>
                </a:uFill>
                <a:latin typeface="Ubuntu"/>
                <a:ea typeface="源ノ角ゴシック Bold"/>
              </a:rPr>
              <a:t>.</a:t>
            </a:r>
            <a:endParaRPr b="0" lang="en-IN" sz="2800" spc="-1" strike="noStrike">
              <a:solidFill>
                <a:srgbClr val="000000"/>
              </a:solidFill>
              <a:uFill>
                <a:solidFill>
                  <a:srgbClr val="ffffff"/>
                </a:solidFill>
              </a:uFill>
              <a:latin typeface="Ubuntu"/>
            </a:endParaRPr>
          </a:p>
        </p:txBody>
      </p:sp>
      <p:pic>
        <p:nvPicPr>
          <p:cNvPr id="150" name="" descr=""/>
          <p:cNvPicPr/>
          <p:nvPr/>
        </p:nvPicPr>
        <p:blipFill>
          <a:blip r:embed="rId2"/>
          <a:stretch/>
        </p:blipFill>
        <p:spPr>
          <a:xfrm>
            <a:off x="106920" y="2540520"/>
            <a:ext cx="4154760" cy="4149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Getting Started: Server Up</a:t>
            </a:r>
            <a:endParaRPr b="1" lang="en-IN" sz="3600" spc="-1" strike="noStrike">
              <a:solidFill>
                <a:srgbClr val="ffffff"/>
              </a:solidFill>
              <a:uFill>
                <a:solidFill>
                  <a:srgbClr val="ffffff"/>
                </a:solidFill>
              </a:uFill>
              <a:latin typeface="Source Sans Pro Black"/>
            </a:endParaRPr>
          </a:p>
        </p:txBody>
      </p:sp>
      <p:pic>
        <p:nvPicPr>
          <p:cNvPr id="152" name="" descr=""/>
          <p:cNvPicPr/>
          <p:nvPr/>
        </p:nvPicPr>
        <p:blipFill>
          <a:blip r:embed="rId1"/>
          <a:stretch/>
        </p:blipFill>
        <p:spPr>
          <a:xfrm>
            <a:off x="180720" y="4035960"/>
            <a:ext cx="5273280" cy="2973960"/>
          </a:xfrm>
          <a:prstGeom prst="rect">
            <a:avLst/>
          </a:prstGeom>
          <a:ln>
            <a:noFill/>
          </a:ln>
        </p:spPr>
      </p:pic>
      <p:pic>
        <p:nvPicPr>
          <p:cNvPr id="153" name="" descr=""/>
          <p:cNvPicPr/>
          <p:nvPr/>
        </p:nvPicPr>
        <p:blipFill>
          <a:blip r:embed="rId2"/>
          <a:stretch/>
        </p:blipFill>
        <p:spPr>
          <a:xfrm>
            <a:off x="110880" y="1659960"/>
            <a:ext cx="8635680" cy="2235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Getting Started: Migrations</a:t>
            </a:r>
            <a:endParaRPr b="1" lang="en-IN" sz="3600" spc="-1" strike="noStrike">
              <a:solidFill>
                <a:srgbClr val="ffffff"/>
              </a:solidFill>
              <a:uFill>
                <a:solidFill>
                  <a:srgbClr val="ffffff"/>
                </a:solidFill>
              </a:uFill>
              <a:latin typeface="Source Sans Pro Black"/>
            </a:endParaRPr>
          </a:p>
        </p:txBody>
      </p:sp>
      <p:pic>
        <p:nvPicPr>
          <p:cNvPr id="155" name="" descr=""/>
          <p:cNvPicPr/>
          <p:nvPr/>
        </p:nvPicPr>
        <p:blipFill>
          <a:blip r:embed="rId1"/>
          <a:stretch/>
        </p:blipFill>
        <p:spPr>
          <a:xfrm>
            <a:off x="204480" y="2030400"/>
            <a:ext cx="9356760" cy="1352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Getting Started: Gem Files`</a:t>
            </a:r>
            <a:endParaRPr b="1" lang="en-IN" sz="3600" spc="-1" strike="noStrike">
              <a:solidFill>
                <a:srgbClr val="ffffff"/>
              </a:solidFill>
              <a:uFill>
                <a:solidFill>
                  <a:srgbClr val="ffffff"/>
                </a:solidFill>
              </a:uFill>
              <a:latin typeface="Source Sans Pro Black"/>
            </a:endParaRPr>
          </a:p>
        </p:txBody>
      </p:sp>
      <p:pic>
        <p:nvPicPr>
          <p:cNvPr id="157" name="" descr=""/>
          <p:cNvPicPr/>
          <p:nvPr/>
        </p:nvPicPr>
        <p:blipFill>
          <a:blip r:embed="rId1"/>
          <a:stretch/>
        </p:blipFill>
        <p:spPr>
          <a:xfrm>
            <a:off x="195840" y="1720440"/>
            <a:ext cx="8368200" cy="3872880"/>
          </a:xfrm>
          <a:prstGeom prst="rect">
            <a:avLst/>
          </a:prstGeom>
          <a:ln>
            <a:noFill/>
          </a:ln>
        </p:spPr>
      </p:pic>
      <p:pic>
        <p:nvPicPr>
          <p:cNvPr id="158" name="" descr=""/>
          <p:cNvPicPr/>
          <p:nvPr/>
        </p:nvPicPr>
        <p:blipFill>
          <a:blip r:embed="rId2"/>
          <a:stretch/>
        </p:blipFill>
        <p:spPr>
          <a:xfrm>
            <a:off x="205920" y="5987520"/>
            <a:ext cx="3975120" cy="437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60000" y="301320"/>
            <a:ext cx="9356760" cy="955800"/>
          </a:xfrm>
          <a:prstGeom prst="rect">
            <a:avLst/>
          </a:prstGeom>
          <a:noFill/>
          <a:ln>
            <a:noFill/>
          </a:ln>
        </p:spPr>
        <p:txBody>
          <a:bodyPr lIns="0" rIns="0" tIns="0" bIns="0" anchor="ctr"/>
          <a:p>
            <a:r>
              <a:rPr b="1" lang="en-IN" sz="3600" spc="-1" strike="noStrike">
                <a:solidFill>
                  <a:srgbClr val="ffffff"/>
                </a:solidFill>
                <a:uFill>
                  <a:solidFill>
                    <a:srgbClr val="ffffff"/>
                  </a:solidFill>
                </a:uFill>
                <a:latin typeface="Source Sans Pro Black"/>
              </a:rPr>
              <a:t>Entity </a:t>
            </a:r>
            <a:r>
              <a:rPr b="1" lang="en-IN" sz="3600" spc="-1" strike="noStrike">
                <a:solidFill>
                  <a:srgbClr val="ffffff"/>
                </a:solidFill>
                <a:uFill>
                  <a:solidFill>
                    <a:srgbClr val="ffffff"/>
                  </a:solidFill>
                </a:uFill>
                <a:latin typeface="Ubuntu"/>
              </a:rPr>
              <a:t>Relationship</a:t>
            </a:r>
            <a:r>
              <a:rPr b="1" lang="en-IN" sz="3600" spc="-1" strike="noStrike">
                <a:solidFill>
                  <a:srgbClr val="ffffff"/>
                </a:solidFill>
                <a:uFill>
                  <a:solidFill>
                    <a:srgbClr val="ffffff"/>
                  </a:solidFill>
                </a:uFill>
                <a:latin typeface="Source Sans Pro Black"/>
              </a:rPr>
              <a:t> Diagram </a:t>
            </a:r>
            <a:endParaRPr b="1" lang="en-IN" sz="3600" spc="-1" strike="noStrike">
              <a:solidFill>
                <a:srgbClr val="ffffff"/>
              </a:solidFill>
              <a:uFill>
                <a:solidFill>
                  <a:srgbClr val="ffffff"/>
                </a:solidFill>
              </a:uFill>
              <a:latin typeface="Source Sans Pro Black"/>
            </a:endParaRPr>
          </a:p>
        </p:txBody>
      </p:sp>
      <p:pic>
        <p:nvPicPr>
          <p:cNvPr id="160" name="" descr=""/>
          <p:cNvPicPr/>
          <p:nvPr/>
        </p:nvPicPr>
        <p:blipFill>
          <a:blip r:embed="rId1"/>
          <a:stretch/>
        </p:blipFill>
        <p:spPr>
          <a:xfrm>
            <a:off x="2790720" y="1656000"/>
            <a:ext cx="3761280" cy="54651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2016-11-03T21:28:57Z</dcterms:created>
  <dc:creator/>
  <dc:description/>
  <dc:language>en-IN</dc:language>
  <cp:lastModifiedBy/>
  <dcterms:modified xsi:type="dcterms:W3CDTF">2016-11-22T02:49:44Z</dcterms:modified>
  <cp:revision>16</cp:revision>
  <dc:subject/>
  <dc:title/>
</cp:coreProperties>
</file>