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FD571-970D-461A-B410-21CB0CBA0622}" v="18" dt="2020-06-15T16:04:58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endra Singh" userId="4e74afd85a89ba39" providerId="LiveId" clId="{684FD571-970D-461A-B410-21CB0CBA0622}"/>
    <pc:docChg chg="undo custSel addSld delSld modSld">
      <pc:chgData name="Shivendra Singh" userId="4e74afd85a89ba39" providerId="LiveId" clId="{684FD571-970D-461A-B410-21CB0CBA0622}" dt="2020-06-15T16:05:19.916" v="782" actId="20577"/>
      <pc:docMkLst>
        <pc:docMk/>
      </pc:docMkLst>
      <pc:sldChg chg="modSp new mod">
        <pc:chgData name="Shivendra Singh" userId="4e74afd85a89ba39" providerId="LiveId" clId="{684FD571-970D-461A-B410-21CB0CBA0622}" dt="2020-06-15T15:57:01.423" v="124" actId="20577"/>
        <pc:sldMkLst>
          <pc:docMk/>
          <pc:sldMk cId="2840770881" sldId="256"/>
        </pc:sldMkLst>
        <pc:spChg chg="mod">
          <ac:chgData name="Shivendra Singh" userId="4e74afd85a89ba39" providerId="LiveId" clId="{684FD571-970D-461A-B410-21CB0CBA0622}" dt="2020-06-15T15:56:37.678" v="67" actId="20577"/>
          <ac:spMkLst>
            <pc:docMk/>
            <pc:sldMk cId="2840770881" sldId="256"/>
            <ac:spMk id="2" creationId="{2958C4BF-3BE7-45E8-9FBF-9C59DF9094BC}"/>
          </ac:spMkLst>
        </pc:spChg>
        <pc:spChg chg="mod">
          <ac:chgData name="Shivendra Singh" userId="4e74afd85a89ba39" providerId="LiveId" clId="{684FD571-970D-461A-B410-21CB0CBA0622}" dt="2020-06-15T15:57:01.423" v="124" actId="20577"/>
          <ac:spMkLst>
            <pc:docMk/>
            <pc:sldMk cId="2840770881" sldId="256"/>
            <ac:spMk id="3" creationId="{C889E141-7CAC-4D12-996B-F5E5B3BE8C32}"/>
          </ac:spMkLst>
        </pc:spChg>
      </pc:sldChg>
      <pc:sldChg chg="modSp new mod">
        <pc:chgData name="Shivendra Singh" userId="4e74afd85a89ba39" providerId="LiveId" clId="{684FD571-970D-461A-B410-21CB0CBA0622}" dt="2020-06-15T15:59:38.277" v="523" actId="20577"/>
        <pc:sldMkLst>
          <pc:docMk/>
          <pc:sldMk cId="1247644739" sldId="257"/>
        </pc:sldMkLst>
        <pc:spChg chg="mod">
          <ac:chgData name="Shivendra Singh" userId="4e74afd85a89ba39" providerId="LiveId" clId="{684FD571-970D-461A-B410-21CB0CBA0622}" dt="2020-06-15T15:57:44.500" v="128" actId="27636"/>
          <ac:spMkLst>
            <pc:docMk/>
            <pc:sldMk cId="1247644739" sldId="257"/>
            <ac:spMk id="2" creationId="{8FE31DA5-D813-4238-867C-A142EEE0AAFA}"/>
          </ac:spMkLst>
        </pc:spChg>
        <pc:spChg chg="mod">
          <ac:chgData name="Shivendra Singh" userId="4e74afd85a89ba39" providerId="LiveId" clId="{684FD571-970D-461A-B410-21CB0CBA0622}" dt="2020-06-15T15:59:38.277" v="523" actId="20577"/>
          <ac:spMkLst>
            <pc:docMk/>
            <pc:sldMk cId="1247644739" sldId="257"/>
            <ac:spMk id="3" creationId="{C0DDAD23-CD66-4177-90AA-F07B8F5E3D5E}"/>
          </ac:spMkLst>
        </pc:spChg>
      </pc:sldChg>
      <pc:sldChg chg="modSp new mod">
        <pc:chgData name="Shivendra Singh" userId="4e74afd85a89ba39" providerId="LiveId" clId="{684FD571-970D-461A-B410-21CB0CBA0622}" dt="2020-06-15T16:00:10.112" v="527"/>
        <pc:sldMkLst>
          <pc:docMk/>
          <pc:sldMk cId="3145403168" sldId="258"/>
        </pc:sldMkLst>
        <pc:spChg chg="mod">
          <ac:chgData name="Shivendra Singh" userId="4e74afd85a89ba39" providerId="LiveId" clId="{684FD571-970D-461A-B410-21CB0CBA0622}" dt="2020-06-15T16:00:04.546" v="526" actId="27636"/>
          <ac:spMkLst>
            <pc:docMk/>
            <pc:sldMk cId="3145403168" sldId="258"/>
            <ac:spMk id="2" creationId="{00F876E6-42B4-4917-8A10-B26F1666F43F}"/>
          </ac:spMkLst>
        </pc:spChg>
        <pc:spChg chg="mod">
          <ac:chgData name="Shivendra Singh" userId="4e74afd85a89ba39" providerId="LiveId" clId="{684FD571-970D-461A-B410-21CB0CBA0622}" dt="2020-06-15T16:00:10.112" v="527"/>
          <ac:spMkLst>
            <pc:docMk/>
            <pc:sldMk cId="3145403168" sldId="258"/>
            <ac:spMk id="3" creationId="{DF7F2009-9E22-4855-BE4F-C8CCB0FF5C66}"/>
          </ac:spMkLst>
        </pc:spChg>
      </pc:sldChg>
      <pc:sldChg chg="modSp new mod">
        <pc:chgData name="Shivendra Singh" userId="4e74afd85a89ba39" providerId="LiveId" clId="{684FD571-970D-461A-B410-21CB0CBA0622}" dt="2020-06-15T16:01:26.449" v="586" actId="20577"/>
        <pc:sldMkLst>
          <pc:docMk/>
          <pc:sldMk cId="2464527878" sldId="259"/>
        </pc:sldMkLst>
        <pc:spChg chg="mod">
          <ac:chgData name="Shivendra Singh" userId="4e74afd85a89ba39" providerId="LiveId" clId="{684FD571-970D-461A-B410-21CB0CBA0622}" dt="2020-06-15T16:00:24.179" v="529"/>
          <ac:spMkLst>
            <pc:docMk/>
            <pc:sldMk cId="2464527878" sldId="259"/>
            <ac:spMk id="2" creationId="{9D25F689-CD3C-47FE-95A9-C272B0896EE8}"/>
          </ac:spMkLst>
        </pc:spChg>
        <pc:spChg chg="mod">
          <ac:chgData name="Shivendra Singh" userId="4e74afd85a89ba39" providerId="LiveId" clId="{684FD571-970D-461A-B410-21CB0CBA0622}" dt="2020-06-15T16:01:26.449" v="586" actId="20577"/>
          <ac:spMkLst>
            <pc:docMk/>
            <pc:sldMk cId="2464527878" sldId="259"/>
            <ac:spMk id="3" creationId="{B1BD7301-22E4-4847-98CA-0F2D63419689}"/>
          </ac:spMkLst>
        </pc:spChg>
      </pc:sldChg>
      <pc:sldChg chg="modSp new mod">
        <pc:chgData name="Shivendra Singh" userId="4e74afd85a89ba39" providerId="LiveId" clId="{684FD571-970D-461A-B410-21CB0CBA0622}" dt="2020-06-15T16:02:20.576" v="718" actId="20577"/>
        <pc:sldMkLst>
          <pc:docMk/>
          <pc:sldMk cId="2496975855" sldId="260"/>
        </pc:sldMkLst>
        <pc:spChg chg="mod">
          <ac:chgData name="Shivendra Singh" userId="4e74afd85a89ba39" providerId="LiveId" clId="{684FD571-970D-461A-B410-21CB0CBA0622}" dt="2020-06-15T16:01:44.182" v="598" actId="20577"/>
          <ac:spMkLst>
            <pc:docMk/>
            <pc:sldMk cId="2496975855" sldId="260"/>
            <ac:spMk id="2" creationId="{2B67CB8F-EF12-4B87-8CF5-4EC1B82F8B5B}"/>
          </ac:spMkLst>
        </pc:spChg>
        <pc:spChg chg="mod">
          <ac:chgData name="Shivendra Singh" userId="4e74afd85a89ba39" providerId="LiveId" clId="{684FD571-970D-461A-B410-21CB0CBA0622}" dt="2020-06-15T16:02:20.576" v="718" actId="20577"/>
          <ac:spMkLst>
            <pc:docMk/>
            <pc:sldMk cId="2496975855" sldId="260"/>
            <ac:spMk id="3" creationId="{F934D7F1-0A3B-432A-80E5-9F38C14E59F0}"/>
          </ac:spMkLst>
        </pc:spChg>
      </pc:sldChg>
      <pc:sldChg chg="addSp delSp modSp new mod">
        <pc:chgData name="Shivendra Singh" userId="4e74afd85a89ba39" providerId="LiveId" clId="{684FD571-970D-461A-B410-21CB0CBA0622}" dt="2020-06-15T16:03:57.934" v="739" actId="313"/>
        <pc:sldMkLst>
          <pc:docMk/>
          <pc:sldMk cId="2177770654" sldId="261"/>
        </pc:sldMkLst>
        <pc:spChg chg="mod">
          <ac:chgData name="Shivendra Singh" userId="4e74afd85a89ba39" providerId="LiveId" clId="{684FD571-970D-461A-B410-21CB0CBA0622}" dt="2020-06-15T16:02:59.009" v="721"/>
          <ac:spMkLst>
            <pc:docMk/>
            <pc:sldMk cId="2177770654" sldId="261"/>
            <ac:spMk id="2" creationId="{C033733D-AA64-4366-8248-1AF05778EE47}"/>
          </ac:spMkLst>
        </pc:spChg>
        <pc:spChg chg="del">
          <ac:chgData name="Shivendra Singh" userId="4e74afd85a89ba39" providerId="LiveId" clId="{684FD571-970D-461A-B410-21CB0CBA0622}" dt="2020-06-15T16:02:49.157" v="720"/>
          <ac:spMkLst>
            <pc:docMk/>
            <pc:sldMk cId="2177770654" sldId="261"/>
            <ac:spMk id="3" creationId="{BAE45927-2DCF-4F38-AC18-FE6CE7565813}"/>
          </ac:spMkLst>
        </pc:spChg>
        <pc:spChg chg="add mod">
          <ac:chgData name="Shivendra Singh" userId="4e74afd85a89ba39" providerId="LiveId" clId="{684FD571-970D-461A-B410-21CB0CBA0622}" dt="2020-06-15T16:03:57.934" v="739" actId="313"/>
          <ac:spMkLst>
            <pc:docMk/>
            <pc:sldMk cId="2177770654" sldId="261"/>
            <ac:spMk id="6" creationId="{0EFBBFEE-9573-478B-9DBB-0555E5D56C24}"/>
          </ac:spMkLst>
        </pc:spChg>
        <pc:picChg chg="add del mod">
          <ac:chgData name="Shivendra Singh" userId="4e74afd85a89ba39" providerId="LiveId" clId="{684FD571-970D-461A-B410-21CB0CBA0622}" dt="2020-06-15T16:03:18.087" v="723" actId="478"/>
          <ac:picMkLst>
            <pc:docMk/>
            <pc:sldMk cId="2177770654" sldId="261"/>
            <ac:picMk id="4" creationId="{92B6AD8C-BEFA-4AED-9E8C-1E3097718C93}"/>
          </ac:picMkLst>
        </pc:picChg>
      </pc:sldChg>
      <pc:sldChg chg="addSp delSp modSp new mod">
        <pc:chgData name="Shivendra Singh" userId="4e74afd85a89ba39" providerId="LiveId" clId="{684FD571-970D-461A-B410-21CB0CBA0622}" dt="2020-06-15T16:04:31.336" v="754" actId="21"/>
        <pc:sldMkLst>
          <pc:docMk/>
          <pc:sldMk cId="4084289030" sldId="262"/>
        </pc:sldMkLst>
        <pc:spChg chg="del mod">
          <ac:chgData name="Shivendra Singh" userId="4e74afd85a89ba39" providerId="LiveId" clId="{684FD571-970D-461A-B410-21CB0CBA0622}" dt="2020-06-15T16:04:31.336" v="754" actId="21"/>
          <ac:spMkLst>
            <pc:docMk/>
            <pc:sldMk cId="4084289030" sldId="262"/>
            <ac:spMk id="2" creationId="{74E9B3E5-1793-4AC0-B640-F3B95C90A35B}"/>
          </ac:spMkLst>
        </pc:spChg>
        <pc:spChg chg="del">
          <ac:chgData name="Shivendra Singh" userId="4e74afd85a89ba39" providerId="LiveId" clId="{684FD571-970D-461A-B410-21CB0CBA0622}" dt="2020-06-15T16:04:28.266" v="753" actId="21"/>
          <ac:spMkLst>
            <pc:docMk/>
            <pc:sldMk cId="4084289030" sldId="262"/>
            <ac:spMk id="3" creationId="{2FDA988D-9143-4E40-ACBD-4CA1F8D55457}"/>
          </ac:spMkLst>
        </pc:spChg>
        <pc:picChg chg="add mod">
          <ac:chgData name="Shivendra Singh" userId="4e74afd85a89ba39" providerId="LiveId" clId="{684FD571-970D-461A-B410-21CB0CBA0622}" dt="2020-06-15T16:04:22.210" v="752" actId="1076"/>
          <ac:picMkLst>
            <pc:docMk/>
            <pc:sldMk cId="4084289030" sldId="262"/>
            <ac:picMk id="4" creationId="{CCB6ADE1-04D4-4773-AC41-473C327E0804}"/>
          </ac:picMkLst>
        </pc:picChg>
      </pc:sldChg>
      <pc:sldChg chg="new del">
        <pc:chgData name="Shivendra Singh" userId="4e74afd85a89ba39" providerId="LiveId" clId="{684FD571-970D-461A-B410-21CB0CBA0622}" dt="2020-06-15T16:04:46.426" v="756" actId="2696"/>
        <pc:sldMkLst>
          <pc:docMk/>
          <pc:sldMk cId="471622701" sldId="263"/>
        </pc:sldMkLst>
      </pc:sldChg>
      <pc:sldChg chg="addSp modSp new mod">
        <pc:chgData name="Shivendra Singh" userId="4e74afd85a89ba39" providerId="LiveId" clId="{684FD571-970D-461A-B410-21CB0CBA0622}" dt="2020-06-15T16:05:19.916" v="782" actId="20577"/>
        <pc:sldMkLst>
          <pc:docMk/>
          <pc:sldMk cId="3719738583" sldId="263"/>
        </pc:sldMkLst>
        <pc:spChg chg="add mod">
          <ac:chgData name="Shivendra Singh" userId="4e74afd85a89ba39" providerId="LiveId" clId="{684FD571-970D-461A-B410-21CB0CBA0622}" dt="2020-06-15T16:05:19.916" v="782" actId="20577"/>
          <ac:spMkLst>
            <pc:docMk/>
            <pc:sldMk cId="3719738583" sldId="263"/>
            <ac:spMk id="2" creationId="{FA1DB326-2F70-4370-93DB-69678C749C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7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26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8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84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427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50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29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22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3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71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7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22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1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81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8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62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8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98FE35-DDAC-42C3-B262-A069088B29A0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55D26F-44A1-4EA0-8036-727F21B5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8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C4BF-3BE7-45E8-9FBF-9C59DF909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RECOMMENDING VENUES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E141-7CAC-4D12-996B-F5E5B3BE8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FOR ITALIAN RESTAURANTS IN TORONTO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77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1DA5-D813-4238-867C-A142EEE0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	</a:t>
            </a:r>
            <a:br>
              <a:rPr lang="en-IN" dirty="0"/>
            </a:br>
            <a:r>
              <a:rPr lang="en-IN" dirty="0"/>
              <a:t> </a:t>
            </a:r>
            <a:r>
              <a:rPr lang="en-IN" b="1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AD23-CD66-4177-90AA-F07B8F5E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aims to recommend neighbourhoods to establish Italian restaurants.</a:t>
            </a:r>
          </a:p>
          <a:p>
            <a:r>
              <a:rPr lang="en-IN" dirty="0"/>
              <a:t>As Toronto is a city with huge number of people belonging from different countries, it is a very good market for different cuisines.</a:t>
            </a:r>
          </a:p>
        </p:txBody>
      </p:sp>
    </p:spTree>
    <p:extLst>
      <p:ext uri="{BB962C8B-B14F-4D97-AF65-F5344CB8AC3E}">
        <p14:creationId xmlns:p14="http://schemas.microsoft.com/office/powerpoint/2010/main" val="124764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76E6-42B4-4917-8A10-B26F1666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 </a:t>
            </a:r>
            <a:r>
              <a:rPr lang="en-IN" b="1" dirty="0"/>
              <a:t>BUSINESS PROBLEM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2009-9E22-4855-BE4F-C8CCB0FF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 The objective of this capstone project is to find the most suitable location for the entrepreneur to open a new Italian Restaurant in Toronto, Canada.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40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F689-CD3C-47FE-95A9-C272B089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7301-22E4-4847-98CA-0F2D6341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was acquired from Wikipedia.</a:t>
            </a:r>
          </a:p>
          <a:p>
            <a:r>
              <a:rPr lang="en-US" dirty="0"/>
              <a:t>Getting Latitude and Longitude data of these neighborhoods via Geocoder package </a:t>
            </a:r>
            <a:endParaRPr lang="en-IN" dirty="0"/>
          </a:p>
          <a:p>
            <a:r>
              <a:rPr lang="en-US" dirty="0"/>
              <a:t>Using Foursquare to get venue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52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CB8F-EF12-4B87-8CF5-4EC1B82F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D7F1-0A3B-432A-80E5-9F38C14E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Kmeans</a:t>
            </a:r>
            <a:r>
              <a:rPr lang="en-IN" dirty="0"/>
              <a:t> clustering was used to find the clusters where restaurants can be recommended to be opened.</a:t>
            </a:r>
          </a:p>
        </p:txBody>
      </p:sp>
    </p:spTree>
    <p:extLst>
      <p:ext uri="{BB962C8B-B14F-4D97-AF65-F5344CB8AC3E}">
        <p14:creationId xmlns:p14="http://schemas.microsoft.com/office/powerpoint/2010/main" val="249697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733D-AA64-4366-8248-1AF05778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BBFEE-9573-478B-9DBB-0555E5D5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results from k-means clustering show that we can categorize Toronto </a:t>
            </a:r>
          </a:p>
          <a:p>
            <a:pPr marL="0" indent="0">
              <a:buNone/>
            </a:pPr>
            <a:r>
              <a:rPr lang="en-US" dirty="0"/>
              <a:t>neighborhoods into 3 clusters based on how many Italian restaurants are </a:t>
            </a:r>
          </a:p>
          <a:p>
            <a:pPr marL="0" indent="0">
              <a:buNone/>
            </a:pPr>
            <a:r>
              <a:rPr lang="en-IN" dirty="0"/>
              <a:t>in each neighbourhood: </a:t>
            </a:r>
          </a:p>
          <a:p>
            <a:endParaRPr lang="en-IN" dirty="0"/>
          </a:p>
          <a:p>
            <a:r>
              <a:rPr lang="en-US" dirty="0"/>
              <a:t>Cluster 0: Neighborhoods with the smaller number of Italian restaurants. </a:t>
            </a:r>
          </a:p>
          <a:p>
            <a:r>
              <a:rPr lang="en-US" dirty="0"/>
              <a:t>Cluster 1: Neighborhoods with no Italian restaurants. </a:t>
            </a:r>
          </a:p>
          <a:p>
            <a:r>
              <a:rPr lang="en-US" dirty="0"/>
              <a:t>Cluster 2: Neighborhoods with a greater number of Italian restaurants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77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B6ADE1-04D4-4773-AC41-473C327E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514" y="1484172"/>
            <a:ext cx="7263685" cy="43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8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1DB326-2F70-4370-93DB-69678C749C6E}"/>
              </a:ext>
            </a:extLst>
          </p:cNvPr>
          <p:cNvSpPr txBox="1"/>
          <p:nvPr/>
        </p:nvSpPr>
        <p:spPr>
          <a:xfrm>
            <a:off x="4609707" y="2969444"/>
            <a:ext cx="28793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Thanks</a:t>
            </a:r>
            <a:r>
              <a:rPr lang="en-IN" sz="4400" dirty="0"/>
              <a:t>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73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184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RECOMMENDING VENUES </vt:lpstr>
      <vt:lpstr>   INTRODUCTION </vt:lpstr>
      <vt:lpstr>  BUSINESS PROBLEM </vt:lpstr>
      <vt:lpstr>Data acquisition</vt:lpstr>
      <vt:lpstr>Methodology</vt:lpstr>
      <vt:lpstr>RESULT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VENUES </dc:title>
  <dc:creator>Shivendra Singh</dc:creator>
  <cp:lastModifiedBy>Shivendra Singh</cp:lastModifiedBy>
  <cp:revision>1</cp:revision>
  <dcterms:created xsi:type="dcterms:W3CDTF">2020-06-15T15:55:52Z</dcterms:created>
  <dcterms:modified xsi:type="dcterms:W3CDTF">2020-06-15T16:05:20Z</dcterms:modified>
</cp:coreProperties>
</file>