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bbb831b0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bbb831b0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bb831b0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bb831b0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bbb831b0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bbb831b0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bbb831b0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bbb831b0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bb831b0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bbb831b0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bbb831b0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bbb831b0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bbb831b0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bbb831b0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bbb831b0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bbb831b0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bbb831b05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bbb831b05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towardsdatascience.com/word-level-english-to-marathi-neural-machine-translation-using-seq2seq-encoder-decoder-lstm-model-1a913f2dc4a7" TargetMode="External"/><Relationship Id="rId4" Type="http://schemas.openxmlformats.org/officeDocument/2006/relationships/hyperlink" Target="https://blog.keras.io/a-ten-minute-introduction-to-sequence-to-sequence-learning-in-keras.html" TargetMode="External"/><Relationship Id="rId5" Type="http://schemas.openxmlformats.org/officeDocument/2006/relationships/hyperlink" Target="https://towardsdatascience.com/understanding-feature-engineering-part-4-deep-learning-methods-for-text-data-96c44370bbf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Language Generation From Keywords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27486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7th Semester Project</a:t>
            </a:r>
            <a:endParaRPr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For</a:t>
            </a:r>
            <a:endParaRPr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Artificial Intelligence Course</a:t>
            </a:r>
            <a:endParaRPr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By-</a:t>
            </a:r>
            <a:endParaRPr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                                                                                                               Prateek Gupta -182</a:t>
            </a:r>
            <a:endParaRPr>
              <a:solidFill>
                <a:srgbClr val="FF99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  Shivendra Pratap Singh -191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675300" y="560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1461825"/>
            <a:ext cx="7688700" cy="28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https://towardsdatascience.com/word-level-english-to-marathi-neural-machine-translation-using-seq2seq-encoder-decoder-lstm-model-1a913f2dc4a7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https://blog.keras.io/a-ten-minute-introduction-to-sequence-to-sequence-learning-in-keras.html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https://towardsdatascience.com/understanding-feature-engineering-part-4-deep-learning-methods-for-text-data-96c44370bbfa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552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Table of Contents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437600"/>
            <a:ext cx="7688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E691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800">
              <a:solidFill>
                <a:srgbClr val="E691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E691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Workflow</a:t>
            </a:r>
            <a:endParaRPr sz="1800">
              <a:solidFill>
                <a:srgbClr val="E691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E691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sz="1800">
              <a:solidFill>
                <a:srgbClr val="E691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E691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Training</a:t>
            </a:r>
            <a:endParaRPr sz="1800">
              <a:solidFill>
                <a:srgbClr val="E691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E691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Testing</a:t>
            </a:r>
            <a:endParaRPr sz="1800">
              <a:solidFill>
                <a:srgbClr val="E691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E691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1800">
              <a:solidFill>
                <a:srgbClr val="E691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E691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 sz="1800">
              <a:solidFill>
                <a:srgbClr val="E691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E691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1800">
              <a:solidFill>
                <a:srgbClr val="E691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588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496500"/>
            <a:ext cx="7688700" cy="28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Natural Language Generation (NLG) is a technology that simply turns data into plain-English language. In other words, this means our software can look at your data and write a story from it, just like a human analyst would today.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The present work deals with generation of meaningful sentences from keywords that can be used for patients suffering from cerebral palsy.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658725" y="588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402225"/>
            <a:ext cx="7688700" cy="29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AutoNum type="arabicPeriod"/>
            </a:pPr>
            <a:r>
              <a:rPr lang="en" sz="2400">
                <a:solidFill>
                  <a:srgbClr val="FF9900"/>
                </a:solidFill>
              </a:rPr>
              <a:t>Data Preprocessing</a:t>
            </a:r>
            <a:endParaRPr sz="2400">
              <a:solidFill>
                <a:srgbClr val="FF99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AutoNum type="arabicPeriod"/>
            </a:pPr>
            <a:r>
              <a:rPr lang="en" sz="2400">
                <a:solidFill>
                  <a:srgbClr val="FF9900"/>
                </a:solidFill>
              </a:rPr>
              <a:t>Feature Selection and Extraction</a:t>
            </a:r>
            <a:endParaRPr sz="2400">
              <a:solidFill>
                <a:srgbClr val="FF99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AutoNum type="arabicPeriod"/>
            </a:pPr>
            <a:r>
              <a:rPr lang="en" sz="2400">
                <a:solidFill>
                  <a:srgbClr val="FF9900"/>
                </a:solidFill>
              </a:rPr>
              <a:t>Training Model</a:t>
            </a:r>
            <a:endParaRPr sz="2400">
              <a:solidFill>
                <a:srgbClr val="FF99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AutoNum type="arabicPeriod"/>
            </a:pPr>
            <a:r>
              <a:rPr lang="en" sz="2400">
                <a:solidFill>
                  <a:srgbClr val="FF9900"/>
                </a:solidFill>
              </a:rPr>
              <a:t>Testing Model Prediction Accuracy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7650" y="564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76700" y="1334950"/>
            <a:ext cx="7688700" cy="28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Data Preprocessing</a:t>
            </a:r>
            <a:endParaRPr sz="18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 Extracting unique words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 Converting words to lower-case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Removing alphanumeric characters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Converting dataset into a dictionary wherein keys are the words used and values are the sentences with start(sos) and end(eos) tags attached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7650" y="572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1413475"/>
            <a:ext cx="7688700" cy="29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The most common architecture used to build seq2seq models is the Encoder Decoder architecture. This is the one we will use for the current work.</a:t>
            </a:r>
            <a:endParaRPr sz="1800"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350" y="2571750"/>
            <a:ext cx="5181300" cy="1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675300" y="571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Encoder-Decoder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0" y="1310247"/>
            <a:ext cx="4381500" cy="339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7650" y="560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Testing and Inference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100" y="1945125"/>
            <a:ext cx="6081023" cy="176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/>
          <p:nvPr/>
        </p:nvSpPr>
        <p:spPr>
          <a:xfrm>
            <a:off x="6594500" y="2111925"/>
            <a:ext cx="563100" cy="86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6746900" y="2264325"/>
            <a:ext cx="563100" cy="86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7290975" y="1945125"/>
            <a:ext cx="15051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Input to Model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7439250" y="2111925"/>
            <a:ext cx="977100" cy="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Output from Model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642825" y="571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7650" y="1106700"/>
            <a:ext cx="7688700" cy="28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a. Get much more data. Top quality translators are trained on millions of sentence pairs.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b. Build more complex models like Attention.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c. Use dropout and other forms of regularization techniques to mitigate over-fitting.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