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F1431"/>
    <a:srgbClr val="151B1F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47762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748049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Aggregation Functions &amp; Group By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67F840C-70ED-584F-976E-DAD17E3C2D07}"/>
              </a:ext>
            </a:extLst>
          </p:cNvPr>
          <p:cNvSpPr/>
          <p:nvPr/>
        </p:nvSpPr>
        <p:spPr>
          <a:xfrm>
            <a:off x="1020559" y="1561046"/>
            <a:ext cx="9958340" cy="1625839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The </a:t>
            </a:r>
            <a:r>
              <a:rPr lang="en-GB" sz="2000" b="1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GROUP</a:t>
            </a:r>
            <a:r>
              <a:rPr lang="en-GB" sz="20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 BY statement </a:t>
            </a:r>
            <a:r>
              <a:rPr lang="en-GB" sz="2000" b="1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groups</a:t>
            </a:r>
            <a:r>
              <a:rPr lang="en-GB" sz="20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 rows that have the same values into summary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The GROUP BY statement is used with aggregate functions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Columns in the select statement that are not included in the group by clause should be aggregated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AB062-C86F-5E45-991B-D20A1F5CDF33}"/>
              </a:ext>
            </a:extLst>
          </p:cNvPr>
          <p:cNvSpPr/>
          <p:nvPr/>
        </p:nvSpPr>
        <p:spPr>
          <a:xfrm>
            <a:off x="3820005" y="3671110"/>
            <a:ext cx="3611302" cy="1792968"/>
          </a:xfrm>
          <a:prstGeom prst="rect">
            <a:avLst/>
          </a:prstGeom>
          <a:solidFill>
            <a:srgbClr val="36394F"/>
          </a:solidFill>
          <a:ln>
            <a:solidFill>
              <a:srgbClr val="1E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SELECT 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COLUMN NAME(S)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FROM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TABLE_NAME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WHERE CONDITION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GROUP BY COLUMN_NAME(S);</a:t>
            </a:r>
          </a:p>
          <a:p>
            <a:endParaRPr lang="en-GB" dirty="0">
              <a:solidFill>
                <a:srgbClr val="F3BAAD"/>
              </a:solidFill>
              <a:latin typeface="Avenir Book" panose="02000503020000020003" pitchFamily="2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9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5072</TotalTime>
  <Words>71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263</cp:revision>
  <dcterms:created xsi:type="dcterms:W3CDTF">2021-04-14T08:14:49Z</dcterms:created>
  <dcterms:modified xsi:type="dcterms:W3CDTF">2021-05-08T01:14:15Z</dcterms:modified>
</cp:coreProperties>
</file>