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51B1F"/>
    <a:srgbClr val="1F1431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43266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 err="1">
                <a:solidFill>
                  <a:srgbClr val="F3BAAD"/>
                </a:solidFill>
                <a:latin typeface="Avenir Heavy" panose="02000503020000020003" pitchFamily="2" charset="0"/>
              </a:rPr>
              <a:t>Revisting</a:t>
            </a:r>
            <a:r>
              <a:rPr lang="en-US" sz="4400" b="1">
                <a:solidFill>
                  <a:srgbClr val="F3BAAD"/>
                </a:solidFill>
                <a:latin typeface="Avenir Heavy" panose="02000503020000020003" pitchFamily="2" charset="0"/>
              </a:rPr>
              <a:t> DML </a:t>
            </a:r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- Update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544F3C-A913-AA49-AF53-139C3574E4CB}"/>
              </a:ext>
            </a:extLst>
          </p:cNvPr>
          <p:cNvSpPr txBox="1"/>
          <p:nvPr/>
        </p:nvSpPr>
        <p:spPr>
          <a:xfrm>
            <a:off x="1865037" y="2150222"/>
            <a:ext cx="93570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  <a:t>UPDATE </a:t>
            </a:r>
            <a:r>
              <a:rPr lang="en-GB" sz="3600" i="1" dirty="0" err="1">
                <a:solidFill>
                  <a:srgbClr val="F3BAAD"/>
                </a:solidFill>
                <a:latin typeface="Avenir Book" panose="02000503020000020003" pitchFamily="2" charset="0"/>
              </a:rPr>
              <a:t>table_name</a:t>
            </a:r>
            <a:b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  <a:t>SET </a:t>
            </a:r>
            <a:r>
              <a:rPr lang="en-GB" sz="3600" i="1" dirty="0">
                <a:solidFill>
                  <a:srgbClr val="F3BAAD"/>
                </a:solidFill>
                <a:latin typeface="Avenir Book" panose="02000503020000020003" pitchFamily="2" charset="0"/>
              </a:rPr>
              <a:t>column1 </a:t>
            </a:r>
            <a: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  <a:t>=</a:t>
            </a:r>
            <a:r>
              <a:rPr lang="en-GB" sz="3600" i="1" dirty="0">
                <a:solidFill>
                  <a:srgbClr val="F3BAAD"/>
                </a:solidFill>
                <a:latin typeface="Avenir Book" panose="02000503020000020003" pitchFamily="2" charset="0"/>
              </a:rPr>
              <a:t> value1</a:t>
            </a:r>
            <a: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  <a:t>,</a:t>
            </a:r>
            <a:r>
              <a:rPr lang="en-GB" sz="3600" i="1" dirty="0">
                <a:solidFill>
                  <a:srgbClr val="F3BAAD"/>
                </a:solidFill>
                <a:latin typeface="Avenir Book" panose="02000503020000020003" pitchFamily="2" charset="0"/>
              </a:rPr>
              <a:t> column2 </a:t>
            </a:r>
            <a: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  <a:t>=</a:t>
            </a:r>
            <a:r>
              <a:rPr lang="en-GB" sz="3600" i="1" dirty="0">
                <a:solidFill>
                  <a:srgbClr val="F3BAAD"/>
                </a:solidFill>
                <a:latin typeface="Avenir Book" panose="02000503020000020003" pitchFamily="2" charset="0"/>
              </a:rPr>
              <a:t> value2</a:t>
            </a:r>
            <a: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  <a:t>, ...</a:t>
            </a:r>
            <a:b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  <a:t>WHERE </a:t>
            </a:r>
            <a:r>
              <a:rPr lang="en-GB" sz="3600" i="1" dirty="0">
                <a:solidFill>
                  <a:srgbClr val="F3BAAD"/>
                </a:solidFill>
                <a:latin typeface="Avenir Book" panose="02000503020000020003" pitchFamily="2" charset="0"/>
              </a:rPr>
              <a:t>condition</a:t>
            </a:r>
            <a:r>
              <a:rPr lang="en-GB" sz="3600" dirty="0">
                <a:solidFill>
                  <a:srgbClr val="F3BAAD"/>
                </a:solidFill>
                <a:latin typeface="Avenir Book" panose="02000503020000020003" pitchFamily="2" charset="0"/>
              </a:rPr>
              <a:t>;</a:t>
            </a:r>
            <a:endParaRPr lang="en-US" sz="48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0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2765</TotalTime>
  <Words>27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128</cp:revision>
  <dcterms:created xsi:type="dcterms:W3CDTF">2021-04-14T08:14:49Z</dcterms:created>
  <dcterms:modified xsi:type="dcterms:W3CDTF">2021-05-08T01:06:08Z</dcterms:modified>
</cp:coreProperties>
</file>