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51B1F"/>
    <a:srgbClr val="1F1431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3360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834203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Data Control Language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7FF5C9-20F5-6045-AE73-141A1A0828B8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F5937A-F26D-9643-9794-4FF865EEA584}"/>
              </a:ext>
            </a:extLst>
          </p:cNvPr>
          <p:cNvSpPr txBox="1"/>
          <p:nvPr/>
        </p:nvSpPr>
        <p:spPr>
          <a:xfrm>
            <a:off x="2232910" y="1829677"/>
            <a:ext cx="7189789" cy="523220"/>
          </a:xfrm>
          <a:prstGeom prst="rect">
            <a:avLst/>
          </a:prstGeom>
          <a:noFill/>
          <a:ln>
            <a:solidFill>
              <a:srgbClr val="151B1F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GRANT privileges ON </a:t>
            </a:r>
            <a:r>
              <a:rPr lang="en-GB" sz="2800" dirty="0" err="1">
                <a:solidFill>
                  <a:srgbClr val="F3BAAD"/>
                </a:solidFill>
                <a:latin typeface="Avenir Book" panose="02000503020000020003" pitchFamily="2" charset="0"/>
              </a:rPr>
              <a:t>table_name</a:t>
            </a: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 TO user;</a:t>
            </a:r>
            <a:endParaRPr lang="en-US" sz="2800" dirty="0">
              <a:solidFill>
                <a:srgbClr val="F3BAAD"/>
              </a:solidFill>
              <a:latin typeface="Avenir Book" panose="02000503020000020003" pitchFamily="2" charset="0"/>
              <a:cs typeface="Bangla Sangam MN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6BD8BE-9F14-2F48-BD06-6B61CB085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84871"/>
              </p:ext>
            </p:extLst>
          </p:nvPr>
        </p:nvGraphicFramePr>
        <p:xfrm>
          <a:off x="2616958" y="3358444"/>
          <a:ext cx="6317755" cy="1828800"/>
        </p:xfrm>
        <a:graphic>
          <a:graphicData uri="http://schemas.openxmlformats.org/drawingml/2006/table">
            <a:tbl>
              <a:tblPr/>
              <a:tblGrid>
                <a:gridCol w="1278386">
                  <a:extLst>
                    <a:ext uri="{9D8B030D-6E8A-4147-A177-3AD203B41FA5}">
                      <a16:colId xmlns:a16="http://schemas.microsoft.com/office/drawing/2014/main" val="3448068325"/>
                    </a:ext>
                  </a:extLst>
                </a:gridCol>
                <a:gridCol w="5039369">
                  <a:extLst>
                    <a:ext uri="{9D8B030D-6E8A-4147-A177-3AD203B41FA5}">
                      <a16:colId xmlns:a16="http://schemas.microsoft.com/office/drawing/2014/main" val="1447972825"/>
                    </a:ext>
                  </a:extLst>
                </a:gridCol>
              </a:tblGrid>
              <a:tr h="193922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Privilege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606522"/>
                  </a:ext>
                </a:extLst>
              </a:tr>
              <a:tr h="19392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SELECT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Ability to perform SELECT statements on the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201689"/>
                  </a:ext>
                </a:extLst>
              </a:tr>
              <a:tr h="193922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INSERT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Ability to perform INSERT statements on the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060294"/>
                  </a:ext>
                </a:extLst>
              </a:tr>
              <a:tr h="193922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Ability to perform UPDATE statements on the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526060"/>
                  </a:ext>
                </a:extLst>
              </a:tr>
              <a:tr h="193922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Ability to perform DELETE statements on the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541920"/>
                  </a:ext>
                </a:extLst>
              </a:tr>
              <a:tr h="193922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All privileges on table.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723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EE0DB9-6B55-0F45-8FD4-D402251706DB}"/>
              </a:ext>
            </a:extLst>
          </p:cNvPr>
          <p:cNvSpPr txBox="1"/>
          <p:nvPr/>
        </p:nvSpPr>
        <p:spPr>
          <a:xfrm>
            <a:off x="1837898" y="2594060"/>
            <a:ext cx="7875874" cy="523220"/>
          </a:xfrm>
          <a:prstGeom prst="rect">
            <a:avLst/>
          </a:prstGeom>
          <a:noFill/>
          <a:ln>
            <a:solidFill>
              <a:srgbClr val="151B1F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REVOKE privileges ON </a:t>
            </a:r>
            <a:r>
              <a:rPr lang="en-GB" sz="2800" dirty="0" err="1">
                <a:solidFill>
                  <a:srgbClr val="F3BAAD"/>
                </a:solidFill>
                <a:latin typeface="Avenir Book" panose="02000503020000020003" pitchFamily="2" charset="0"/>
              </a:rPr>
              <a:t>table_name</a:t>
            </a: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 FROM user;</a:t>
            </a:r>
            <a:endParaRPr lang="en-US" sz="2800" dirty="0">
              <a:solidFill>
                <a:srgbClr val="F3BAAD"/>
              </a:solidFill>
              <a:latin typeface="Avenir Book" panose="02000503020000020003" pitchFamily="2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0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73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2021-04-14T08:14:49Z</dcterms:created>
  <dcterms:modified xsi:type="dcterms:W3CDTF">2021-05-06T18:41:07Z</dcterms:modified>
</cp:coreProperties>
</file>