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51B1F"/>
    <a:srgbClr val="1F1431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96937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834203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Data Manipulation Language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7FF5C9-20F5-6045-AE73-141A1A0828B8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F5937A-F26D-9643-9794-4FF865EEA584}"/>
              </a:ext>
            </a:extLst>
          </p:cNvPr>
          <p:cNvSpPr txBox="1"/>
          <p:nvPr/>
        </p:nvSpPr>
        <p:spPr>
          <a:xfrm>
            <a:off x="2050032" y="2519553"/>
            <a:ext cx="7715767" cy="1384995"/>
          </a:xfrm>
          <a:prstGeom prst="rect">
            <a:avLst/>
          </a:prstGeom>
          <a:noFill/>
          <a:ln>
            <a:solidFill>
              <a:srgbClr val="151B1F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INSERT INTO </a:t>
            </a:r>
          </a:p>
          <a:p>
            <a:r>
              <a:rPr lang="en-GB" sz="2800" dirty="0" err="1">
                <a:solidFill>
                  <a:srgbClr val="F3BAAD"/>
                </a:solidFill>
                <a:latin typeface="Avenir Book" panose="02000503020000020003" pitchFamily="2" charset="0"/>
              </a:rPr>
              <a:t>table_name</a:t>
            </a: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 (column1, column2, ... </a:t>
            </a:r>
            <a:r>
              <a:rPr lang="en-GB" sz="2800" dirty="0" err="1">
                <a:solidFill>
                  <a:srgbClr val="F3BAAD"/>
                </a:solidFill>
                <a:latin typeface="Avenir Book" panose="02000503020000020003" pitchFamily="2" charset="0"/>
              </a:rPr>
              <a:t>column_n</a:t>
            </a: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 ) </a:t>
            </a:r>
          </a:p>
          <a:p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VALUES (value1, value2, ... </a:t>
            </a:r>
            <a:r>
              <a:rPr lang="en-GB" sz="2800" dirty="0" err="1">
                <a:solidFill>
                  <a:srgbClr val="F3BAAD"/>
                </a:solidFill>
                <a:latin typeface="Avenir Book" panose="02000503020000020003" pitchFamily="2" charset="0"/>
              </a:rPr>
              <a:t>value_n</a:t>
            </a: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 );</a:t>
            </a:r>
            <a:endParaRPr lang="en-US" sz="2800" dirty="0">
              <a:solidFill>
                <a:srgbClr val="F3BAAD"/>
              </a:solidFill>
              <a:latin typeface="Avenir Book" panose="02000503020000020003" pitchFamily="2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</TotalTime>
  <Words>33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2021-04-14T08:14:49Z</dcterms:created>
  <dcterms:modified xsi:type="dcterms:W3CDTF">2021-05-06T18:40:25Z</dcterms:modified>
</cp:coreProperties>
</file>