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AAD"/>
    <a:srgbClr val="36394F"/>
    <a:srgbClr val="1E1926"/>
    <a:srgbClr val="1F1431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02"/>
    <p:restoredTop sz="95135"/>
  </p:normalViewPr>
  <p:slideViewPr>
    <p:cSldViewPr snapToGrid="0" snapToObjects="1">
      <p:cViewPr varScale="1">
        <p:scale>
          <a:sx n="92" d="100"/>
          <a:sy n="92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56985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8263467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EMP/DEPT Dataset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7E1C11-0CC6-694D-9936-3FDCA5F51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53291"/>
              </p:ext>
            </p:extLst>
          </p:nvPr>
        </p:nvGraphicFramePr>
        <p:xfrm>
          <a:off x="804334" y="2179320"/>
          <a:ext cx="4520184" cy="1859280"/>
        </p:xfrm>
        <a:graphic>
          <a:graphicData uri="http://schemas.openxmlformats.org/drawingml/2006/table">
            <a:tbl>
              <a:tblPr/>
              <a:tblGrid>
                <a:gridCol w="2670386">
                  <a:extLst>
                    <a:ext uri="{9D8B030D-6E8A-4147-A177-3AD203B41FA5}">
                      <a16:colId xmlns:a16="http://schemas.microsoft.com/office/drawing/2014/main" val="3361896031"/>
                    </a:ext>
                  </a:extLst>
                </a:gridCol>
                <a:gridCol w="1849798">
                  <a:extLst>
                    <a:ext uri="{9D8B030D-6E8A-4147-A177-3AD203B41FA5}">
                      <a16:colId xmlns:a16="http://schemas.microsoft.com/office/drawing/2014/main" val="169854879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b="1" i="0" dirty="0">
                          <a:solidFill>
                            <a:srgbClr val="F3BAAD"/>
                          </a:solidFill>
                          <a:latin typeface="Avenir Heavy" panose="02000503020000020003" pitchFamily="2" charset="0"/>
                        </a:rPr>
                        <a:t>DEPT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GB" sz="2000" b="1" i="0" dirty="0">
                        <a:solidFill>
                          <a:srgbClr val="F3BAAD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990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1" i="0" dirty="0">
                          <a:solidFill>
                            <a:srgbClr val="F3BAAD"/>
                          </a:solidFill>
                          <a:latin typeface="Avenir Heavy" panose="02000503020000020003" pitchFamily="2" charset="0"/>
                        </a:rPr>
                        <a:t>COLUMN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i="0" dirty="0">
                          <a:solidFill>
                            <a:srgbClr val="F3BAAD"/>
                          </a:solidFill>
                          <a:latin typeface="Avenir Heavy" panose="02000503020000020003" pitchFamily="2" charset="0"/>
                        </a:rPr>
                        <a:t>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071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DEPTNO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NUMBER(2,0)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083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DNAME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710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LOC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VARCHAR2(50)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79735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072C09-A11A-A444-887B-295110B50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900970"/>
              </p:ext>
            </p:extLst>
          </p:nvPr>
        </p:nvGraphicFramePr>
        <p:xfrm>
          <a:off x="6867483" y="1557159"/>
          <a:ext cx="4520184" cy="4174184"/>
        </p:xfrm>
        <a:graphic>
          <a:graphicData uri="http://schemas.openxmlformats.org/drawingml/2006/table">
            <a:tbl>
              <a:tblPr/>
              <a:tblGrid>
                <a:gridCol w="2407920">
                  <a:extLst>
                    <a:ext uri="{9D8B030D-6E8A-4147-A177-3AD203B41FA5}">
                      <a16:colId xmlns:a16="http://schemas.microsoft.com/office/drawing/2014/main" val="566188369"/>
                    </a:ext>
                  </a:extLst>
                </a:gridCol>
                <a:gridCol w="2112264">
                  <a:extLst>
                    <a:ext uri="{9D8B030D-6E8A-4147-A177-3AD203B41FA5}">
                      <a16:colId xmlns:a16="http://schemas.microsoft.com/office/drawing/2014/main" val="3318470740"/>
                    </a:ext>
                  </a:extLst>
                </a:gridCol>
              </a:tblGrid>
              <a:tr h="362611"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b="1" i="0" dirty="0">
                          <a:solidFill>
                            <a:srgbClr val="F3BAAD"/>
                          </a:solidFill>
                          <a:latin typeface="Avenir Heavy" panose="02000503020000020003" pitchFamily="2" charset="0"/>
                        </a:rPr>
                        <a:t>EMP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GB" sz="2000" b="1" i="0" dirty="0">
                        <a:solidFill>
                          <a:srgbClr val="F3BAAD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09468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/>
                      <a:r>
                        <a:rPr lang="en-GB" sz="1800" b="1" i="0" dirty="0">
                          <a:solidFill>
                            <a:srgbClr val="F3BAAD"/>
                          </a:solidFill>
                          <a:latin typeface="Avenir Heavy" panose="02000503020000020003" pitchFamily="2" charset="0"/>
                        </a:rPr>
                        <a:t>COLUMN NAME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i="0" dirty="0">
                          <a:solidFill>
                            <a:srgbClr val="F3BAAD"/>
                          </a:solidFill>
                          <a:latin typeface="Avenir Heavy" panose="02000503020000020003" pitchFamily="2" charset="0"/>
                        </a:rPr>
                        <a:t>DATA TYPE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72174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EMPNO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NUMBER(4,0)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40150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ENAME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VARCHAR2(50)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61619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JOB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VARCHAR2(50)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77349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MGR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NUMBER(4,0)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3201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HIREDATE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DATE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03252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SAL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NUMBER(7,2)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66085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COMM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NUMBER(7,2)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0306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DEPTNO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NUMBER(2,0)</a:t>
                      </a:r>
                      <a:endParaRPr lang="en-US" dirty="0">
                        <a:solidFill>
                          <a:srgbClr val="F3BAAD"/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797031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3D42B3-A08B-4846-9017-0F0E4ACD45AA}"/>
              </a:ext>
            </a:extLst>
          </p:cNvPr>
          <p:cNvCxnSpPr>
            <a:cxnSpLocks/>
          </p:cNvCxnSpPr>
          <p:nvPr/>
        </p:nvCxnSpPr>
        <p:spPr>
          <a:xfrm flipH="1" flipV="1">
            <a:off x="1911927" y="3108960"/>
            <a:ext cx="4955557" cy="2445174"/>
          </a:xfrm>
          <a:prstGeom prst="straightConnector1">
            <a:avLst/>
          </a:prstGeom>
          <a:ln w="50800">
            <a:solidFill>
              <a:srgbClr val="F3BA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1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PowerPoint" id="{35DCFCFD-C90F-9F47-B852-2DBC329CB461}" vid="{9A2C2ADA-7CDC-AC4C-8B64-A600232753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3843</TotalTime>
  <Words>62</Words>
  <Application>Microsoft Macintosh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206</cp:revision>
  <dcterms:created xsi:type="dcterms:W3CDTF">2021-04-14T08:14:49Z</dcterms:created>
  <dcterms:modified xsi:type="dcterms:W3CDTF">2021-05-07T12:52:49Z</dcterms:modified>
</cp:coreProperties>
</file>