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44181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Group By &amp; Having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36B3AB-A359-9641-BE45-6E72AD6B0818}"/>
              </a:ext>
            </a:extLst>
          </p:cNvPr>
          <p:cNvSpPr/>
          <p:nvPr/>
        </p:nvSpPr>
        <p:spPr>
          <a:xfrm>
            <a:off x="1020559" y="1561047"/>
            <a:ext cx="9958340" cy="1436154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The where clause is applied to all rows of the data and the having clause is applied to aggregated data after the group by clause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The having clause was introduced to SQL because the where clause can not be applied to aggregated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C8439-D940-FA42-9752-4B87B3439688}"/>
              </a:ext>
            </a:extLst>
          </p:cNvPr>
          <p:cNvSpPr/>
          <p:nvPr/>
        </p:nvSpPr>
        <p:spPr>
          <a:xfrm>
            <a:off x="3803650" y="3169383"/>
            <a:ext cx="372745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	COLIUMN_NAME(S)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</a:t>
            </a:r>
          </a:p>
          <a:p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	TABLE_NAME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WHERE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CONDITION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GROUP BY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COLUMN_NAME(S)</a:t>
            </a:r>
            <a:b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HAVING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CONDITION;</a:t>
            </a:r>
            <a:endParaRPr lang="en-US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5073</TotalTime>
  <Words>81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262</cp:revision>
  <dcterms:created xsi:type="dcterms:W3CDTF">2021-04-14T08:14:49Z</dcterms:created>
  <dcterms:modified xsi:type="dcterms:W3CDTF">2021-05-08T01:12:34Z</dcterms:modified>
</cp:coreProperties>
</file>