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75905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Group By On Numerical Fields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736B3AB-A359-9641-BE45-6E72AD6B0818}"/>
              </a:ext>
            </a:extLst>
          </p:cNvPr>
          <p:cNvSpPr/>
          <p:nvPr/>
        </p:nvSpPr>
        <p:spPr>
          <a:xfrm>
            <a:off x="1020559" y="1561046"/>
            <a:ext cx="9958340" cy="255375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Doesn’t make sense to group by a numerical field such as salary as there will be too many distinct fields</a:t>
            </a:r>
          </a:p>
          <a:p>
            <a:pPr lvl="0"/>
            <a:endParaRPr lang="en-GB" sz="2800" dirty="0">
              <a:solidFill>
                <a:srgbClr val="F3BAAD"/>
              </a:solidFill>
              <a:latin typeface="Avenir Book" panose="02000503020000020003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When applying a group by to such a numerical field it would make sense to classify the salaries into buckets i.e.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Salary &lt;1000 is “LOW”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Salary between 1000 and 2000 is “MEDIUM”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3BAAD"/>
                </a:solidFill>
                <a:latin typeface="Avenir Book" panose="02000503020000020003" pitchFamily="2" charset="0"/>
              </a:rPr>
              <a:t>Salary &gt; 2000 is “HIGH</a:t>
            </a:r>
          </a:p>
        </p:txBody>
      </p:sp>
    </p:spTree>
    <p:extLst>
      <p:ext uri="{BB962C8B-B14F-4D97-AF65-F5344CB8AC3E}">
        <p14:creationId xmlns:p14="http://schemas.microsoft.com/office/powerpoint/2010/main" val="241350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5074</TotalTime>
  <Words>75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262</cp:revision>
  <dcterms:created xsi:type="dcterms:W3CDTF">2021-04-14T08:14:49Z</dcterms:created>
  <dcterms:modified xsi:type="dcterms:W3CDTF">2021-05-08T01:12:15Z</dcterms:modified>
</cp:coreProperties>
</file>