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F1431"/>
    <a:srgbClr val="151B1F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67930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748049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Order By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8184431-8EF3-F541-BC3D-3DCB48B24801}"/>
              </a:ext>
            </a:extLst>
          </p:cNvPr>
          <p:cNvSpPr/>
          <p:nvPr/>
        </p:nvSpPr>
        <p:spPr>
          <a:xfrm>
            <a:off x="1083733" y="1767997"/>
            <a:ext cx="10066867" cy="1463418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3BAAD"/>
                </a:solidFill>
                <a:latin typeface="Avenir Heavy" panose="02000503020000020003" pitchFamily="2" charset="0"/>
              </a:rPr>
              <a:t>Used to order the table based on selected fields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3BAAD"/>
                </a:solidFill>
                <a:latin typeface="Avenir Heavy" panose="02000503020000020003" pitchFamily="2" charset="0"/>
              </a:rPr>
              <a:t>Can be in descending or ascending order based on ASC / DESC keyword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DA4C-F25B-3B42-BA2B-8CD6EAAA199E}"/>
              </a:ext>
            </a:extLst>
          </p:cNvPr>
          <p:cNvSpPr/>
          <p:nvPr/>
        </p:nvSpPr>
        <p:spPr>
          <a:xfrm>
            <a:off x="3765550" y="3626583"/>
            <a:ext cx="490855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SELECT </a:t>
            </a:r>
          </a:p>
          <a:p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	COLIUMN_NAME(S)</a:t>
            </a:r>
            <a:b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FROM </a:t>
            </a:r>
          </a:p>
          <a:p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	TABLE_NAME</a:t>
            </a:r>
            <a:b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WHERE </a:t>
            </a:r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CONDITION</a:t>
            </a:r>
            <a:b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GROUP BY </a:t>
            </a:r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COLUMN_NAME(S)</a:t>
            </a:r>
            <a:b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</a:br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HAVING </a:t>
            </a:r>
            <a:r>
              <a:rPr lang="en-GB" i="1" dirty="0">
                <a:solidFill>
                  <a:srgbClr val="F3BAAD"/>
                </a:solidFill>
                <a:latin typeface="Avenir Book" panose="02000503020000020003" pitchFamily="2" charset="0"/>
              </a:rPr>
              <a:t>CONDITION</a:t>
            </a:r>
          </a:p>
          <a:p>
            <a:r>
              <a:rPr lang="en-GB" dirty="0">
                <a:solidFill>
                  <a:srgbClr val="F3BAAD"/>
                </a:solidFill>
                <a:latin typeface="Avenir Book" panose="02000503020000020003" pitchFamily="2" charset="0"/>
              </a:rPr>
              <a:t>ORDER BY COLUMN_NAME(S) DESC | ASC;</a:t>
            </a:r>
            <a:endParaRPr lang="en-US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4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5071</TotalTime>
  <Words>69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261</cp:revision>
  <dcterms:created xsi:type="dcterms:W3CDTF">2021-04-14T08:14:49Z</dcterms:created>
  <dcterms:modified xsi:type="dcterms:W3CDTF">2021-05-08T19:41:46Z</dcterms:modified>
</cp:coreProperties>
</file>