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94684"/>
  </p:normalViewPr>
  <p:slideViewPr>
    <p:cSldViewPr snapToGrid="0">
      <p:cViewPr varScale="1">
        <p:scale>
          <a:sx n="106" d="100"/>
          <a:sy n="106" d="100"/>
        </p:scale>
        <p:origin x="8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62C11-489C-F876-4DEE-AE61ED3152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16E2BA-7049-2645-B39B-7322318EEB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1DE62-6A90-E61F-6ED7-F6B16422B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C024-1F85-4336-AAA3-9B6520D2DB3A}" type="datetimeFigureOut">
              <a:rPr lang="en-US" smtClean="0"/>
              <a:t>10/8/24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DA130-71B3-2986-F1EB-268E15507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711DC-4826-19E7-673F-A00182FC3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115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17E84-7422-DC98-CC0F-450AE773E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C8480-8835-9953-D064-DF8ACE1DF5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2F4755-E8B1-3DB7-3611-F59C0A61C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C024-1F85-4336-AAA3-9B6520D2DB3A}" type="datetimeFigureOut">
              <a:rPr lang="en-US" smtClean="0"/>
              <a:t>10/8/24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F87290-1EB9-7AFE-0D70-2772B1656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22473-01AE-005F-EA34-17791BBCC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271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DC6F70-A827-E98A-1593-1220574F28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A7AB1B-7520-3FB2-CF89-AC17009BE3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C4DA9-882A-7C3F-9E34-EC1D1FF08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C024-1F85-4336-AAA3-9B6520D2DB3A}" type="datetimeFigureOut">
              <a:rPr lang="en-US" smtClean="0"/>
              <a:t>10/8/24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F451DE-C854-728A-A7E4-B787F1CFA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7FD69-7583-E2E7-C0D2-66F6A78BF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811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66B23-1BF8-BAFB-B65C-5C4CC967C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2259D-4B07-DB18-E42E-B9CE28135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BF9BD4-5B19-7B1E-3A56-9028AA9BC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C024-1F85-4336-AAA3-9B6520D2DB3A}" type="datetimeFigureOut">
              <a:rPr lang="en-US" smtClean="0"/>
              <a:t>10/8/24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12112-6722-3E9C-33CE-174956AB8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7F012-A55B-184D-09B6-EB3918750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125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B1B2C-F502-99D2-633F-1BAAB8297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0D42E5-B865-A77E-DBDD-C46971A44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DE07A6-AEEF-E8B1-9BA6-88CB45C7F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C024-1F85-4336-AAA3-9B6520D2DB3A}" type="datetimeFigureOut">
              <a:rPr lang="en-US" smtClean="0"/>
              <a:t>10/8/24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B1CC5-382D-7F9F-C13D-4E6B968B1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350FB-8B00-4607-DEBD-51F6A492C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686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43212-EF93-4A13-254C-7496241E9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AF544-60D9-2677-6F5E-9827EE8183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80EFB-024B-C7D5-E003-DCBAE4E0F2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B7983C-D784-2D52-2E95-21B33EE37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C024-1F85-4336-AAA3-9B6520D2DB3A}" type="datetimeFigureOut">
              <a:rPr lang="en-US" smtClean="0"/>
              <a:t>10/8/24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A1CD48-62BA-98FB-A125-EC79476C7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654666-D613-1BF9-4EA8-6CA9EA567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888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A3C3A-FA51-F7EE-A25F-802032F0B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3624DF-9D1B-101A-809D-83B276F6E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3A48BC-D47E-8BB9-A1A4-0893D3E1E2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25AB05-750F-8912-9552-640426C7FD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6598E4-8A43-1D57-6D49-ED4A2A135E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81112A-4A32-1105-3D56-280195F77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C024-1F85-4336-AAA3-9B6520D2DB3A}" type="datetimeFigureOut">
              <a:rPr lang="en-US" smtClean="0"/>
              <a:t>10/8/24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25CF5D-45CC-5055-4F4E-3E395FAF1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CB30B4-192F-69AA-19B3-A20582082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482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642E2-CE9C-9809-BCB2-AB6C9997B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E9981B-D159-EEBC-75CB-9F6C32837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C024-1F85-4336-AAA3-9B6520D2DB3A}" type="datetimeFigureOut">
              <a:rPr lang="en-US" smtClean="0"/>
              <a:t>10/8/24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F8A365-3941-E8FC-83D0-6F3D93824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594197-438A-F5AF-D76B-808CDF1E1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320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74EA7B-B029-5C97-5B6C-DB830AEDA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C024-1F85-4336-AAA3-9B6520D2DB3A}" type="datetimeFigureOut">
              <a:rPr lang="en-US" smtClean="0"/>
              <a:t>10/8/24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E41964-EF86-C914-100B-D0BAD5DB4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1B6B15-B338-53FC-7080-4C6AF8CEC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252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3BCA0-C917-01F9-A780-B30AF4BA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B8ABB-71E4-2D52-042F-08C5F671B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BF56CB-F2CA-3508-BE43-70A0D0E964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5FC910-29FF-549D-28E1-5C7D74615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C024-1F85-4336-AAA3-9B6520D2DB3A}" type="datetimeFigureOut">
              <a:rPr lang="en-US" smtClean="0"/>
              <a:t>10/8/24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597CF3-644E-32DA-0C54-51AFE7245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0713E-34F0-7743-CA91-6D792640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074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3A05A-3D5C-E0F4-5B14-13E06F038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01397B-0C40-B76B-E795-1727D1F38E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C52FD-0AE0-50A6-C31D-A27C86193F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B6E954-C4E7-6A26-D177-F26EF6018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C024-1F85-4336-AAA3-9B6520D2DB3A}" type="datetimeFigureOut">
              <a:rPr lang="en-US" smtClean="0"/>
              <a:t>10/8/24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9EF8EA-7FC6-BE1A-6A01-EABABF171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CA6A59-DE54-4352-E4C0-B2A87A966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860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78BC0B-7E4B-6AF6-2E5E-443A67EBC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CBEF3B-4B4C-7DC1-8C38-D3C182759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61BEF1-BA6D-E917-91F0-09369AD6A0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3DC024-1F85-4336-AAA3-9B6520D2DB3A}" type="datetimeFigureOut">
              <a:rPr lang="en-US" smtClean="0"/>
              <a:t>10/8/24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A8AD93-5545-E848-5387-A98FDFDDF3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A6238-E46D-322F-58EA-31B153D081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720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B5F54DD-58F2-59BA-9E20-D5E1EAC8AFC2}"/>
              </a:ext>
            </a:extLst>
          </p:cNvPr>
          <p:cNvGrpSpPr/>
          <p:nvPr/>
        </p:nvGrpSpPr>
        <p:grpSpPr>
          <a:xfrm>
            <a:off x="133301" y="255277"/>
            <a:ext cx="4020312" cy="3672860"/>
            <a:chOff x="311987" y="2947652"/>
            <a:chExt cx="4020312" cy="367286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08A6B04-6200-4EEB-BCFC-46C65051CBAB}"/>
                </a:ext>
              </a:extLst>
            </p:cNvPr>
            <p:cNvSpPr/>
            <p:nvPr/>
          </p:nvSpPr>
          <p:spPr>
            <a:xfrm>
              <a:off x="311987" y="2947652"/>
              <a:ext cx="4020312" cy="36728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5B5C879-2AB4-E1EB-EE1D-1D43C598BB31}"/>
                </a:ext>
              </a:extLst>
            </p:cNvPr>
            <p:cNvSpPr txBox="1"/>
            <p:nvPr/>
          </p:nvSpPr>
          <p:spPr>
            <a:xfrm>
              <a:off x="449179" y="3118629"/>
              <a:ext cx="22380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Animal Management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4444801-A49C-85F4-5F6C-B0FB01334F9E}"/>
                </a:ext>
              </a:extLst>
            </p:cNvPr>
            <p:cNvSpPr/>
            <p:nvPr/>
          </p:nvSpPr>
          <p:spPr>
            <a:xfrm>
              <a:off x="449179" y="3520534"/>
              <a:ext cx="1470867" cy="1303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Animal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38A25A9-C3CC-641A-836D-41B09B9F7676}"/>
                </a:ext>
              </a:extLst>
            </p:cNvPr>
            <p:cNvSpPr/>
            <p:nvPr/>
          </p:nvSpPr>
          <p:spPr>
            <a:xfrm>
              <a:off x="1546417" y="5057145"/>
              <a:ext cx="1470867" cy="1303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Animal Manager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817E086-E271-9F0F-D769-725846EBF017}"/>
              </a:ext>
            </a:extLst>
          </p:cNvPr>
          <p:cNvGrpSpPr/>
          <p:nvPr/>
        </p:nvGrpSpPr>
        <p:grpSpPr>
          <a:xfrm>
            <a:off x="8347936" y="193555"/>
            <a:ext cx="3573571" cy="3235445"/>
            <a:chOff x="311987" y="2947652"/>
            <a:chExt cx="4020312" cy="367286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B42E21B-D144-9BE2-CFC7-6629552B54F6}"/>
                </a:ext>
              </a:extLst>
            </p:cNvPr>
            <p:cNvSpPr/>
            <p:nvPr/>
          </p:nvSpPr>
          <p:spPr>
            <a:xfrm>
              <a:off x="311987" y="2947652"/>
              <a:ext cx="4020312" cy="36728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A97CFAA-ABBC-D1DC-DCA3-28B5659BF842}"/>
                </a:ext>
              </a:extLst>
            </p:cNvPr>
            <p:cNvSpPr txBox="1"/>
            <p:nvPr/>
          </p:nvSpPr>
          <p:spPr>
            <a:xfrm>
              <a:off x="449179" y="3118629"/>
              <a:ext cx="22831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Habitat Management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7956359-C85E-669C-9577-9F6D46E43711}"/>
                </a:ext>
              </a:extLst>
            </p:cNvPr>
            <p:cNvSpPr/>
            <p:nvPr/>
          </p:nvSpPr>
          <p:spPr>
            <a:xfrm>
              <a:off x="449179" y="3520534"/>
              <a:ext cx="1470867" cy="1303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Habitat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5350883-8550-FF5F-F895-1BFB9C2BAFE5}"/>
                </a:ext>
              </a:extLst>
            </p:cNvPr>
            <p:cNvSpPr/>
            <p:nvPr/>
          </p:nvSpPr>
          <p:spPr>
            <a:xfrm>
              <a:off x="2587179" y="3507156"/>
              <a:ext cx="1470867" cy="1303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Habitat Manager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C925047-EF75-96BC-D684-D8F4A84DE0BE}"/>
              </a:ext>
            </a:extLst>
          </p:cNvPr>
          <p:cNvGrpSpPr/>
          <p:nvPr/>
        </p:nvGrpSpPr>
        <p:grpSpPr>
          <a:xfrm>
            <a:off x="4240618" y="2952544"/>
            <a:ext cx="4020312" cy="3672860"/>
            <a:chOff x="311987" y="2947652"/>
            <a:chExt cx="4020312" cy="367286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97D43F3-EA10-8D42-55F9-61E32BC596B2}"/>
                </a:ext>
              </a:extLst>
            </p:cNvPr>
            <p:cNvSpPr/>
            <p:nvPr/>
          </p:nvSpPr>
          <p:spPr>
            <a:xfrm>
              <a:off x="311987" y="2947652"/>
              <a:ext cx="4020312" cy="36728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B1C1611-1540-7933-2534-C4A4D1D99F44}"/>
                </a:ext>
              </a:extLst>
            </p:cNvPr>
            <p:cNvSpPr txBox="1"/>
            <p:nvPr/>
          </p:nvSpPr>
          <p:spPr>
            <a:xfrm>
              <a:off x="449179" y="3118629"/>
              <a:ext cx="19763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Migration Tracking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151B994-E24B-DFCC-FB47-28AC6F032D8B}"/>
                </a:ext>
              </a:extLst>
            </p:cNvPr>
            <p:cNvSpPr/>
            <p:nvPr/>
          </p:nvSpPr>
          <p:spPr>
            <a:xfrm>
              <a:off x="449179" y="3520534"/>
              <a:ext cx="1470867" cy="1303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Migration Path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40B6E91-6164-D270-AE41-D9B585B0EC62}"/>
                </a:ext>
              </a:extLst>
            </p:cNvPr>
            <p:cNvSpPr/>
            <p:nvPr/>
          </p:nvSpPr>
          <p:spPr>
            <a:xfrm>
              <a:off x="2587179" y="3507156"/>
              <a:ext cx="1470867" cy="1303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Migration Manager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76E01E0-8750-AF5D-0C1F-12DD00BD4A3C}"/>
                </a:ext>
              </a:extLst>
            </p:cNvPr>
            <p:cNvSpPr/>
            <p:nvPr/>
          </p:nvSpPr>
          <p:spPr>
            <a:xfrm>
              <a:off x="1546417" y="5057145"/>
              <a:ext cx="1470867" cy="1303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Migration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6393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4C401E-15D4-8A7C-A179-64AF0E9249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D717863-E7E2-50FD-AED8-18DF126A9D81}"/>
              </a:ext>
            </a:extLst>
          </p:cNvPr>
          <p:cNvGrpSpPr/>
          <p:nvPr/>
        </p:nvGrpSpPr>
        <p:grpSpPr>
          <a:xfrm>
            <a:off x="373933" y="1592570"/>
            <a:ext cx="4020312" cy="3672860"/>
            <a:chOff x="311987" y="2947652"/>
            <a:chExt cx="4020312" cy="367286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1F3FE16-A9D1-4A80-C51C-D6A05B0AB85A}"/>
                </a:ext>
              </a:extLst>
            </p:cNvPr>
            <p:cNvSpPr/>
            <p:nvPr/>
          </p:nvSpPr>
          <p:spPr>
            <a:xfrm>
              <a:off x="311987" y="2947652"/>
              <a:ext cx="4020312" cy="36728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02225C0-9375-DAE7-7E65-79C1E3556D6C}"/>
                </a:ext>
              </a:extLst>
            </p:cNvPr>
            <p:cNvSpPr txBox="1"/>
            <p:nvPr/>
          </p:nvSpPr>
          <p:spPr>
            <a:xfrm>
              <a:off x="449179" y="3118629"/>
              <a:ext cx="22380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Animal Management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F3DA882-00FC-F560-C8DA-E4C9F786CCC0}"/>
                </a:ext>
              </a:extLst>
            </p:cNvPr>
            <p:cNvSpPr/>
            <p:nvPr/>
          </p:nvSpPr>
          <p:spPr>
            <a:xfrm>
              <a:off x="449179" y="3520534"/>
              <a:ext cx="1470867" cy="1303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Animal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BCD1D29-AE12-1CB4-EEA1-F4698CD3F0CE}"/>
                </a:ext>
              </a:extLst>
            </p:cNvPr>
            <p:cNvSpPr/>
            <p:nvPr/>
          </p:nvSpPr>
          <p:spPr>
            <a:xfrm>
              <a:off x="1546417" y="5057145"/>
              <a:ext cx="1470867" cy="1303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Animal Manager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F80DCEA-542D-8FEE-3080-E214E58671EA}"/>
              </a:ext>
            </a:extLst>
          </p:cNvPr>
          <p:cNvGrpSpPr/>
          <p:nvPr/>
        </p:nvGrpSpPr>
        <p:grpSpPr>
          <a:xfrm>
            <a:off x="7797757" y="1763547"/>
            <a:ext cx="3573571" cy="3235445"/>
            <a:chOff x="311987" y="2947652"/>
            <a:chExt cx="4020312" cy="367286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9CC6C93-0CF9-4696-48ED-4856D3A76977}"/>
                </a:ext>
              </a:extLst>
            </p:cNvPr>
            <p:cNvSpPr/>
            <p:nvPr/>
          </p:nvSpPr>
          <p:spPr>
            <a:xfrm>
              <a:off x="311987" y="2947652"/>
              <a:ext cx="4020312" cy="36728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A7D324D-F22B-678E-EFA0-7DA39D0CB7F5}"/>
                </a:ext>
              </a:extLst>
            </p:cNvPr>
            <p:cNvSpPr txBox="1"/>
            <p:nvPr/>
          </p:nvSpPr>
          <p:spPr>
            <a:xfrm>
              <a:off x="449179" y="3118629"/>
              <a:ext cx="22831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Habitat Management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2F20EDC-8712-BD7E-6E5F-1AE699A36BB0}"/>
                </a:ext>
              </a:extLst>
            </p:cNvPr>
            <p:cNvSpPr/>
            <p:nvPr/>
          </p:nvSpPr>
          <p:spPr>
            <a:xfrm>
              <a:off x="449179" y="3520534"/>
              <a:ext cx="1470867" cy="1303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Habitat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5862411-C240-7354-1C21-2C28FB2EA2D6}"/>
                </a:ext>
              </a:extLst>
            </p:cNvPr>
            <p:cNvSpPr/>
            <p:nvPr/>
          </p:nvSpPr>
          <p:spPr>
            <a:xfrm>
              <a:off x="2587179" y="3507156"/>
              <a:ext cx="1470867" cy="1303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Habitat Manager</a:t>
              </a:r>
            </a:p>
          </p:txBody>
        </p: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45B88EF-51D1-9A0A-FBEC-A6EEF547F9E2}"/>
              </a:ext>
            </a:extLst>
          </p:cNvPr>
          <p:cNvCxnSpPr>
            <a:stCxn id="3" idx="3"/>
            <a:endCxn id="8" idx="1"/>
          </p:cNvCxnSpPr>
          <p:nvPr/>
        </p:nvCxnSpPr>
        <p:spPr>
          <a:xfrm flipV="1">
            <a:off x="4394245" y="3381270"/>
            <a:ext cx="3403512" cy="477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CB8F0EC-75EF-FDA2-83A3-08B0A19728AA}"/>
              </a:ext>
            </a:extLst>
          </p:cNvPr>
          <p:cNvSpPr txBox="1"/>
          <p:nvPr/>
        </p:nvSpPr>
        <p:spPr>
          <a:xfrm>
            <a:off x="4531437" y="2516674"/>
            <a:ext cx="60944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D4D4D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get animals in habitat</a:t>
            </a:r>
          </a:p>
          <a:p>
            <a:r>
              <a:rPr lang="en-US" sz="1600" dirty="0">
                <a:solidFill>
                  <a:srgbClr val="D4D4D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ssign animals to habitat</a:t>
            </a:r>
          </a:p>
        </p:txBody>
      </p:sp>
    </p:spTree>
    <p:extLst>
      <p:ext uri="{BB962C8B-B14F-4D97-AF65-F5344CB8AC3E}">
        <p14:creationId xmlns:p14="http://schemas.microsoft.com/office/powerpoint/2010/main" val="1246969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AE4B43-1435-9CD6-46ED-A558DAEBE3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7CB8A73-9AA4-94D0-BB88-776A2D1815B2}"/>
              </a:ext>
            </a:extLst>
          </p:cNvPr>
          <p:cNvGrpSpPr/>
          <p:nvPr/>
        </p:nvGrpSpPr>
        <p:grpSpPr>
          <a:xfrm>
            <a:off x="398335" y="1811277"/>
            <a:ext cx="3573571" cy="3235445"/>
            <a:chOff x="311987" y="2947652"/>
            <a:chExt cx="4020312" cy="367286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1597470-A70C-F2FE-AE91-AC2AAB5327D1}"/>
                </a:ext>
              </a:extLst>
            </p:cNvPr>
            <p:cNvSpPr/>
            <p:nvPr/>
          </p:nvSpPr>
          <p:spPr>
            <a:xfrm>
              <a:off x="311987" y="2947652"/>
              <a:ext cx="4020312" cy="36728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39ED3AE-B613-2C9E-334A-00AD6BBCFD1B}"/>
                </a:ext>
              </a:extLst>
            </p:cNvPr>
            <p:cNvSpPr txBox="1"/>
            <p:nvPr/>
          </p:nvSpPr>
          <p:spPr>
            <a:xfrm>
              <a:off x="449179" y="3118629"/>
              <a:ext cx="22831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Habitat Management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449D522-4173-E4B7-E3EC-8CB20DC0C4D7}"/>
                </a:ext>
              </a:extLst>
            </p:cNvPr>
            <p:cNvSpPr/>
            <p:nvPr/>
          </p:nvSpPr>
          <p:spPr>
            <a:xfrm>
              <a:off x="449179" y="3520534"/>
              <a:ext cx="1470867" cy="1303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Habitat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AA90AA3-0A6E-77BB-4CEC-B74FDFA8C3F9}"/>
                </a:ext>
              </a:extLst>
            </p:cNvPr>
            <p:cNvSpPr/>
            <p:nvPr/>
          </p:nvSpPr>
          <p:spPr>
            <a:xfrm>
              <a:off x="2587179" y="3507156"/>
              <a:ext cx="1470867" cy="1303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Habitat Manager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4F296AB-EA7E-363F-0F08-9ABF1124539C}"/>
              </a:ext>
            </a:extLst>
          </p:cNvPr>
          <p:cNvGrpSpPr/>
          <p:nvPr/>
        </p:nvGrpSpPr>
        <p:grpSpPr>
          <a:xfrm>
            <a:off x="7958376" y="1615616"/>
            <a:ext cx="4020312" cy="3672860"/>
            <a:chOff x="311987" y="2947652"/>
            <a:chExt cx="4020312" cy="367286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820D820-AEAB-00CA-D84E-6BD014FA6DA0}"/>
                </a:ext>
              </a:extLst>
            </p:cNvPr>
            <p:cNvSpPr/>
            <p:nvPr/>
          </p:nvSpPr>
          <p:spPr>
            <a:xfrm>
              <a:off x="311987" y="2947652"/>
              <a:ext cx="4020312" cy="36728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9D9DC14-96FE-2957-7AFF-FBE3DC01D4A6}"/>
                </a:ext>
              </a:extLst>
            </p:cNvPr>
            <p:cNvSpPr txBox="1"/>
            <p:nvPr/>
          </p:nvSpPr>
          <p:spPr>
            <a:xfrm>
              <a:off x="449179" y="3118629"/>
              <a:ext cx="19763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Migration Tracking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E3DEB2A-659C-D9D5-8A49-35491CFD381E}"/>
                </a:ext>
              </a:extLst>
            </p:cNvPr>
            <p:cNvSpPr/>
            <p:nvPr/>
          </p:nvSpPr>
          <p:spPr>
            <a:xfrm>
              <a:off x="449179" y="3520534"/>
              <a:ext cx="1470867" cy="1303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Migration Path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4699535-02DB-3722-AB6A-B0215BB1AB0B}"/>
                </a:ext>
              </a:extLst>
            </p:cNvPr>
            <p:cNvSpPr/>
            <p:nvPr/>
          </p:nvSpPr>
          <p:spPr>
            <a:xfrm>
              <a:off x="2587179" y="3507156"/>
              <a:ext cx="1470867" cy="1303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Migration Manager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865BBFE-A082-6F42-B62F-6122D59704BC}"/>
                </a:ext>
              </a:extLst>
            </p:cNvPr>
            <p:cNvSpPr/>
            <p:nvPr/>
          </p:nvSpPr>
          <p:spPr>
            <a:xfrm>
              <a:off x="1546417" y="5057145"/>
              <a:ext cx="1470867" cy="1303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Migration</a:t>
              </a:r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C40D66B-BFCD-0875-F79B-6EEC6417A6F8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3971906" y="3429000"/>
            <a:ext cx="3973842" cy="348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3D4A521-AF03-BE4E-03F9-5205EC7DF61D}"/>
              </a:ext>
            </a:extLst>
          </p:cNvPr>
          <p:cNvSpPr txBox="1"/>
          <p:nvPr/>
        </p:nvSpPr>
        <p:spPr>
          <a:xfrm>
            <a:off x="4151327" y="1615616"/>
            <a:ext cx="278959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get_migration_paths_by_destination</a:t>
            </a:r>
            <a:endParaRPr lang="en-US" sz="16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D4D4D4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get_</a:t>
            </a:r>
            <a:r>
              <a:rPr lang="en-US" sz="1600" dirty="0" err="1">
                <a:solidFill>
                  <a:srgbClr val="D4D4D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migration_paths_by_start_location</a:t>
            </a:r>
            <a:endParaRPr lang="en-US" sz="1600" dirty="0">
              <a:solidFill>
                <a:srgbClr val="D4D4D4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D4D4D4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D4D4D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create_migration_path</a:t>
            </a:r>
            <a:endParaRPr lang="en-US" sz="16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071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72</Words>
  <Application>Microsoft Macintosh PowerPoint</Application>
  <PresentationFormat>Widescreen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Consolas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Golbus, Peter B.</dc:creator>
  <cp:lastModifiedBy>Jayshree Ghatnekar</cp:lastModifiedBy>
  <cp:revision>3</cp:revision>
  <dcterms:created xsi:type="dcterms:W3CDTF">2024-09-25T23:53:12Z</dcterms:created>
  <dcterms:modified xsi:type="dcterms:W3CDTF">2024-10-08T04:48:14Z</dcterms:modified>
</cp:coreProperties>
</file>