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042A-5CF7-F445-9931-D15346BB8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27357-BAAE-AE4E-8CC2-45D100658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39B1B-0BCC-C54B-AE1D-FC350B31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674-34D7-2646-AC95-D3100840FEC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56D02-4348-B744-9C64-B8466381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B155-11B4-AD40-8F55-C9420FE0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3EA-06B4-4043-8B87-0B012B8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9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E614-88B9-254F-BCB5-A9F65E55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55660-3730-4C48-BE31-A30AAB99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8BED6-92C4-A641-8BFB-320DC74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674-34D7-2646-AC95-D3100840FEC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3E02A-9A69-E24B-BAF5-58BC1FF0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923D-A670-164F-9DB0-5C08AFD1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3EA-06B4-4043-8B87-0B012B8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11598-6D0B-BF4E-AD76-330FB79A0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67D8F-FCA1-4540-9859-4CE3CEE7F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9E0C9-392D-3649-BFC7-C9EFDBD9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674-34D7-2646-AC95-D3100840FEC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6EA3-FCA7-DA44-B264-1BC393D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58C2-D085-9A47-B4FD-90D83696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3EA-06B4-4043-8B87-0B012B8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9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2081-4A17-E747-B46A-A3ACA883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5773-2D9C-7C4E-A221-4924DBD20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E6613-6038-E64D-BA80-FE7E9754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674-34D7-2646-AC95-D3100840FEC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521E-EA49-AB4D-B02C-C19AC9CA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F9173-C3BD-E04F-8ADC-CE4D11E8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3EA-06B4-4043-8B87-0B012B8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278C-FCCE-6E41-B63D-195AEF7D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71A85-3595-DB42-A530-1521CFA8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831C-77F3-C144-B523-DD155175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674-34D7-2646-AC95-D3100840FEC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DBA5D-493E-EC46-A7DB-921D25CC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B7592-CCB8-B446-BA32-590F2ACC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3EA-06B4-4043-8B87-0B012B8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6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9BA0-542B-3941-8DCE-F9881114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8C20-E8DC-3D41-91D6-9F4635389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BC96-0FB4-284B-9C07-850F1775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1E1D2-623B-2544-B90B-F213E657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674-34D7-2646-AC95-D3100840FEC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9C645-1F4D-E94F-B5B9-D21C29F8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A5C2A-7E49-734D-A7F6-4C2B0E11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3EA-06B4-4043-8B87-0B012B8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4757-7155-0147-AAB5-0EAB5CCF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51C11-31BC-514E-8CA0-5850B351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9DE92-2ADE-EC40-9FAC-A017FB215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B22F8-F0BE-6F44-9004-0B1DAEF4B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98061-C7CD-9947-9A11-122BFEDF5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E4A47-9FDC-D743-A84D-CB1E0109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674-34D7-2646-AC95-D3100840FEC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F5D6F-9BD6-7849-8E8A-97314546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1BB80-F24E-3449-926C-E2BDB678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3EA-06B4-4043-8B87-0B012B8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5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EBA4-C2EF-284C-B917-61025782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3B5D8-E914-904A-8D11-E424E27A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674-34D7-2646-AC95-D3100840FEC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96967-008C-6047-BDE2-9765B4EE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CD68E-F386-744D-B9CD-B51248C8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3EA-06B4-4043-8B87-0B012B8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69437-B247-D848-B22A-16C0AB3C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674-34D7-2646-AC95-D3100840FEC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06B1E-4D74-B742-AA08-1D764DE4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015C7-052F-3A42-B12C-6B907B5A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3EA-06B4-4043-8B87-0B012B8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9135-D274-3747-AC41-FD6FB9E4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2E6C-DBC5-104D-A6CB-CF3BF4B9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9BCC0-52A6-5D48-BFC3-404873EE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1BA9C-FA82-DB4A-A5C2-CD735722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674-34D7-2646-AC95-D3100840FEC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63305-8D9F-2645-9F1A-B8B2B97A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EF421-56A1-A146-90CC-D121936B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3EA-06B4-4043-8B87-0B012B8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5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8847-C28B-3542-A443-7CCB0BB0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C535F-111D-A24D-A9D5-D1382992C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57D78-4E14-1842-9D05-890361562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7B25B-1126-CC4D-9D64-29E6E9F4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674-34D7-2646-AC95-D3100840FEC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5ADA1-A563-DC4C-98AC-E7EDBDEE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6449D-6109-2248-84BF-F97A7D29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3EA-06B4-4043-8B87-0B012B8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FC7D5-DF90-9846-989E-E9128186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E14CA-A17C-8C4B-A2AC-F5C73820B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FC1E2-217C-C04C-B272-738B8B4A7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6F674-34D7-2646-AC95-D3100840FEC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12B19-435F-2F45-920F-4291E3247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B3214-BEB3-5A4E-9DA2-D2FA604E1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F3EA-06B4-4043-8B87-0B012B8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ris2010/DevDataProducts" TargetMode="External"/><Relationship Id="rId2" Type="http://schemas.openxmlformats.org/officeDocument/2006/relationships/hyperlink" Target="https://harris2010.shinyapps.io/DiamondPri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9A9D-8A9B-4D4D-A241-2186ECF6B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IN" b="1" dirty="0"/>
              <a:t>Developing Data Products-Reproducible Pitch Presentation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36EF1-95FC-8B41-ACEA-48F19541F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err="1"/>
              <a:t>Shivesh</a:t>
            </a:r>
            <a:r>
              <a:rPr lang="en-IN" b="1" dirty="0"/>
              <a:t> Raj </a:t>
            </a:r>
            <a:r>
              <a:rPr lang="en-IN" b="1" dirty="0" err="1"/>
              <a:t>Sahu</a:t>
            </a:r>
            <a:br>
              <a:rPr lang="en-IN" dirty="0"/>
            </a:br>
            <a:br>
              <a:rPr lang="en-IN" dirty="0"/>
            </a:br>
            <a:r>
              <a:rPr lang="en-IN" dirty="0"/>
              <a:t>October 30, 2019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3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516A-C653-764B-869E-F99AD367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B61C-4909-B64E-B798-D7844B2A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This Reproducible Pitch Presentation is part two of the project under developing data products course at Coursera. We need to create a Shiny application and deploy it on </a:t>
            </a:r>
            <a:r>
              <a:rPr lang="en-IN" dirty="0" err="1"/>
              <a:t>Rstudio's</a:t>
            </a:r>
            <a:r>
              <a:rPr lang="en-IN" dirty="0"/>
              <a:t> servers. As part two of the project we should use </a:t>
            </a:r>
            <a:r>
              <a:rPr lang="en-IN" dirty="0" err="1"/>
              <a:t>Slidify</a:t>
            </a:r>
            <a:r>
              <a:rPr lang="en-IN" dirty="0"/>
              <a:t>/</a:t>
            </a:r>
            <a:r>
              <a:rPr lang="en-IN" dirty="0" err="1"/>
              <a:t>Rstudio</a:t>
            </a:r>
            <a:r>
              <a:rPr lang="en-IN" dirty="0"/>
              <a:t> Presenter to prepare a reproducible pitch presentation about the application.</a:t>
            </a:r>
          </a:p>
          <a:p>
            <a:pPr fontAlgn="base"/>
            <a:r>
              <a:rPr lang="en-IN" dirty="0"/>
              <a:t>The app developed for the first part of the assignment is </a:t>
            </a:r>
            <a:r>
              <a:rPr lang="en-IN" dirty="0" err="1"/>
              <a:t>avalilable</a:t>
            </a:r>
            <a:r>
              <a:rPr lang="en-IN" dirty="0"/>
              <a:t> at: </a:t>
            </a:r>
            <a:r>
              <a:rPr lang="en-IN" dirty="0">
                <a:hlinkClick r:id="rId2"/>
              </a:rPr>
              <a:t>https://harris2010.shinyapps.io/DiamondPrice/</a:t>
            </a:r>
            <a:endParaRPr lang="en-IN" dirty="0"/>
          </a:p>
          <a:p>
            <a:pPr fontAlgn="base"/>
            <a:r>
              <a:rPr lang="en-IN" dirty="0"/>
              <a:t>Source code for </a:t>
            </a:r>
            <a:r>
              <a:rPr lang="en-IN" dirty="0" err="1"/>
              <a:t>ui.R</a:t>
            </a:r>
            <a:r>
              <a:rPr lang="en-IN" dirty="0"/>
              <a:t> and </a:t>
            </a:r>
            <a:r>
              <a:rPr lang="en-IN" dirty="0" err="1"/>
              <a:t>server.R</a:t>
            </a:r>
            <a:r>
              <a:rPr lang="en-IN" dirty="0"/>
              <a:t> files are available on the GitHub: </a:t>
            </a:r>
            <a:r>
              <a:rPr lang="en-IN" dirty="0">
                <a:hlinkClick r:id="rId3"/>
              </a:rPr>
              <a:t>https://github.com/harris2010/DevDataProducts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1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047E-C958-5247-83BF-2117BA12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RELATION OF DIAMOND PRICE WITH QUALITY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34DD-BB21-C645-8C55-9FDEA24C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DiamondPrice</a:t>
            </a:r>
            <a:r>
              <a:rPr lang="en-IN" dirty="0"/>
              <a:t> </a:t>
            </a:r>
            <a:r>
              <a:rPr lang="en-IN" dirty="0" err="1"/>
              <a:t>shinyapp</a:t>
            </a:r>
            <a:r>
              <a:rPr lang="en-IN" dirty="0"/>
              <a:t> has diamond dataset from the ggplot2 package. The plot generated though the app has diamond price as the outcome against the weight </a:t>
            </a:r>
            <a:r>
              <a:rPr lang="en-IN" dirty="0" err="1"/>
              <a:t>predictor.The</a:t>
            </a:r>
            <a:r>
              <a:rPr lang="en-IN" dirty="0"/>
              <a:t> diamond dataset has 54000 diamonds data. The user inputs via a slider the proportion of this data that will be used to plot the </a:t>
            </a:r>
            <a:r>
              <a:rPr lang="en-IN" dirty="0" err="1"/>
              <a:t>realtion</a:t>
            </a:r>
            <a:r>
              <a:rPr lang="en-IN" dirty="0"/>
              <a:t> between the two variables as a scatterplot. A linear regression model is generated in the plot to clarify the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DB9A-CCF3-B34C-9333-49133B2A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diamond dataset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1FF1-7037-C54E-816A-E97893AAE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A dataset containing the prices and other attributes of almost 54,000 diamonds.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D77E4-22B5-D441-B51B-99C75C442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85" y="2886075"/>
            <a:ext cx="102489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7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AB2F-70DA-C54C-B6DA-3CDE9C04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945E7A-0296-634C-9DC5-CF26574F0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504189" cy="5803733"/>
          </a:xfrm>
        </p:spPr>
      </p:pic>
    </p:spTree>
    <p:extLst>
      <p:ext uri="{BB962C8B-B14F-4D97-AF65-F5344CB8AC3E}">
        <p14:creationId xmlns:p14="http://schemas.microsoft.com/office/powerpoint/2010/main" val="416275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223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Developing Data Products-Reproducible Pitch Presentation </vt:lpstr>
      <vt:lpstr>INTRODUCTION </vt:lpstr>
      <vt:lpstr>RELATION OF DIAMOND PRICE WITH QUALITY </vt:lpstr>
      <vt:lpstr>The diamond dataset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Data Products-Reproducible Pitch Presentation </dc:title>
  <dc:creator>shiveshrajsahu@gmail.com</dc:creator>
  <cp:lastModifiedBy>shiveshrajsahu@gmail.com</cp:lastModifiedBy>
  <cp:revision>1</cp:revision>
  <dcterms:created xsi:type="dcterms:W3CDTF">2019-10-30T11:15:36Z</dcterms:created>
  <dcterms:modified xsi:type="dcterms:W3CDTF">2019-10-30T11:20:16Z</dcterms:modified>
</cp:coreProperties>
</file>