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31"/>
    <p:restoredTop sz="96327"/>
  </p:normalViewPr>
  <p:slideViewPr>
    <p:cSldViewPr snapToGrid="0">
      <p:cViewPr varScale="1">
        <p:scale>
          <a:sx n="94" d="100"/>
          <a:sy n="94" d="100"/>
        </p:scale>
        <p:origin x="20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F1404-3633-4D5E-8B7E-8A289B22BF8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089DE4F-2AEF-4BB5-A6B4-D2F9540F233C}">
      <dgm:prSet/>
      <dgm:spPr/>
      <dgm:t>
        <a:bodyPr/>
        <a:lstStyle/>
        <a:p>
          <a:r>
            <a:rPr lang="en-US"/>
            <a:t>Objective:- Predict the "peak to end" time for solar flares.</a:t>
          </a:r>
        </a:p>
      </dgm:t>
    </dgm:pt>
    <dgm:pt modelId="{7998A458-E64C-4ED9-9110-281CD456F4C2}" type="parTrans" cxnId="{928D0D94-0E45-48AB-B964-76DDCAC50400}">
      <dgm:prSet/>
      <dgm:spPr/>
      <dgm:t>
        <a:bodyPr/>
        <a:lstStyle/>
        <a:p>
          <a:endParaRPr lang="en-US"/>
        </a:p>
      </dgm:t>
    </dgm:pt>
    <dgm:pt modelId="{2BAAEB89-04F6-4D44-990B-677B2DC0E675}" type="sibTrans" cxnId="{928D0D94-0E45-48AB-B964-76DDCAC50400}">
      <dgm:prSet/>
      <dgm:spPr/>
      <dgm:t>
        <a:bodyPr/>
        <a:lstStyle/>
        <a:p>
          <a:endParaRPr lang="en-US"/>
        </a:p>
      </dgm:t>
    </dgm:pt>
    <dgm:pt modelId="{8B809EE6-2472-4F5B-A81C-3F12E86E2794}">
      <dgm:prSet/>
      <dgm:spPr/>
      <dgm:t>
        <a:bodyPr/>
        <a:lstStyle/>
        <a:p>
          <a:r>
            <a:rPr lang="en-US"/>
            <a:t>Data:-The Dataset is containing solar flare data with features such as flare class, start time, peak time,  and end time.</a:t>
          </a:r>
        </a:p>
      </dgm:t>
    </dgm:pt>
    <dgm:pt modelId="{BE44254C-4964-40B1-B344-E88A74A633DB}" type="parTrans" cxnId="{85A168C6-4C2F-479D-94EB-953C8A84DFD6}">
      <dgm:prSet/>
      <dgm:spPr/>
      <dgm:t>
        <a:bodyPr/>
        <a:lstStyle/>
        <a:p>
          <a:endParaRPr lang="en-US"/>
        </a:p>
      </dgm:t>
    </dgm:pt>
    <dgm:pt modelId="{A2D64D53-34F5-4065-A9B7-5CE666DA78B3}" type="sibTrans" cxnId="{85A168C6-4C2F-479D-94EB-953C8A84DFD6}">
      <dgm:prSet/>
      <dgm:spPr/>
      <dgm:t>
        <a:bodyPr/>
        <a:lstStyle/>
        <a:p>
          <a:endParaRPr lang="en-US"/>
        </a:p>
      </dgm:t>
    </dgm:pt>
    <dgm:pt modelId="{67B84528-C391-41D1-A585-2C429598758C}">
      <dgm:prSet/>
      <dgm:spPr/>
      <dgm:t>
        <a:bodyPr/>
        <a:lstStyle/>
        <a:p>
          <a:r>
            <a:rPr lang="en-US"/>
            <a:t>Approach:- Data preprocessing, feature engineering, model training, and evaluation.</a:t>
          </a:r>
        </a:p>
      </dgm:t>
    </dgm:pt>
    <dgm:pt modelId="{A737A45A-4A80-4842-A37E-D1363D1A5F20}" type="parTrans" cxnId="{875B28F6-6779-4B7D-9A2A-95D77FA8E5B3}">
      <dgm:prSet/>
      <dgm:spPr/>
      <dgm:t>
        <a:bodyPr/>
        <a:lstStyle/>
        <a:p>
          <a:endParaRPr lang="en-US"/>
        </a:p>
      </dgm:t>
    </dgm:pt>
    <dgm:pt modelId="{B425F68A-4D9D-4CB9-AC60-00E9A8DC86CE}" type="sibTrans" cxnId="{875B28F6-6779-4B7D-9A2A-95D77FA8E5B3}">
      <dgm:prSet/>
      <dgm:spPr/>
      <dgm:t>
        <a:bodyPr/>
        <a:lstStyle/>
        <a:p>
          <a:endParaRPr lang="en-US"/>
        </a:p>
      </dgm:t>
    </dgm:pt>
    <dgm:pt modelId="{9BBE3D43-BE67-644E-A86B-C52AD257C726}" type="pres">
      <dgm:prSet presAssocID="{530F1404-3633-4D5E-8B7E-8A289B22BF8F}" presName="vert0" presStyleCnt="0">
        <dgm:presLayoutVars>
          <dgm:dir/>
          <dgm:animOne val="branch"/>
          <dgm:animLvl val="lvl"/>
        </dgm:presLayoutVars>
      </dgm:prSet>
      <dgm:spPr/>
    </dgm:pt>
    <dgm:pt modelId="{AA2EFBF0-294B-9F4D-B546-56B2418D6DA6}" type="pres">
      <dgm:prSet presAssocID="{D089DE4F-2AEF-4BB5-A6B4-D2F9540F233C}" presName="thickLine" presStyleLbl="alignNode1" presStyleIdx="0" presStyleCnt="3"/>
      <dgm:spPr/>
    </dgm:pt>
    <dgm:pt modelId="{DBA87DB5-8E79-3F49-8929-500CFBF347D2}" type="pres">
      <dgm:prSet presAssocID="{D089DE4F-2AEF-4BB5-A6B4-D2F9540F233C}" presName="horz1" presStyleCnt="0"/>
      <dgm:spPr/>
    </dgm:pt>
    <dgm:pt modelId="{BB23100C-F74E-0A48-ACAA-E278D0700034}" type="pres">
      <dgm:prSet presAssocID="{D089DE4F-2AEF-4BB5-A6B4-D2F9540F233C}" presName="tx1" presStyleLbl="revTx" presStyleIdx="0" presStyleCnt="3"/>
      <dgm:spPr/>
    </dgm:pt>
    <dgm:pt modelId="{C923D627-7667-6A44-B603-1A4394DDD041}" type="pres">
      <dgm:prSet presAssocID="{D089DE4F-2AEF-4BB5-A6B4-D2F9540F233C}" presName="vert1" presStyleCnt="0"/>
      <dgm:spPr/>
    </dgm:pt>
    <dgm:pt modelId="{D2E70A79-CD4C-7B4B-B0CD-3641DF2B6E5F}" type="pres">
      <dgm:prSet presAssocID="{8B809EE6-2472-4F5B-A81C-3F12E86E2794}" presName="thickLine" presStyleLbl="alignNode1" presStyleIdx="1" presStyleCnt="3"/>
      <dgm:spPr/>
    </dgm:pt>
    <dgm:pt modelId="{8EAE1CEA-213C-B249-894C-639FBEC3D6F2}" type="pres">
      <dgm:prSet presAssocID="{8B809EE6-2472-4F5B-A81C-3F12E86E2794}" presName="horz1" presStyleCnt="0"/>
      <dgm:spPr/>
    </dgm:pt>
    <dgm:pt modelId="{63D11E0B-79C7-B846-8CA7-F690DB5CF819}" type="pres">
      <dgm:prSet presAssocID="{8B809EE6-2472-4F5B-A81C-3F12E86E2794}" presName="tx1" presStyleLbl="revTx" presStyleIdx="1" presStyleCnt="3"/>
      <dgm:spPr/>
    </dgm:pt>
    <dgm:pt modelId="{F7C702D9-7C72-7F4D-95DA-351B3161A2DA}" type="pres">
      <dgm:prSet presAssocID="{8B809EE6-2472-4F5B-A81C-3F12E86E2794}" presName="vert1" presStyleCnt="0"/>
      <dgm:spPr/>
    </dgm:pt>
    <dgm:pt modelId="{CACCAD51-3336-6440-A5C2-D8A823B86A61}" type="pres">
      <dgm:prSet presAssocID="{67B84528-C391-41D1-A585-2C429598758C}" presName="thickLine" presStyleLbl="alignNode1" presStyleIdx="2" presStyleCnt="3"/>
      <dgm:spPr/>
    </dgm:pt>
    <dgm:pt modelId="{BE6393AE-7697-E146-AA6E-FADCC2C62F01}" type="pres">
      <dgm:prSet presAssocID="{67B84528-C391-41D1-A585-2C429598758C}" presName="horz1" presStyleCnt="0"/>
      <dgm:spPr/>
    </dgm:pt>
    <dgm:pt modelId="{315DB460-B87D-3342-A936-E0C180DB39D4}" type="pres">
      <dgm:prSet presAssocID="{67B84528-C391-41D1-A585-2C429598758C}" presName="tx1" presStyleLbl="revTx" presStyleIdx="2" presStyleCnt="3"/>
      <dgm:spPr/>
    </dgm:pt>
    <dgm:pt modelId="{EA299E3C-2B3E-A846-A139-D3C004A08144}" type="pres">
      <dgm:prSet presAssocID="{67B84528-C391-41D1-A585-2C429598758C}" presName="vert1" presStyleCnt="0"/>
      <dgm:spPr/>
    </dgm:pt>
  </dgm:ptLst>
  <dgm:cxnLst>
    <dgm:cxn modelId="{B10C9176-C544-434A-AEA0-682D30649C10}" type="presOf" srcId="{D089DE4F-2AEF-4BB5-A6B4-D2F9540F233C}" destId="{BB23100C-F74E-0A48-ACAA-E278D0700034}" srcOrd="0" destOrd="0" presId="urn:microsoft.com/office/officeart/2008/layout/LinedList"/>
    <dgm:cxn modelId="{77336A8F-A629-6E4D-B903-F0D3D9C00E36}" type="presOf" srcId="{530F1404-3633-4D5E-8B7E-8A289B22BF8F}" destId="{9BBE3D43-BE67-644E-A86B-C52AD257C726}" srcOrd="0" destOrd="0" presId="urn:microsoft.com/office/officeart/2008/layout/LinedList"/>
    <dgm:cxn modelId="{928D0D94-0E45-48AB-B964-76DDCAC50400}" srcId="{530F1404-3633-4D5E-8B7E-8A289B22BF8F}" destId="{D089DE4F-2AEF-4BB5-A6B4-D2F9540F233C}" srcOrd="0" destOrd="0" parTransId="{7998A458-E64C-4ED9-9110-281CD456F4C2}" sibTransId="{2BAAEB89-04F6-4D44-990B-677B2DC0E675}"/>
    <dgm:cxn modelId="{10AA32B2-276A-8D46-8627-0122DBB9D948}" type="presOf" srcId="{67B84528-C391-41D1-A585-2C429598758C}" destId="{315DB460-B87D-3342-A936-E0C180DB39D4}" srcOrd="0" destOrd="0" presId="urn:microsoft.com/office/officeart/2008/layout/LinedList"/>
    <dgm:cxn modelId="{85A168C6-4C2F-479D-94EB-953C8A84DFD6}" srcId="{530F1404-3633-4D5E-8B7E-8A289B22BF8F}" destId="{8B809EE6-2472-4F5B-A81C-3F12E86E2794}" srcOrd="1" destOrd="0" parTransId="{BE44254C-4964-40B1-B344-E88A74A633DB}" sibTransId="{A2D64D53-34F5-4065-A9B7-5CE666DA78B3}"/>
    <dgm:cxn modelId="{A6B4B8C6-FE42-DB4A-8FE8-9CE357D6AF9E}" type="presOf" srcId="{8B809EE6-2472-4F5B-A81C-3F12E86E2794}" destId="{63D11E0B-79C7-B846-8CA7-F690DB5CF819}" srcOrd="0" destOrd="0" presId="urn:microsoft.com/office/officeart/2008/layout/LinedList"/>
    <dgm:cxn modelId="{875B28F6-6779-4B7D-9A2A-95D77FA8E5B3}" srcId="{530F1404-3633-4D5E-8B7E-8A289B22BF8F}" destId="{67B84528-C391-41D1-A585-2C429598758C}" srcOrd="2" destOrd="0" parTransId="{A737A45A-4A80-4842-A37E-D1363D1A5F20}" sibTransId="{B425F68A-4D9D-4CB9-AC60-00E9A8DC86CE}"/>
    <dgm:cxn modelId="{64C2D60E-C88F-D147-B484-4FCDAB917973}" type="presParOf" srcId="{9BBE3D43-BE67-644E-A86B-C52AD257C726}" destId="{AA2EFBF0-294B-9F4D-B546-56B2418D6DA6}" srcOrd="0" destOrd="0" presId="urn:microsoft.com/office/officeart/2008/layout/LinedList"/>
    <dgm:cxn modelId="{E218A030-D6EB-A641-8081-1CA968185ACF}" type="presParOf" srcId="{9BBE3D43-BE67-644E-A86B-C52AD257C726}" destId="{DBA87DB5-8E79-3F49-8929-500CFBF347D2}" srcOrd="1" destOrd="0" presId="urn:microsoft.com/office/officeart/2008/layout/LinedList"/>
    <dgm:cxn modelId="{DEF37ADA-3B8F-5443-9F99-C43FF8BB9B9A}" type="presParOf" srcId="{DBA87DB5-8E79-3F49-8929-500CFBF347D2}" destId="{BB23100C-F74E-0A48-ACAA-E278D0700034}" srcOrd="0" destOrd="0" presId="urn:microsoft.com/office/officeart/2008/layout/LinedList"/>
    <dgm:cxn modelId="{F79D4FE9-3B0C-F340-9FFF-6F679D9F1F0A}" type="presParOf" srcId="{DBA87DB5-8E79-3F49-8929-500CFBF347D2}" destId="{C923D627-7667-6A44-B603-1A4394DDD041}" srcOrd="1" destOrd="0" presId="urn:microsoft.com/office/officeart/2008/layout/LinedList"/>
    <dgm:cxn modelId="{C72A1A0D-9822-5344-926A-DAD8291F2AD9}" type="presParOf" srcId="{9BBE3D43-BE67-644E-A86B-C52AD257C726}" destId="{D2E70A79-CD4C-7B4B-B0CD-3641DF2B6E5F}" srcOrd="2" destOrd="0" presId="urn:microsoft.com/office/officeart/2008/layout/LinedList"/>
    <dgm:cxn modelId="{02DED29E-B160-1644-9F38-C4296A34A4A1}" type="presParOf" srcId="{9BBE3D43-BE67-644E-A86B-C52AD257C726}" destId="{8EAE1CEA-213C-B249-894C-639FBEC3D6F2}" srcOrd="3" destOrd="0" presId="urn:microsoft.com/office/officeart/2008/layout/LinedList"/>
    <dgm:cxn modelId="{CF4156B1-F1DF-9F48-8DAE-A6894A9FC2CF}" type="presParOf" srcId="{8EAE1CEA-213C-B249-894C-639FBEC3D6F2}" destId="{63D11E0B-79C7-B846-8CA7-F690DB5CF819}" srcOrd="0" destOrd="0" presId="urn:microsoft.com/office/officeart/2008/layout/LinedList"/>
    <dgm:cxn modelId="{7EE67A32-6035-C441-9434-D83859722A19}" type="presParOf" srcId="{8EAE1CEA-213C-B249-894C-639FBEC3D6F2}" destId="{F7C702D9-7C72-7F4D-95DA-351B3161A2DA}" srcOrd="1" destOrd="0" presId="urn:microsoft.com/office/officeart/2008/layout/LinedList"/>
    <dgm:cxn modelId="{B3277B22-E61F-B84A-BCDB-041F9E7201A1}" type="presParOf" srcId="{9BBE3D43-BE67-644E-A86B-C52AD257C726}" destId="{CACCAD51-3336-6440-A5C2-D8A823B86A61}" srcOrd="4" destOrd="0" presId="urn:microsoft.com/office/officeart/2008/layout/LinedList"/>
    <dgm:cxn modelId="{D84A0117-F289-C74D-8217-88163B492F7D}" type="presParOf" srcId="{9BBE3D43-BE67-644E-A86B-C52AD257C726}" destId="{BE6393AE-7697-E146-AA6E-FADCC2C62F01}" srcOrd="5" destOrd="0" presId="urn:microsoft.com/office/officeart/2008/layout/LinedList"/>
    <dgm:cxn modelId="{016C9FAB-B0EA-8747-954F-6D9886BFB046}" type="presParOf" srcId="{BE6393AE-7697-E146-AA6E-FADCC2C62F01}" destId="{315DB460-B87D-3342-A936-E0C180DB39D4}" srcOrd="0" destOrd="0" presId="urn:microsoft.com/office/officeart/2008/layout/LinedList"/>
    <dgm:cxn modelId="{0114E09A-84F7-0C49-85AA-AA999AE87D1D}" type="presParOf" srcId="{BE6393AE-7697-E146-AA6E-FADCC2C62F01}" destId="{EA299E3C-2B3E-A846-A139-D3C004A081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E036F0-3392-43C1-B1BA-59898B67D12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0A2FB4B-2EFE-46B1-A244-1FBB235E538E}">
      <dgm:prSet/>
      <dgm:spPr/>
      <dgm:t>
        <a:bodyPr/>
        <a:lstStyle/>
        <a:p>
          <a:r>
            <a:rPr lang="en-US"/>
            <a:t>Dataset:- `/Users/shiveshrajsahu/Desktop/CS677/SHIVESH_RAJ_SAHU_Project Proposal/Viewing Solar Flares.CSV`.</a:t>
          </a:r>
        </a:p>
      </dgm:t>
    </dgm:pt>
    <dgm:pt modelId="{FCAC17A0-C13C-4FCB-B108-C0DDDDE5FA31}" type="parTrans" cxnId="{2F63B36C-0108-4B0F-A4F5-3D48ABFD60F5}">
      <dgm:prSet/>
      <dgm:spPr/>
      <dgm:t>
        <a:bodyPr/>
        <a:lstStyle/>
        <a:p>
          <a:endParaRPr lang="en-US"/>
        </a:p>
      </dgm:t>
    </dgm:pt>
    <dgm:pt modelId="{B3AAF75B-61D7-4D32-B040-64A83EBE4A2A}" type="sibTrans" cxnId="{2F63B36C-0108-4B0F-A4F5-3D48ABFD60F5}">
      <dgm:prSet/>
      <dgm:spPr/>
      <dgm:t>
        <a:bodyPr/>
        <a:lstStyle/>
        <a:p>
          <a:endParaRPr lang="en-US"/>
        </a:p>
      </dgm:t>
    </dgm:pt>
    <dgm:pt modelId="{1CE2E99A-ABF7-4A92-B5E1-67B318EBF9AC}">
      <dgm:prSet/>
      <dgm:spPr/>
      <dgm:t>
        <a:bodyPr/>
        <a:lstStyle/>
        <a:p>
          <a:r>
            <a:rPr lang="en-US"/>
            <a:t>Feature Engineering:-</a:t>
          </a:r>
        </a:p>
      </dgm:t>
    </dgm:pt>
    <dgm:pt modelId="{1900ED9D-CAB5-4556-93E9-E09416DD7F82}" type="parTrans" cxnId="{573A4901-EC97-471C-8DA7-E75F2682101B}">
      <dgm:prSet/>
      <dgm:spPr/>
      <dgm:t>
        <a:bodyPr/>
        <a:lstStyle/>
        <a:p>
          <a:endParaRPr lang="en-US"/>
        </a:p>
      </dgm:t>
    </dgm:pt>
    <dgm:pt modelId="{3EF13843-94A8-4D48-BF10-8DCF5A04E5DB}" type="sibTrans" cxnId="{573A4901-EC97-471C-8DA7-E75F2682101B}">
      <dgm:prSet/>
      <dgm:spPr/>
      <dgm:t>
        <a:bodyPr/>
        <a:lstStyle/>
        <a:p>
          <a:endParaRPr lang="en-US"/>
        </a:p>
      </dgm:t>
    </dgm:pt>
    <dgm:pt modelId="{7C545F15-0383-4D25-ABC4-7393FE45BAA5}">
      <dgm:prSet/>
      <dgm:spPr/>
      <dgm:t>
        <a:bodyPr/>
        <a:lstStyle/>
        <a:p>
          <a:r>
            <a:rPr lang="en-US"/>
            <a:t>1. Calculate time to peak.</a:t>
          </a:r>
        </a:p>
      </dgm:t>
    </dgm:pt>
    <dgm:pt modelId="{A60D4006-B10A-4490-A311-5AC4575947D2}" type="parTrans" cxnId="{7F53DE9E-2063-47DC-9B77-B3D854859638}">
      <dgm:prSet/>
      <dgm:spPr/>
      <dgm:t>
        <a:bodyPr/>
        <a:lstStyle/>
        <a:p>
          <a:endParaRPr lang="en-US"/>
        </a:p>
      </dgm:t>
    </dgm:pt>
    <dgm:pt modelId="{529F4F99-CCBD-4435-B095-D0AE5631E684}" type="sibTrans" cxnId="{7F53DE9E-2063-47DC-9B77-B3D854859638}">
      <dgm:prSet/>
      <dgm:spPr/>
      <dgm:t>
        <a:bodyPr/>
        <a:lstStyle/>
        <a:p>
          <a:endParaRPr lang="en-US"/>
        </a:p>
      </dgm:t>
    </dgm:pt>
    <dgm:pt modelId="{8E6A3E48-A644-4E72-A6A4-A1F7E080785B}">
      <dgm:prSet/>
      <dgm:spPr/>
      <dgm:t>
        <a:bodyPr/>
        <a:lstStyle/>
        <a:p>
          <a:r>
            <a:rPr lang="en-US"/>
            <a:t>2. Calculate difference in peak time between current flare and the last flare.</a:t>
          </a:r>
        </a:p>
      </dgm:t>
    </dgm:pt>
    <dgm:pt modelId="{1E9FE113-1CB7-4BE0-840E-79329D755824}" type="parTrans" cxnId="{648E7619-3592-4C5D-B51D-CBE2978F6D91}">
      <dgm:prSet/>
      <dgm:spPr/>
      <dgm:t>
        <a:bodyPr/>
        <a:lstStyle/>
        <a:p>
          <a:endParaRPr lang="en-US"/>
        </a:p>
      </dgm:t>
    </dgm:pt>
    <dgm:pt modelId="{9D0A2ACA-7A04-48D4-9318-DC06003CA164}" type="sibTrans" cxnId="{648E7619-3592-4C5D-B51D-CBE2978F6D91}">
      <dgm:prSet/>
      <dgm:spPr/>
      <dgm:t>
        <a:bodyPr/>
        <a:lstStyle/>
        <a:p>
          <a:endParaRPr lang="en-US"/>
        </a:p>
      </dgm:t>
    </dgm:pt>
    <dgm:pt modelId="{26AD9621-B2B3-5444-8721-9FBD0B8061B0}" type="pres">
      <dgm:prSet presAssocID="{64E036F0-3392-43C1-B1BA-59898B67D12C}" presName="vert0" presStyleCnt="0">
        <dgm:presLayoutVars>
          <dgm:dir/>
          <dgm:animOne val="branch"/>
          <dgm:animLvl val="lvl"/>
        </dgm:presLayoutVars>
      </dgm:prSet>
      <dgm:spPr/>
    </dgm:pt>
    <dgm:pt modelId="{CDB4A658-C536-FC40-A667-4C892F1CE212}" type="pres">
      <dgm:prSet presAssocID="{30A2FB4B-2EFE-46B1-A244-1FBB235E538E}" presName="thickLine" presStyleLbl="alignNode1" presStyleIdx="0" presStyleCnt="4"/>
      <dgm:spPr/>
    </dgm:pt>
    <dgm:pt modelId="{9BCA25ED-B279-8C41-A355-1D6B5BAF8037}" type="pres">
      <dgm:prSet presAssocID="{30A2FB4B-2EFE-46B1-A244-1FBB235E538E}" presName="horz1" presStyleCnt="0"/>
      <dgm:spPr/>
    </dgm:pt>
    <dgm:pt modelId="{0389DF8F-F641-6F40-9DE5-6E5F1F24A515}" type="pres">
      <dgm:prSet presAssocID="{30A2FB4B-2EFE-46B1-A244-1FBB235E538E}" presName="tx1" presStyleLbl="revTx" presStyleIdx="0" presStyleCnt="4"/>
      <dgm:spPr/>
    </dgm:pt>
    <dgm:pt modelId="{22C0580F-D793-9C4D-BA74-7708EE8668B6}" type="pres">
      <dgm:prSet presAssocID="{30A2FB4B-2EFE-46B1-A244-1FBB235E538E}" presName="vert1" presStyleCnt="0"/>
      <dgm:spPr/>
    </dgm:pt>
    <dgm:pt modelId="{C5CBA6A3-221D-B540-9C06-527F6C179EA2}" type="pres">
      <dgm:prSet presAssocID="{1CE2E99A-ABF7-4A92-B5E1-67B318EBF9AC}" presName="thickLine" presStyleLbl="alignNode1" presStyleIdx="1" presStyleCnt="4"/>
      <dgm:spPr/>
    </dgm:pt>
    <dgm:pt modelId="{0CD3A141-274B-FF43-A675-F70AA28EA6F3}" type="pres">
      <dgm:prSet presAssocID="{1CE2E99A-ABF7-4A92-B5E1-67B318EBF9AC}" presName="horz1" presStyleCnt="0"/>
      <dgm:spPr/>
    </dgm:pt>
    <dgm:pt modelId="{74A95CD5-604B-9844-9AC7-C512C73A5E7E}" type="pres">
      <dgm:prSet presAssocID="{1CE2E99A-ABF7-4A92-B5E1-67B318EBF9AC}" presName="tx1" presStyleLbl="revTx" presStyleIdx="1" presStyleCnt="4"/>
      <dgm:spPr/>
    </dgm:pt>
    <dgm:pt modelId="{3AEC5A26-7D70-EB44-9941-AD2E2F8AEBAD}" type="pres">
      <dgm:prSet presAssocID="{1CE2E99A-ABF7-4A92-B5E1-67B318EBF9AC}" presName="vert1" presStyleCnt="0"/>
      <dgm:spPr/>
    </dgm:pt>
    <dgm:pt modelId="{37448D2B-19B5-B54A-8F60-D0B87FACA675}" type="pres">
      <dgm:prSet presAssocID="{7C545F15-0383-4D25-ABC4-7393FE45BAA5}" presName="thickLine" presStyleLbl="alignNode1" presStyleIdx="2" presStyleCnt="4"/>
      <dgm:spPr/>
    </dgm:pt>
    <dgm:pt modelId="{D6A05818-00AC-EE43-8222-1DA85F2855FB}" type="pres">
      <dgm:prSet presAssocID="{7C545F15-0383-4D25-ABC4-7393FE45BAA5}" presName="horz1" presStyleCnt="0"/>
      <dgm:spPr/>
    </dgm:pt>
    <dgm:pt modelId="{F2AF6EEC-3D38-3B4D-946D-C62D99943D83}" type="pres">
      <dgm:prSet presAssocID="{7C545F15-0383-4D25-ABC4-7393FE45BAA5}" presName="tx1" presStyleLbl="revTx" presStyleIdx="2" presStyleCnt="4"/>
      <dgm:spPr/>
    </dgm:pt>
    <dgm:pt modelId="{B18E39AF-E734-F14A-B66E-466BFFE19D97}" type="pres">
      <dgm:prSet presAssocID="{7C545F15-0383-4D25-ABC4-7393FE45BAA5}" presName="vert1" presStyleCnt="0"/>
      <dgm:spPr/>
    </dgm:pt>
    <dgm:pt modelId="{39AE0547-79D3-AC43-BBF3-42D25837AC53}" type="pres">
      <dgm:prSet presAssocID="{8E6A3E48-A644-4E72-A6A4-A1F7E080785B}" presName="thickLine" presStyleLbl="alignNode1" presStyleIdx="3" presStyleCnt="4"/>
      <dgm:spPr/>
    </dgm:pt>
    <dgm:pt modelId="{87204018-184E-7641-8BC3-FF70C3D068F3}" type="pres">
      <dgm:prSet presAssocID="{8E6A3E48-A644-4E72-A6A4-A1F7E080785B}" presName="horz1" presStyleCnt="0"/>
      <dgm:spPr/>
    </dgm:pt>
    <dgm:pt modelId="{2863A678-11DD-6D47-8590-9113BD92D820}" type="pres">
      <dgm:prSet presAssocID="{8E6A3E48-A644-4E72-A6A4-A1F7E080785B}" presName="tx1" presStyleLbl="revTx" presStyleIdx="3" presStyleCnt="4"/>
      <dgm:spPr/>
    </dgm:pt>
    <dgm:pt modelId="{A45663EC-EE39-3542-894E-DD597A10CB7B}" type="pres">
      <dgm:prSet presAssocID="{8E6A3E48-A644-4E72-A6A4-A1F7E080785B}" presName="vert1" presStyleCnt="0"/>
      <dgm:spPr/>
    </dgm:pt>
  </dgm:ptLst>
  <dgm:cxnLst>
    <dgm:cxn modelId="{573A4901-EC97-471C-8DA7-E75F2682101B}" srcId="{64E036F0-3392-43C1-B1BA-59898B67D12C}" destId="{1CE2E99A-ABF7-4A92-B5E1-67B318EBF9AC}" srcOrd="1" destOrd="0" parTransId="{1900ED9D-CAB5-4556-93E9-E09416DD7F82}" sibTransId="{3EF13843-94A8-4D48-BF10-8DCF5A04E5DB}"/>
    <dgm:cxn modelId="{648E7619-3592-4C5D-B51D-CBE2978F6D91}" srcId="{64E036F0-3392-43C1-B1BA-59898B67D12C}" destId="{8E6A3E48-A644-4E72-A6A4-A1F7E080785B}" srcOrd="3" destOrd="0" parTransId="{1E9FE113-1CB7-4BE0-840E-79329D755824}" sibTransId="{9D0A2ACA-7A04-48D4-9318-DC06003CA164}"/>
    <dgm:cxn modelId="{9D486C1E-3EDD-0B44-8818-60D1365839C0}" type="presOf" srcId="{7C545F15-0383-4D25-ABC4-7393FE45BAA5}" destId="{F2AF6EEC-3D38-3B4D-946D-C62D99943D83}" srcOrd="0" destOrd="0" presId="urn:microsoft.com/office/officeart/2008/layout/LinedList"/>
    <dgm:cxn modelId="{93667629-6ADE-8C4E-A9FD-C545F5775798}" type="presOf" srcId="{1CE2E99A-ABF7-4A92-B5E1-67B318EBF9AC}" destId="{74A95CD5-604B-9844-9AC7-C512C73A5E7E}" srcOrd="0" destOrd="0" presId="urn:microsoft.com/office/officeart/2008/layout/LinedList"/>
    <dgm:cxn modelId="{2F63B36C-0108-4B0F-A4F5-3D48ABFD60F5}" srcId="{64E036F0-3392-43C1-B1BA-59898B67D12C}" destId="{30A2FB4B-2EFE-46B1-A244-1FBB235E538E}" srcOrd="0" destOrd="0" parTransId="{FCAC17A0-C13C-4FCB-B108-C0DDDDE5FA31}" sibTransId="{B3AAF75B-61D7-4D32-B040-64A83EBE4A2A}"/>
    <dgm:cxn modelId="{7F53DE9E-2063-47DC-9B77-B3D854859638}" srcId="{64E036F0-3392-43C1-B1BA-59898B67D12C}" destId="{7C545F15-0383-4D25-ABC4-7393FE45BAA5}" srcOrd="2" destOrd="0" parTransId="{A60D4006-B10A-4490-A311-5AC4575947D2}" sibTransId="{529F4F99-CCBD-4435-B095-D0AE5631E684}"/>
    <dgm:cxn modelId="{CB57BB9F-7013-024A-B0BB-D0E997D6BE4E}" type="presOf" srcId="{64E036F0-3392-43C1-B1BA-59898B67D12C}" destId="{26AD9621-B2B3-5444-8721-9FBD0B8061B0}" srcOrd="0" destOrd="0" presId="urn:microsoft.com/office/officeart/2008/layout/LinedList"/>
    <dgm:cxn modelId="{03D983B9-BC39-084A-ACB6-11DCBE188D75}" type="presOf" srcId="{30A2FB4B-2EFE-46B1-A244-1FBB235E538E}" destId="{0389DF8F-F641-6F40-9DE5-6E5F1F24A515}" srcOrd="0" destOrd="0" presId="urn:microsoft.com/office/officeart/2008/layout/LinedList"/>
    <dgm:cxn modelId="{B40C96BC-6099-5D41-8C5E-D26CE1AEDAA7}" type="presOf" srcId="{8E6A3E48-A644-4E72-A6A4-A1F7E080785B}" destId="{2863A678-11DD-6D47-8590-9113BD92D820}" srcOrd="0" destOrd="0" presId="urn:microsoft.com/office/officeart/2008/layout/LinedList"/>
    <dgm:cxn modelId="{4AEC99A8-618F-E747-BCB4-0ECB9D64A10A}" type="presParOf" srcId="{26AD9621-B2B3-5444-8721-9FBD0B8061B0}" destId="{CDB4A658-C536-FC40-A667-4C892F1CE212}" srcOrd="0" destOrd="0" presId="urn:microsoft.com/office/officeart/2008/layout/LinedList"/>
    <dgm:cxn modelId="{6DCDDA37-318F-FF4A-9601-906A09C060FC}" type="presParOf" srcId="{26AD9621-B2B3-5444-8721-9FBD0B8061B0}" destId="{9BCA25ED-B279-8C41-A355-1D6B5BAF8037}" srcOrd="1" destOrd="0" presId="urn:microsoft.com/office/officeart/2008/layout/LinedList"/>
    <dgm:cxn modelId="{8B635787-5E58-6147-8BFB-1B195141BD03}" type="presParOf" srcId="{9BCA25ED-B279-8C41-A355-1D6B5BAF8037}" destId="{0389DF8F-F641-6F40-9DE5-6E5F1F24A515}" srcOrd="0" destOrd="0" presId="urn:microsoft.com/office/officeart/2008/layout/LinedList"/>
    <dgm:cxn modelId="{1040B37A-69E2-DE4D-889C-E0502AB78AA1}" type="presParOf" srcId="{9BCA25ED-B279-8C41-A355-1D6B5BAF8037}" destId="{22C0580F-D793-9C4D-BA74-7708EE8668B6}" srcOrd="1" destOrd="0" presId="urn:microsoft.com/office/officeart/2008/layout/LinedList"/>
    <dgm:cxn modelId="{DEB2B01F-0B61-7E43-9881-B94ABC6052D6}" type="presParOf" srcId="{26AD9621-B2B3-5444-8721-9FBD0B8061B0}" destId="{C5CBA6A3-221D-B540-9C06-527F6C179EA2}" srcOrd="2" destOrd="0" presId="urn:microsoft.com/office/officeart/2008/layout/LinedList"/>
    <dgm:cxn modelId="{9F289C00-9E25-024E-896F-7E8A9E177D48}" type="presParOf" srcId="{26AD9621-B2B3-5444-8721-9FBD0B8061B0}" destId="{0CD3A141-274B-FF43-A675-F70AA28EA6F3}" srcOrd="3" destOrd="0" presId="urn:microsoft.com/office/officeart/2008/layout/LinedList"/>
    <dgm:cxn modelId="{AF8AEC2C-ED1B-BA41-8ABD-EBEA88A119D6}" type="presParOf" srcId="{0CD3A141-274B-FF43-A675-F70AA28EA6F3}" destId="{74A95CD5-604B-9844-9AC7-C512C73A5E7E}" srcOrd="0" destOrd="0" presId="urn:microsoft.com/office/officeart/2008/layout/LinedList"/>
    <dgm:cxn modelId="{034A1FEF-71E2-D64A-B983-B8F1D0D6E867}" type="presParOf" srcId="{0CD3A141-274B-FF43-A675-F70AA28EA6F3}" destId="{3AEC5A26-7D70-EB44-9941-AD2E2F8AEBAD}" srcOrd="1" destOrd="0" presId="urn:microsoft.com/office/officeart/2008/layout/LinedList"/>
    <dgm:cxn modelId="{83CDE5DE-CC25-A242-AB32-741930DA0708}" type="presParOf" srcId="{26AD9621-B2B3-5444-8721-9FBD0B8061B0}" destId="{37448D2B-19B5-B54A-8F60-D0B87FACA675}" srcOrd="4" destOrd="0" presId="urn:microsoft.com/office/officeart/2008/layout/LinedList"/>
    <dgm:cxn modelId="{1C94DC27-0EAC-D742-A19B-1EF7A26DFD50}" type="presParOf" srcId="{26AD9621-B2B3-5444-8721-9FBD0B8061B0}" destId="{D6A05818-00AC-EE43-8222-1DA85F2855FB}" srcOrd="5" destOrd="0" presId="urn:microsoft.com/office/officeart/2008/layout/LinedList"/>
    <dgm:cxn modelId="{4698CEE8-A1CB-D04D-972D-631843D28461}" type="presParOf" srcId="{D6A05818-00AC-EE43-8222-1DA85F2855FB}" destId="{F2AF6EEC-3D38-3B4D-946D-C62D99943D83}" srcOrd="0" destOrd="0" presId="urn:microsoft.com/office/officeart/2008/layout/LinedList"/>
    <dgm:cxn modelId="{37EAC4D4-5DA4-E14E-ADE6-B89D3CB32BC7}" type="presParOf" srcId="{D6A05818-00AC-EE43-8222-1DA85F2855FB}" destId="{B18E39AF-E734-F14A-B66E-466BFFE19D97}" srcOrd="1" destOrd="0" presId="urn:microsoft.com/office/officeart/2008/layout/LinedList"/>
    <dgm:cxn modelId="{1AF9ABDE-A1CC-DD4B-91CA-E7AD6F327A5D}" type="presParOf" srcId="{26AD9621-B2B3-5444-8721-9FBD0B8061B0}" destId="{39AE0547-79D3-AC43-BBF3-42D25837AC53}" srcOrd="6" destOrd="0" presId="urn:microsoft.com/office/officeart/2008/layout/LinedList"/>
    <dgm:cxn modelId="{7D68F288-F4BB-A743-B31E-0061F1E851EE}" type="presParOf" srcId="{26AD9621-B2B3-5444-8721-9FBD0B8061B0}" destId="{87204018-184E-7641-8BC3-FF70C3D068F3}" srcOrd="7" destOrd="0" presId="urn:microsoft.com/office/officeart/2008/layout/LinedList"/>
    <dgm:cxn modelId="{0E804B1A-3DDD-0847-9BFC-E8E1C42DB678}" type="presParOf" srcId="{87204018-184E-7641-8BC3-FF70C3D068F3}" destId="{2863A678-11DD-6D47-8590-9113BD92D820}" srcOrd="0" destOrd="0" presId="urn:microsoft.com/office/officeart/2008/layout/LinedList"/>
    <dgm:cxn modelId="{1AE9781D-A7E5-9C4C-AD24-1D75AC74B5EF}" type="presParOf" srcId="{87204018-184E-7641-8BC3-FF70C3D068F3}" destId="{A45663EC-EE39-3542-894E-DD597A10CB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4E67E-52E5-47E1-9C30-4F1308065B3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D66809-C7B4-49AA-B666-B82B2BABBA45}">
      <dgm:prSet/>
      <dgm:spPr/>
      <dgm:t>
        <a:bodyPr/>
        <a:lstStyle/>
        <a:p>
          <a:r>
            <a:rPr lang="en-US"/>
            <a:t>1. Data Splitting:- 80% training, 20% testing.</a:t>
          </a:r>
        </a:p>
      </dgm:t>
    </dgm:pt>
    <dgm:pt modelId="{554A72B5-56E3-41A5-A8DB-F614360E643A}" type="parTrans" cxnId="{77CEF070-B93A-40FD-8EB8-04D8F44E1645}">
      <dgm:prSet/>
      <dgm:spPr/>
      <dgm:t>
        <a:bodyPr/>
        <a:lstStyle/>
        <a:p>
          <a:endParaRPr lang="en-US"/>
        </a:p>
      </dgm:t>
    </dgm:pt>
    <dgm:pt modelId="{89F5B5CE-A4B6-4D06-985C-AA178FCABBDF}" type="sibTrans" cxnId="{77CEF070-B93A-40FD-8EB8-04D8F44E1645}">
      <dgm:prSet/>
      <dgm:spPr/>
      <dgm:t>
        <a:bodyPr/>
        <a:lstStyle/>
        <a:p>
          <a:endParaRPr lang="en-US"/>
        </a:p>
      </dgm:t>
    </dgm:pt>
    <dgm:pt modelId="{30AD6782-9BAD-45A0-B38B-5DFEFB383C85}">
      <dgm:prSet/>
      <dgm:spPr/>
      <dgm:t>
        <a:bodyPr/>
        <a:lstStyle/>
        <a:p>
          <a:r>
            <a:rPr lang="en-US"/>
            <a:t>2. Random Forest Regressor:-Tree-based model.</a:t>
          </a:r>
        </a:p>
      </dgm:t>
    </dgm:pt>
    <dgm:pt modelId="{60F8B65A-457D-44C4-A228-259FF269C53E}" type="parTrans" cxnId="{72FED7D3-8BD1-4B4C-99C0-42F161221624}">
      <dgm:prSet/>
      <dgm:spPr/>
      <dgm:t>
        <a:bodyPr/>
        <a:lstStyle/>
        <a:p>
          <a:endParaRPr lang="en-US"/>
        </a:p>
      </dgm:t>
    </dgm:pt>
    <dgm:pt modelId="{C7149E95-F3BC-4424-B3F6-5302868C35CF}" type="sibTrans" cxnId="{72FED7D3-8BD1-4B4C-99C0-42F161221624}">
      <dgm:prSet/>
      <dgm:spPr/>
      <dgm:t>
        <a:bodyPr/>
        <a:lstStyle/>
        <a:p>
          <a:endParaRPr lang="en-US"/>
        </a:p>
      </dgm:t>
    </dgm:pt>
    <dgm:pt modelId="{C9686610-7693-47B1-BC21-CAFDB551CB18}">
      <dgm:prSet/>
      <dgm:spPr/>
      <dgm:t>
        <a:bodyPr/>
        <a:lstStyle/>
        <a:p>
          <a:r>
            <a:rPr lang="en-US"/>
            <a:t>3. Neural Networks:-Feed-forward neural network using TensorFlow/Keras.</a:t>
          </a:r>
        </a:p>
      </dgm:t>
    </dgm:pt>
    <dgm:pt modelId="{0DFF1081-CE33-4FCC-B50F-28D0BDADECF9}" type="parTrans" cxnId="{319D2F87-D340-4A1A-AC9A-AF869B3E6490}">
      <dgm:prSet/>
      <dgm:spPr/>
      <dgm:t>
        <a:bodyPr/>
        <a:lstStyle/>
        <a:p>
          <a:endParaRPr lang="en-US"/>
        </a:p>
      </dgm:t>
    </dgm:pt>
    <dgm:pt modelId="{BD883C2E-CF1F-430A-A37E-A85E98CF1E19}" type="sibTrans" cxnId="{319D2F87-D340-4A1A-AC9A-AF869B3E6490}">
      <dgm:prSet/>
      <dgm:spPr/>
      <dgm:t>
        <a:bodyPr/>
        <a:lstStyle/>
        <a:p>
          <a:endParaRPr lang="en-US"/>
        </a:p>
      </dgm:t>
    </dgm:pt>
    <dgm:pt modelId="{5F9B4F6C-E3F1-4477-B2FB-62FA42F8A446}">
      <dgm:prSet/>
      <dgm:spPr/>
      <dgm:t>
        <a:bodyPr/>
        <a:lstStyle/>
        <a:p>
          <a:r>
            <a:rPr lang="en-US" dirty="0"/>
            <a:t>4. SVM (Support Vector Machine)</a:t>
          </a:r>
        </a:p>
      </dgm:t>
    </dgm:pt>
    <dgm:pt modelId="{FBE3FF75-AB65-4B47-87AE-EB81A488EC78}" type="parTrans" cxnId="{BCD9E921-1706-4462-91F7-A72E13B8ACE8}">
      <dgm:prSet/>
      <dgm:spPr/>
      <dgm:t>
        <a:bodyPr/>
        <a:lstStyle/>
        <a:p>
          <a:endParaRPr lang="en-US"/>
        </a:p>
      </dgm:t>
    </dgm:pt>
    <dgm:pt modelId="{377F54B5-4142-4648-A5C0-D609EE5EA2EA}" type="sibTrans" cxnId="{BCD9E921-1706-4462-91F7-A72E13B8ACE8}">
      <dgm:prSet/>
      <dgm:spPr/>
      <dgm:t>
        <a:bodyPr/>
        <a:lstStyle/>
        <a:p>
          <a:endParaRPr lang="en-US"/>
        </a:p>
      </dgm:t>
    </dgm:pt>
    <dgm:pt modelId="{21FEB748-6FF6-A045-A17D-22C5998083B6}" type="pres">
      <dgm:prSet presAssocID="{8E74E67E-52E5-47E1-9C30-4F1308065B38}" presName="vert0" presStyleCnt="0">
        <dgm:presLayoutVars>
          <dgm:dir/>
          <dgm:animOne val="branch"/>
          <dgm:animLvl val="lvl"/>
        </dgm:presLayoutVars>
      </dgm:prSet>
      <dgm:spPr/>
    </dgm:pt>
    <dgm:pt modelId="{D0130831-4D3A-A94B-A093-83158F04CEC1}" type="pres">
      <dgm:prSet presAssocID="{6CD66809-C7B4-49AA-B666-B82B2BABBA45}" presName="thickLine" presStyleLbl="alignNode1" presStyleIdx="0" presStyleCnt="4"/>
      <dgm:spPr/>
    </dgm:pt>
    <dgm:pt modelId="{D1A7650A-34EE-1742-BFE2-58C6EAC25C89}" type="pres">
      <dgm:prSet presAssocID="{6CD66809-C7B4-49AA-B666-B82B2BABBA45}" presName="horz1" presStyleCnt="0"/>
      <dgm:spPr/>
    </dgm:pt>
    <dgm:pt modelId="{DA181930-53A6-2F4F-90D2-5EEEC3230262}" type="pres">
      <dgm:prSet presAssocID="{6CD66809-C7B4-49AA-B666-B82B2BABBA45}" presName="tx1" presStyleLbl="revTx" presStyleIdx="0" presStyleCnt="4"/>
      <dgm:spPr/>
    </dgm:pt>
    <dgm:pt modelId="{BBDEDCC1-BFEB-AB43-8BB0-53CADAA5AC47}" type="pres">
      <dgm:prSet presAssocID="{6CD66809-C7B4-49AA-B666-B82B2BABBA45}" presName="vert1" presStyleCnt="0"/>
      <dgm:spPr/>
    </dgm:pt>
    <dgm:pt modelId="{DED643E7-BD62-5442-B85D-6B173D5DC8B8}" type="pres">
      <dgm:prSet presAssocID="{30AD6782-9BAD-45A0-B38B-5DFEFB383C85}" presName="thickLine" presStyleLbl="alignNode1" presStyleIdx="1" presStyleCnt="4"/>
      <dgm:spPr/>
    </dgm:pt>
    <dgm:pt modelId="{881D5F85-B157-4A41-B275-03F7427FEFEC}" type="pres">
      <dgm:prSet presAssocID="{30AD6782-9BAD-45A0-B38B-5DFEFB383C85}" presName="horz1" presStyleCnt="0"/>
      <dgm:spPr/>
    </dgm:pt>
    <dgm:pt modelId="{CE1F68FA-BB98-5247-939C-26CF1984F871}" type="pres">
      <dgm:prSet presAssocID="{30AD6782-9BAD-45A0-B38B-5DFEFB383C85}" presName="tx1" presStyleLbl="revTx" presStyleIdx="1" presStyleCnt="4"/>
      <dgm:spPr/>
    </dgm:pt>
    <dgm:pt modelId="{AA62EBB3-E5C0-2E49-B4F4-A2E1ED41523A}" type="pres">
      <dgm:prSet presAssocID="{30AD6782-9BAD-45A0-B38B-5DFEFB383C85}" presName="vert1" presStyleCnt="0"/>
      <dgm:spPr/>
    </dgm:pt>
    <dgm:pt modelId="{DDAA2788-5E89-D74F-9B86-539FCE119F99}" type="pres">
      <dgm:prSet presAssocID="{C9686610-7693-47B1-BC21-CAFDB551CB18}" presName="thickLine" presStyleLbl="alignNode1" presStyleIdx="2" presStyleCnt="4"/>
      <dgm:spPr/>
    </dgm:pt>
    <dgm:pt modelId="{5A7155E6-7E12-FD47-A494-C9A0C034724C}" type="pres">
      <dgm:prSet presAssocID="{C9686610-7693-47B1-BC21-CAFDB551CB18}" presName="horz1" presStyleCnt="0"/>
      <dgm:spPr/>
    </dgm:pt>
    <dgm:pt modelId="{DF87ADBB-BC69-264F-8609-ABEEE7037372}" type="pres">
      <dgm:prSet presAssocID="{C9686610-7693-47B1-BC21-CAFDB551CB18}" presName="tx1" presStyleLbl="revTx" presStyleIdx="2" presStyleCnt="4"/>
      <dgm:spPr/>
    </dgm:pt>
    <dgm:pt modelId="{33385304-74C2-F847-BA96-763629780365}" type="pres">
      <dgm:prSet presAssocID="{C9686610-7693-47B1-BC21-CAFDB551CB18}" presName="vert1" presStyleCnt="0"/>
      <dgm:spPr/>
    </dgm:pt>
    <dgm:pt modelId="{33E82D4F-43DA-8645-BDE9-9B022B23AD3A}" type="pres">
      <dgm:prSet presAssocID="{5F9B4F6C-E3F1-4477-B2FB-62FA42F8A446}" presName="thickLine" presStyleLbl="alignNode1" presStyleIdx="3" presStyleCnt="4"/>
      <dgm:spPr/>
    </dgm:pt>
    <dgm:pt modelId="{0F02F54C-A7C7-574D-AC9E-DA5CB448E372}" type="pres">
      <dgm:prSet presAssocID="{5F9B4F6C-E3F1-4477-B2FB-62FA42F8A446}" presName="horz1" presStyleCnt="0"/>
      <dgm:spPr/>
    </dgm:pt>
    <dgm:pt modelId="{BF13F2CB-B535-3543-882A-028992B9E9D7}" type="pres">
      <dgm:prSet presAssocID="{5F9B4F6C-E3F1-4477-B2FB-62FA42F8A446}" presName="tx1" presStyleLbl="revTx" presStyleIdx="3" presStyleCnt="4"/>
      <dgm:spPr/>
    </dgm:pt>
    <dgm:pt modelId="{92F0C173-E49E-6747-A7B6-93171902CE32}" type="pres">
      <dgm:prSet presAssocID="{5F9B4F6C-E3F1-4477-B2FB-62FA42F8A446}" presName="vert1" presStyleCnt="0"/>
      <dgm:spPr/>
    </dgm:pt>
  </dgm:ptLst>
  <dgm:cxnLst>
    <dgm:cxn modelId="{6D04851D-D5B6-AD43-AF7C-A0852990728A}" type="presOf" srcId="{30AD6782-9BAD-45A0-B38B-5DFEFB383C85}" destId="{CE1F68FA-BB98-5247-939C-26CF1984F871}" srcOrd="0" destOrd="0" presId="urn:microsoft.com/office/officeart/2008/layout/LinedList"/>
    <dgm:cxn modelId="{BCD9E921-1706-4462-91F7-A72E13B8ACE8}" srcId="{8E74E67E-52E5-47E1-9C30-4F1308065B38}" destId="{5F9B4F6C-E3F1-4477-B2FB-62FA42F8A446}" srcOrd="3" destOrd="0" parTransId="{FBE3FF75-AB65-4B47-87AE-EB81A488EC78}" sibTransId="{377F54B5-4142-4648-A5C0-D609EE5EA2EA}"/>
    <dgm:cxn modelId="{2A219767-00BA-CC4D-A68A-85BE64ADF938}" type="presOf" srcId="{5F9B4F6C-E3F1-4477-B2FB-62FA42F8A446}" destId="{BF13F2CB-B535-3543-882A-028992B9E9D7}" srcOrd="0" destOrd="0" presId="urn:microsoft.com/office/officeart/2008/layout/LinedList"/>
    <dgm:cxn modelId="{77CEF070-B93A-40FD-8EB8-04D8F44E1645}" srcId="{8E74E67E-52E5-47E1-9C30-4F1308065B38}" destId="{6CD66809-C7B4-49AA-B666-B82B2BABBA45}" srcOrd="0" destOrd="0" parTransId="{554A72B5-56E3-41A5-A8DB-F614360E643A}" sibTransId="{89F5B5CE-A4B6-4D06-985C-AA178FCABBDF}"/>
    <dgm:cxn modelId="{319D2F87-D340-4A1A-AC9A-AF869B3E6490}" srcId="{8E74E67E-52E5-47E1-9C30-4F1308065B38}" destId="{C9686610-7693-47B1-BC21-CAFDB551CB18}" srcOrd="2" destOrd="0" parTransId="{0DFF1081-CE33-4FCC-B50F-28D0BDADECF9}" sibTransId="{BD883C2E-CF1F-430A-A37E-A85E98CF1E19}"/>
    <dgm:cxn modelId="{D918DBA5-ECBB-F944-8E76-5E3E58FFCBBF}" type="presOf" srcId="{8E74E67E-52E5-47E1-9C30-4F1308065B38}" destId="{21FEB748-6FF6-A045-A17D-22C5998083B6}" srcOrd="0" destOrd="0" presId="urn:microsoft.com/office/officeart/2008/layout/LinedList"/>
    <dgm:cxn modelId="{1D0AF2A5-7649-6F46-B530-E33DB552E087}" type="presOf" srcId="{C9686610-7693-47B1-BC21-CAFDB551CB18}" destId="{DF87ADBB-BC69-264F-8609-ABEEE7037372}" srcOrd="0" destOrd="0" presId="urn:microsoft.com/office/officeart/2008/layout/LinedList"/>
    <dgm:cxn modelId="{BF9F30BE-878A-CC48-919C-06B9C4D72AFD}" type="presOf" srcId="{6CD66809-C7B4-49AA-B666-B82B2BABBA45}" destId="{DA181930-53A6-2F4F-90D2-5EEEC3230262}" srcOrd="0" destOrd="0" presId="urn:microsoft.com/office/officeart/2008/layout/LinedList"/>
    <dgm:cxn modelId="{72FED7D3-8BD1-4B4C-99C0-42F161221624}" srcId="{8E74E67E-52E5-47E1-9C30-4F1308065B38}" destId="{30AD6782-9BAD-45A0-B38B-5DFEFB383C85}" srcOrd="1" destOrd="0" parTransId="{60F8B65A-457D-44C4-A228-259FF269C53E}" sibTransId="{C7149E95-F3BC-4424-B3F6-5302868C35CF}"/>
    <dgm:cxn modelId="{807F4305-AB69-3642-8899-AD9FCF19FF4E}" type="presParOf" srcId="{21FEB748-6FF6-A045-A17D-22C5998083B6}" destId="{D0130831-4D3A-A94B-A093-83158F04CEC1}" srcOrd="0" destOrd="0" presId="urn:microsoft.com/office/officeart/2008/layout/LinedList"/>
    <dgm:cxn modelId="{53F8E0AB-EEE8-4E45-9BDA-3D53D09F98D0}" type="presParOf" srcId="{21FEB748-6FF6-A045-A17D-22C5998083B6}" destId="{D1A7650A-34EE-1742-BFE2-58C6EAC25C89}" srcOrd="1" destOrd="0" presId="urn:microsoft.com/office/officeart/2008/layout/LinedList"/>
    <dgm:cxn modelId="{9C06E742-E7C3-3E48-BB0C-AFCB68D982A2}" type="presParOf" srcId="{D1A7650A-34EE-1742-BFE2-58C6EAC25C89}" destId="{DA181930-53A6-2F4F-90D2-5EEEC3230262}" srcOrd="0" destOrd="0" presId="urn:microsoft.com/office/officeart/2008/layout/LinedList"/>
    <dgm:cxn modelId="{FDECB6CC-9EE1-9748-B1E7-F8393A88F47E}" type="presParOf" srcId="{D1A7650A-34EE-1742-BFE2-58C6EAC25C89}" destId="{BBDEDCC1-BFEB-AB43-8BB0-53CADAA5AC47}" srcOrd="1" destOrd="0" presId="urn:microsoft.com/office/officeart/2008/layout/LinedList"/>
    <dgm:cxn modelId="{4AB3F002-E1A2-2A46-B08A-400DB7EC1C5E}" type="presParOf" srcId="{21FEB748-6FF6-A045-A17D-22C5998083B6}" destId="{DED643E7-BD62-5442-B85D-6B173D5DC8B8}" srcOrd="2" destOrd="0" presId="urn:microsoft.com/office/officeart/2008/layout/LinedList"/>
    <dgm:cxn modelId="{D71CB9ED-2096-7D4B-9532-F52297A2D1BE}" type="presParOf" srcId="{21FEB748-6FF6-A045-A17D-22C5998083B6}" destId="{881D5F85-B157-4A41-B275-03F7427FEFEC}" srcOrd="3" destOrd="0" presId="urn:microsoft.com/office/officeart/2008/layout/LinedList"/>
    <dgm:cxn modelId="{D210E66F-40B1-6F41-8DDB-6658F432428D}" type="presParOf" srcId="{881D5F85-B157-4A41-B275-03F7427FEFEC}" destId="{CE1F68FA-BB98-5247-939C-26CF1984F871}" srcOrd="0" destOrd="0" presId="urn:microsoft.com/office/officeart/2008/layout/LinedList"/>
    <dgm:cxn modelId="{A8350A16-FB98-E845-BEC8-9BC503E53570}" type="presParOf" srcId="{881D5F85-B157-4A41-B275-03F7427FEFEC}" destId="{AA62EBB3-E5C0-2E49-B4F4-A2E1ED41523A}" srcOrd="1" destOrd="0" presId="urn:microsoft.com/office/officeart/2008/layout/LinedList"/>
    <dgm:cxn modelId="{D60965C0-63B4-944B-9FD1-45AB5DCFD6C6}" type="presParOf" srcId="{21FEB748-6FF6-A045-A17D-22C5998083B6}" destId="{DDAA2788-5E89-D74F-9B86-539FCE119F99}" srcOrd="4" destOrd="0" presId="urn:microsoft.com/office/officeart/2008/layout/LinedList"/>
    <dgm:cxn modelId="{32DFA3A8-4854-C04B-8E39-246990EF1EAE}" type="presParOf" srcId="{21FEB748-6FF6-A045-A17D-22C5998083B6}" destId="{5A7155E6-7E12-FD47-A494-C9A0C034724C}" srcOrd="5" destOrd="0" presId="urn:microsoft.com/office/officeart/2008/layout/LinedList"/>
    <dgm:cxn modelId="{AA023578-577E-5241-BAB7-20C18E2186BC}" type="presParOf" srcId="{5A7155E6-7E12-FD47-A494-C9A0C034724C}" destId="{DF87ADBB-BC69-264F-8609-ABEEE7037372}" srcOrd="0" destOrd="0" presId="urn:microsoft.com/office/officeart/2008/layout/LinedList"/>
    <dgm:cxn modelId="{68B03661-65A8-B842-BC49-5D56C0D4B0BF}" type="presParOf" srcId="{5A7155E6-7E12-FD47-A494-C9A0C034724C}" destId="{33385304-74C2-F847-BA96-763629780365}" srcOrd="1" destOrd="0" presId="urn:microsoft.com/office/officeart/2008/layout/LinedList"/>
    <dgm:cxn modelId="{DE8E1C9F-AD12-F049-B4E4-93C663C13F99}" type="presParOf" srcId="{21FEB748-6FF6-A045-A17D-22C5998083B6}" destId="{33E82D4F-43DA-8645-BDE9-9B022B23AD3A}" srcOrd="6" destOrd="0" presId="urn:microsoft.com/office/officeart/2008/layout/LinedList"/>
    <dgm:cxn modelId="{19C927D4-321D-944E-80BD-21C7A26588A2}" type="presParOf" srcId="{21FEB748-6FF6-A045-A17D-22C5998083B6}" destId="{0F02F54C-A7C7-574D-AC9E-DA5CB448E372}" srcOrd="7" destOrd="0" presId="urn:microsoft.com/office/officeart/2008/layout/LinedList"/>
    <dgm:cxn modelId="{E71C81BE-C701-6647-9009-823BE1B28F0F}" type="presParOf" srcId="{0F02F54C-A7C7-574D-AC9E-DA5CB448E372}" destId="{BF13F2CB-B535-3543-882A-028992B9E9D7}" srcOrd="0" destOrd="0" presId="urn:microsoft.com/office/officeart/2008/layout/LinedList"/>
    <dgm:cxn modelId="{C9E3E964-E65B-C84F-861D-3BB1266044C3}" type="presParOf" srcId="{0F02F54C-A7C7-574D-AC9E-DA5CB448E372}" destId="{92F0C173-E49E-6747-A7B6-93171902CE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22CF0F-69B5-4A4C-8E4B-52F4988979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E87A66-23CE-4532-9DB8-D96FF1C701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Random Forest – </a:t>
          </a:r>
        </a:p>
        <a:p>
          <a:pPr>
            <a:lnSpc>
              <a:spcPct val="100000"/>
            </a:lnSpc>
          </a:pPr>
          <a:r>
            <a:rPr lang="en-US" dirty="0"/>
            <a:t>MSE: 0.7370801325494979, </a:t>
          </a:r>
        </a:p>
        <a:p>
          <a:pPr>
            <a:lnSpc>
              <a:spcPct val="100000"/>
            </a:lnSpc>
          </a:pPr>
          <a:r>
            <a:rPr lang="en-US" dirty="0"/>
            <a:t>R2: 0.2753424966959027</a:t>
          </a:r>
        </a:p>
      </dgm:t>
    </dgm:pt>
    <dgm:pt modelId="{DD8CDE76-B465-45F2-9B08-690AE46F0984}" type="parTrans" cxnId="{14894ABC-1DA4-4525-8F1D-F6F950D9ED1F}">
      <dgm:prSet/>
      <dgm:spPr/>
      <dgm:t>
        <a:bodyPr/>
        <a:lstStyle/>
        <a:p>
          <a:endParaRPr lang="en-US"/>
        </a:p>
      </dgm:t>
    </dgm:pt>
    <dgm:pt modelId="{D5FC9392-0E70-49BF-9FCE-23CF19B0924A}" type="sibTrans" cxnId="{14894ABC-1DA4-4525-8F1D-F6F950D9ED1F}">
      <dgm:prSet/>
      <dgm:spPr/>
      <dgm:t>
        <a:bodyPr/>
        <a:lstStyle/>
        <a:p>
          <a:endParaRPr lang="en-US"/>
        </a:p>
      </dgm:t>
    </dgm:pt>
    <dgm:pt modelId="{212A2CF4-D858-4EF2-BE47-863984E8E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SVM – </a:t>
          </a:r>
        </a:p>
        <a:p>
          <a:pPr>
            <a:lnSpc>
              <a:spcPct val="100000"/>
            </a:lnSpc>
          </a:pPr>
          <a:r>
            <a:rPr lang="en-US" dirty="0"/>
            <a:t>MSE: 1.0900863291123262, </a:t>
          </a:r>
        </a:p>
        <a:p>
          <a:pPr>
            <a:lnSpc>
              <a:spcPct val="100000"/>
            </a:lnSpc>
          </a:pPr>
          <a:r>
            <a:rPr lang="en-US" dirty="0"/>
            <a:t>R2: -0.07171419056993678 </a:t>
          </a:r>
        </a:p>
      </dgm:t>
    </dgm:pt>
    <dgm:pt modelId="{AD2B8F0B-FE46-42E7-BBEE-B177E62127A7}" type="parTrans" cxnId="{F5B309BD-C50F-498E-8A6F-11D32CAC4743}">
      <dgm:prSet/>
      <dgm:spPr/>
      <dgm:t>
        <a:bodyPr/>
        <a:lstStyle/>
        <a:p>
          <a:endParaRPr lang="en-US"/>
        </a:p>
      </dgm:t>
    </dgm:pt>
    <dgm:pt modelId="{E33455B8-737D-4EB9-9389-6B24AE140935}" type="sibTrans" cxnId="{F5B309BD-C50F-498E-8A6F-11D32CAC4743}">
      <dgm:prSet/>
      <dgm:spPr/>
      <dgm:t>
        <a:bodyPr/>
        <a:lstStyle/>
        <a:p>
          <a:endParaRPr lang="en-US"/>
        </a:p>
      </dgm:t>
    </dgm:pt>
    <dgm:pt modelId="{61406D84-56DB-4EB8-A49D-3441992E5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Neural Network – </a:t>
          </a:r>
        </a:p>
        <a:p>
          <a:pPr>
            <a:lnSpc>
              <a:spcPct val="100000"/>
            </a:lnSpc>
          </a:pPr>
          <a:r>
            <a:rPr lang="en-US" dirty="0"/>
            <a:t>MSE: 342620905199.68726, </a:t>
          </a:r>
        </a:p>
        <a:p>
          <a:pPr>
            <a:lnSpc>
              <a:spcPct val="100000"/>
            </a:lnSpc>
          </a:pPr>
          <a:r>
            <a:rPr lang="en-US" dirty="0"/>
            <a:t>R2: -336846427921.3019</a:t>
          </a:r>
        </a:p>
      </dgm:t>
    </dgm:pt>
    <dgm:pt modelId="{C85FC3C8-8A75-45F8-BB35-D7919187DD35}" type="parTrans" cxnId="{81A0C966-546C-4D23-B8BD-2E606BD047AB}">
      <dgm:prSet/>
      <dgm:spPr/>
      <dgm:t>
        <a:bodyPr/>
        <a:lstStyle/>
        <a:p>
          <a:endParaRPr lang="en-US"/>
        </a:p>
      </dgm:t>
    </dgm:pt>
    <dgm:pt modelId="{484046AE-4A7D-4E56-A79E-36E8D3D38785}" type="sibTrans" cxnId="{81A0C966-546C-4D23-B8BD-2E606BD047AB}">
      <dgm:prSet/>
      <dgm:spPr/>
      <dgm:t>
        <a:bodyPr/>
        <a:lstStyle/>
        <a:p>
          <a:endParaRPr lang="en-US"/>
        </a:p>
      </dgm:t>
    </dgm:pt>
    <dgm:pt modelId="{06D6A602-C38C-4E32-BD66-14D526B77244}" type="pres">
      <dgm:prSet presAssocID="{4C22CF0F-69B5-4A4C-8E4B-52F49889799A}" presName="root" presStyleCnt="0">
        <dgm:presLayoutVars>
          <dgm:dir/>
          <dgm:resizeHandles val="exact"/>
        </dgm:presLayoutVars>
      </dgm:prSet>
      <dgm:spPr/>
    </dgm:pt>
    <dgm:pt modelId="{0789A6AE-308C-451A-BC33-E289C1C75511}" type="pres">
      <dgm:prSet presAssocID="{65E87A66-23CE-4532-9DB8-D96FF1C701EC}" presName="compNode" presStyleCnt="0"/>
      <dgm:spPr/>
    </dgm:pt>
    <dgm:pt modelId="{43F854C5-4239-4A4E-97E6-2B3B362709DA}" type="pres">
      <dgm:prSet presAssocID="{65E87A66-23CE-4532-9DB8-D96FF1C701EC}" presName="bgRect" presStyleLbl="bgShp" presStyleIdx="0" presStyleCnt="3"/>
      <dgm:spPr/>
    </dgm:pt>
    <dgm:pt modelId="{76FFFB13-F647-4865-B469-0695B13DD40B}" type="pres">
      <dgm:prSet presAssocID="{65E87A66-23CE-4532-9DB8-D96FF1C701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2AFEF23-AF39-4019-9DF2-E1FDCB820C78}" type="pres">
      <dgm:prSet presAssocID="{65E87A66-23CE-4532-9DB8-D96FF1C701EC}" presName="spaceRect" presStyleCnt="0"/>
      <dgm:spPr/>
    </dgm:pt>
    <dgm:pt modelId="{559C9B57-3F19-4F69-8DDA-B0CC9F548749}" type="pres">
      <dgm:prSet presAssocID="{65E87A66-23CE-4532-9DB8-D96FF1C701EC}" presName="parTx" presStyleLbl="revTx" presStyleIdx="0" presStyleCnt="3">
        <dgm:presLayoutVars>
          <dgm:chMax val="0"/>
          <dgm:chPref val="0"/>
        </dgm:presLayoutVars>
      </dgm:prSet>
      <dgm:spPr/>
    </dgm:pt>
    <dgm:pt modelId="{45D29064-91A5-443D-A56E-AE60E3705DEF}" type="pres">
      <dgm:prSet presAssocID="{D5FC9392-0E70-49BF-9FCE-23CF19B0924A}" presName="sibTrans" presStyleCnt="0"/>
      <dgm:spPr/>
    </dgm:pt>
    <dgm:pt modelId="{832A1902-97F4-45C6-9A22-6E51B68D9F8B}" type="pres">
      <dgm:prSet presAssocID="{212A2CF4-D858-4EF2-BE47-863984E8EBC2}" presName="compNode" presStyleCnt="0"/>
      <dgm:spPr/>
    </dgm:pt>
    <dgm:pt modelId="{5C089413-4E15-4DA9-9A33-AA2E22EA6A09}" type="pres">
      <dgm:prSet presAssocID="{212A2CF4-D858-4EF2-BE47-863984E8EBC2}" presName="bgRect" presStyleLbl="bgShp" presStyleIdx="1" presStyleCnt="3"/>
      <dgm:spPr/>
    </dgm:pt>
    <dgm:pt modelId="{47C418ED-0719-4DE6-8956-EE1BF01C73FF}" type="pres">
      <dgm:prSet presAssocID="{212A2CF4-D858-4EF2-BE47-863984E8EB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925FE160-93EA-408B-8DAF-C2C1FE34EC2C}" type="pres">
      <dgm:prSet presAssocID="{212A2CF4-D858-4EF2-BE47-863984E8EBC2}" presName="spaceRect" presStyleCnt="0"/>
      <dgm:spPr/>
    </dgm:pt>
    <dgm:pt modelId="{56C9564F-2DB7-445C-86BF-E7E05A96994F}" type="pres">
      <dgm:prSet presAssocID="{212A2CF4-D858-4EF2-BE47-863984E8EBC2}" presName="parTx" presStyleLbl="revTx" presStyleIdx="1" presStyleCnt="3">
        <dgm:presLayoutVars>
          <dgm:chMax val="0"/>
          <dgm:chPref val="0"/>
        </dgm:presLayoutVars>
      </dgm:prSet>
      <dgm:spPr/>
    </dgm:pt>
    <dgm:pt modelId="{4FD3D1E1-74C0-4941-8A65-C5C84CB9630B}" type="pres">
      <dgm:prSet presAssocID="{E33455B8-737D-4EB9-9389-6B24AE140935}" presName="sibTrans" presStyleCnt="0"/>
      <dgm:spPr/>
    </dgm:pt>
    <dgm:pt modelId="{168F52AE-D0A6-4A83-AF6C-F53366423E86}" type="pres">
      <dgm:prSet presAssocID="{61406D84-56DB-4EB8-A49D-3441992E5C6B}" presName="compNode" presStyleCnt="0"/>
      <dgm:spPr/>
    </dgm:pt>
    <dgm:pt modelId="{4B8B8243-8D0F-4BE3-AABB-A88760E15295}" type="pres">
      <dgm:prSet presAssocID="{61406D84-56DB-4EB8-A49D-3441992E5C6B}" presName="bgRect" presStyleLbl="bgShp" presStyleIdx="2" presStyleCnt="3"/>
      <dgm:spPr/>
    </dgm:pt>
    <dgm:pt modelId="{320CB223-1C76-4718-B541-6332CCC4BCF7}" type="pres">
      <dgm:prSet presAssocID="{61406D84-56DB-4EB8-A49D-3441992E5C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7C39611-8C98-48E7-9EC2-A5E66C07C7E1}" type="pres">
      <dgm:prSet presAssocID="{61406D84-56DB-4EB8-A49D-3441992E5C6B}" presName="spaceRect" presStyleCnt="0"/>
      <dgm:spPr/>
    </dgm:pt>
    <dgm:pt modelId="{2670F920-C4D1-4703-B9F2-38C31729B14D}" type="pres">
      <dgm:prSet presAssocID="{61406D84-56DB-4EB8-A49D-3441992E5C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A0C966-546C-4D23-B8BD-2E606BD047AB}" srcId="{4C22CF0F-69B5-4A4C-8E4B-52F49889799A}" destId="{61406D84-56DB-4EB8-A49D-3441992E5C6B}" srcOrd="2" destOrd="0" parTransId="{C85FC3C8-8A75-45F8-BB35-D7919187DD35}" sibTransId="{484046AE-4A7D-4E56-A79E-36E8D3D38785}"/>
    <dgm:cxn modelId="{168887A4-6187-4B2F-BDC3-ACC5E5800646}" type="presOf" srcId="{4C22CF0F-69B5-4A4C-8E4B-52F49889799A}" destId="{06D6A602-C38C-4E32-BD66-14D526B77244}" srcOrd="0" destOrd="0" presId="urn:microsoft.com/office/officeart/2018/2/layout/IconVerticalSolidList"/>
    <dgm:cxn modelId="{14894ABC-1DA4-4525-8F1D-F6F950D9ED1F}" srcId="{4C22CF0F-69B5-4A4C-8E4B-52F49889799A}" destId="{65E87A66-23CE-4532-9DB8-D96FF1C701EC}" srcOrd="0" destOrd="0" parTransId="{DD8CDE76-B465-45F2-9B08-690AE46F0984}" sibTransId="{D5FC9392-0E70-49BF-9FCE-23CF19B0924A}"/>
    <dgm:cxn modelId="{F5B309BD-C50F-498E-8A6F-11D32CAC4743}" srcId="{4C22CF0F-69B5-4A4C-8E4B-52F49889799A}" destId="{212A2CF4-D858-4EF2-BE47-863984E8EBC2}" srcOrd="1" destOrd="0" parTransId="{AD2B8F0B-FE46-42E7-BBEE-B177E62127A7}" sibTransId="{E33455B8-737D-4EB9-9389-6B24AE140935}"/>
    <dgm:cxn modelId="{8441CAE9-6C58-403A-8348-74CC76386638}" type="presOf" srcId="{65E87A66-23CE-4532-9DB8-D96FF1C701EC}" destId="{559C9B57-3F19-4F69-8DDA-B0CC9F548749}" srcOrd="0" destOrd="0" presId="urn:microsoft.com/office/officeart/2018/2/layout/IconVerticalSolidList"/>
    <dgm:cxn modelId="{D93D1EF0-8D9E-4FD8-8BF8-5B7CF628F399}" type="presOf" srcId="{61406D84-56DB-4EB8-A49D-3441992E5C6B}" destId="{2670F920-C4D1-4703-B9F2-38C31729B14D}" srcOrd="0" destOrd="0" presId="urn:microsoft.com/office/officeart/2018/2/layout/IconVerticalSolidList"/>
    <dgm:cxn modelId="{54B07FFE-13DA-478F-B1FB-87A7EC98CC71}" type="presOf" srcId="{212A2CF4-D858-4EF2-BE47-863984E8EBC2}" destId="{56C9564F-2DB7-445C-86BF-E7E05A96994F}" srcOrd="0" destOrd="0" presId="urn:microsoft.com/office/officeart/2018/2/layout/IconVerticalSolidList"/>
    <dgm:cxn modelId="{83A3AA33-4599-427F-A022-AFD85CE814BF}" type="presParOf" srcId="{06D6A602-C38C-4E32-BD66-14D526B77244}" destId="{0789A6AE-308C-451A-BC33-E289C1C75511}" srcOrd="0" destOrd="0" presId="urn:microsoft.com/office/officeart/2018/2/layout/IconVerticalSolidList"/>
    <dgm:cxn modelId="{0C93984D-74D1-4411-8494-FCFFC1962C4A}" type="presParOf" srcId="{0789A6AE-308C-451A-BC33-E289C1C75511}" destId="{43F854C5-4239-4A4E-97E6-2B3B362709DA}" srcOrd="0" destOrd="0" presId="urn:microsoft.com/office/officeart/2018/2/layout/IconVerticalSolidList"/>
    <dgm:cxn modelId="{8B26EC93-D4DB-447A-B3EB-0B8641463421}" type="presParOf" srcId="{0789A6AE-308C-451A-BC33-E289C1C75511}" destId="{76FFFB13-F647-4865-B469-0695B13DD40B}" srcOrd="1" destOrd="0" presId="urn:microsoft.com/office/officeart/2018/2/layout/IconVerticalSolidList"/>
    <dgm:cxn modelId="{957FDA11-F53F-449C-8237-75A158DBFBFE}" type="presParOf" srcId="{0789A6AE-308C-451A-BC33-E289C1C75511}" destId="{C2AFEF23-AF39-4019-9DF2-E1FDCB820C78}" srcOrd="2" destOrd="0" presId="urn:microsoft.com/office/officeart/2018/2/layout/IconVerticalSolidList"/>
    <dgm:cxn modelId="{04151BDC-9F17-40F8-B10B-C54599210329}" type="presParOf" srcId="{0789A6AE-308C-451A-BC33-E289C1C75511}" destId="{559C9B57-3F19-4F69-8DDA-B0CC9F548749}" srcOrd="3" destOrd="0" presId="urn:microsoft.com/office/officeart/2018/2/layout/IconVerticalSolidList"/>
    <dgm:cxn modelId="{B4CA1C2A-4F20-4F74-A3C7-DF318C251A58}" type="presParOf" srcId="{06D6A602-C38C-4E32-BD66-14D526B77244}" destId="{45D29064-91A5-443D-A56E-AE60E3705DEF}" srcOrd="1" destOrd="0" presId="urn:microsoft.com/office/officeart/2018/2/layout/IconVerticalSolidList"/>
    <dgm:cxn modelId="{EAF07C57-0290-48FC-A098-B476876E46E6}" type="presParOf" srcId="{06D6A602-C38C-4E32-BD66-14D526B77244}" destId="{832A1902-97F4-45C6-9A22-6E51B68D9F8B}" srcOrd="2" destOrd="0" presId="urn:microsoft.com/office/officeart/2018/2/layout/IconVerticalSolidList"/>
    <dgm:cxn modelId="{1BCCFB51-7CD3-464E-BBCD-4B764BA53960}" type="presParOf" srcId="{832A1902-97F4-45C6-9A22-6E51B68D9F8B}" destId="{5C089413-4E15-4DA9-9A33-AA2E22EA6A09}" srcOrd="0" destOrd="0" presId="urn:microsoft.com/office/officeart/2018/2/layout/IconVerticalSolidList"/>
    <dgm:cxn modelId="{2907352A-27AB-4E64-98EC-EECB66B9B527}" type="presParOf" srcId="{832A1902-97F4-45C6-9A22-6E51B68D9F8B}" destId="{47C418ED-0719-4DE6-8956-EE1BF01C73FF}" srcOrd="1" destOrd="0" presId="urn:microsoft.com/office/officeart/2018/2/layout/IconVerticalSolidList"/>
    <dgm:cxn modelId="{4C84AA69-75C9-49E6-8D71-51B67D254828}" type="presParOf" srcId="{832A1902-97F4-45C6-9A22-6E51B68D9F8B}" destId="{925FE160-93EA-408B-8DAF-C2C1FE34EC2C}" srcOrd="2" destOrd="0" presId="urn:microsoft.com/office/officeart/2018/2/layout/IconVerticalSolidList"/>
    <dgm:cxn modelId="{42B7A071-56D2-4A71-A55E-59040457BF8A}" type="presParOf" srcId="{832A1902-97F4-45C6-9A22-6E51B68D9F8B}" destId="{56C9564F-2DB7-445C-86BF-E7E05A96994F}" srcOrd="3" destOrd="0" presId="urn:microsoft.com/office/officeart/2018/2/layout/IconVerticalSolidList"/>
    <dgm:cxn modelId="{9BF33870-3EDE-410F-8F36-F5A5E465F2FE}" type="presParOf" srcId="{06D6A602-C38C-4E32-BD66-14D526B77244}" destId="{4FD3D1E1-74C0-4941-8A65-C5C84CB9630B}" srcOrd="3" destOrd="0" presId="urn:microsoft.com/office/officeart/2018/2/layout/IconVerticalSolidList"/>
    <dgm:cxn modelId="{6881711A-AC2D-4C61-85E2-EA503B95AFD3}" type="presParOf" srcId="{06D6A602-C38C-4E32-BD66-14D526B77244}" destId="{168F52AE-D0A6-4A83-AF6C-F53366423E86}" srcOrd="4" destOrd="0" presId="urn:microsoft.com/office/officeart/2018/2/layout/IconVerticalSolidList"/>
    <dgm:cxn modelId="{250E6B44-36E2-4B9A-9A37-AB3D14637A89}" type="presParOf" srcId="{168F52AE-D0A6-4A83-AF6C-F53366423E86}" destId="{4B8B8243-8D0F-4BE3-AABB-A88760E15295}" srcOrd="0" destOrd="0" presId="urn:microsoft.com/office/officeart/2018/2/layout/IconVerticalSolidList"/>
    <dgm:cxn modelId="{7BE36BD4-F463-4D74-A4D7-D8ADE9DA9A47}" type="presParOf" srcId="{168F52AE-D0A6-4A83-AF6C-F53366423E86}" destId="{320CB223-1C76-4718-B541-6332CCC4BCF7}" srcOrd="1" destOrd="0" presId="urn:microsoft.com/office/officeart/2018/2/layout/IconVerticalSolidList"/>
    <dgm:cxn modelId="{B60A940D-1D3B-41F6-BB8C-8865F7825F77}" type="presParOf" srcId="{168F52AE-D0A6-4A83-AF6C-F53366423E86}" destId="{27C39611-8C98-48E7-9EC2-A5E66C07C7E1}" srcOrd="2" destOrd="0" presId="urn:microsoft.com/office/officeart/2018/2/layout/IconVerticalSolidList"/>
    <dgm:cxn modelId="{616E67D6-D6A2-4B8E-AE99-DAEC309670F0}" type="presParOf" srcId="{168F52AE-D0A6-4A83-AF6C-F53366423E86}" destId="{2670F920-C4D1-4703-B9F2-38C31729B1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EFBF0-294B-9F4D-B546-56B2418D6DA6}">
      <dsp:nvSpPr>
        <dsp:cNvPr id="0" name=""/>
        <dsp:cNvSpPr/>
      </dsp:nvSpPr>
      <dsp:spPr>
        <a:xfrm>
          <a:off x="0" y="2400"/>
          <a:ext cx="58862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3100C-F74E-0A48-ACAA-E278D0700034}">
      <dsp:nvSpPr>
        <dsp:cNvPr id="0" name=""/>
        <dsp:cNvSpPr/>
      </dsp:nvSpPr>
      <dsp:spPr>
        <a:xfrm>
          <a:off x="0" y="2400"/>
          <a:ext cx="5886291" cy="1637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Objective:- Predict the "peak to end" time for solar flares.</a:t>
          </a:r>
        </a:p>
      </dsp:txBody>
      <dsp:txXfrm>
        <a:off x="0" y="2400"/>
        <a:ext cx="5886291" cy="1637469"/>
      </dsp:txXfrm>
    </dsp:sp>
    <dsp:sp modelId="{D2E70A79-CD4C-7B4B-B0CD-3641DF2B6E5F}">
      <dsp:nvSpPr>
        <dsp:cNvPr id="0" name=""/>
        <dsp:cNvSpPr/>
      </dsp:nvSpPr>
      <dsp:spPr>
        <a:xfrm>
          <a:off x="0" y="1639870"/>
          <a:ext cx="58862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11E0B-79C7-B846-8CA7-F690DB5CF819}">
      <dsp:nvSpPr>
        <dsp:cNvPr id="0" name=""/>
        <dsp:cNvSpPr/>
      </dsp:nvSpPr>
      <dsp:spPr>
        <a:xfrm>
          <a:off x="0" y="1639870"/>
          <a:ext cx="5886291" cy="1637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Data:-The Dataset is containing solar flare data with features such as flare class, start time, peak time,  and end time.</a:t>
          </a:r>
        </a:p>
      </dsp:txBody>
      <dsp:txXfrm>
        <a:off x="0" y="1639870"/>
        <a:ext cx="5886291" cy="1637469"/>
      </dsp:txXfrm>
    </dsp:sp>
    <dsp:sp modelId="{CACCAD51-3336-6440-A5C2-D8A823B86A61}">
      <dsp:nvSpPr>
        <dsp:cNvPr id="0" name=""/>
        <dsp:cNvSpPr/>
      </dsp:nvSpPr>
      <dsp:spPr>
        <a:xfrm>
          <a:off x="0" y="3277340"/>
          <a:ext cx="58862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DB460-B87D-3342-A936-E0C180DB39D4}">
      <dsp:nvSpPr>
        <dsp:cNvPr id="0" name=""/>
        <dsp:cNvSpPr/>
      </dsp:nvSpPr>
      <dsp:spPr>
        <a:xfrm>
          <a:off x="0" y="3277340"/>
          <a:ext cx="5886291" cy="1637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Approach:- Data preprocessing, feature engineering, model training, and evaluation.</a:t>
          </a:r>
        </a:p>
      </dsp:txBody>
      <dsp:txXfrm>
        <a:off x="0" y="3277340"/>
        <a:ext cx="5886291" cy="1637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4A658-C536-FC40-A667-4C892F1CE212}">
      <dsp:nvSpPr>
        <dsp:cNvPr id="0" name=""/>
        <dsp:cNvSpPr/>
      </dsp:nvSpPr>
      <dsp:spPr>
        <a:xfrm>
          <a:off x="0" y="0"/>
          <a:ext cx="58862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9DF8F-F641-6F40-9DE5-6E5F1F24A515}">
      <dsp:nvSpPr>
        <dsp:cNvPr id="0" name=""/>
        <dsp:cNvSpPr/>
      </dsp:nvSpPr>
      <dsp:spPr>
        <a:xfrm>
          <a:off x="0" y="0"/>
          <a:ext cx="5886291" cy="12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Dataset:- `/Users/shiveshrajsahu/Desktop/CS677/SHIVESH_RAJ_SAHU_Project Proposal/Viewing Solar Flares.CSV`.</a:t>
          </a:r>
        </a:p>
      </dsp:txBody>
      <dsp:txXfrm>
        <a:off x="0" y="0"/>
        <a:ext cx="5886291" cy="1229302"/>
      </dsp:txXfrm>
    </dsp:sp>
    <dsp:sp modelId="{C5CBA6A3-221D-B540-9C06-527F6C179EA2}">
      <dsp:nvSpPr>
        <dsp:cNvPr id="0" name=""/>
        <dsp:cNvSpPr/>
      </dsp:nvSpPr>
      <dsp:spPr>
        <a:xfrm>
          <a:off x="0" y="1229302"/>
          <a:ext cx="58862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95CD5-604B-9844-9AC7-C512C73A5E7E}">
      <dsp:nvSpPr>
        <dsp:cNvPr id="0" name=""/>
        <dsp:cNvSpPr/>
      </dsp:nvSpPr>
      <dsp:spPr>
        <a:xfrm>
          <a:off x="0" y="1229302"/>
          <a:ext cx="5886291" cy="12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Engineering:-</a:t>
          </a:r>
        </a:p>
      </dsp:txBody>
      <dsp:txXfrm>
        <a:off x="0" y="1229302"/>
        <a:ext cx="5886291" cy="1229302"/>
      </dsp:txXfrm>
    </dsp:sp>
    <dsp:sp modelId="{37448D2B-19B5-B54A-8F60-D0B87FACA675}">
      <dsp:nvSpPr>
        <dsp:cNvPr id="0" name=""/>
        <dsp:cNvSpPr/>
      </dsp:nvSpPr>
      <dsp:spPr>
        <a:xfrm>
          <a:off x="0" y="2458605"/>
          <a:ext cx="58862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F6EEC-3D38-3B4D-946D-C62D99943D83}">
      <dsp:nvSpPr>
        <dsp:cNvPr id="0" name=""/>
        <dsp:cNvSpPr/>
      </dsp:nvSpPr>
      <dsp:spPr>
        <a:xfrm>
          <a:off x="0" y="2458605"/>
          <a:ext cx="5886291" cy="12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Calculate time to peak.</a:t>
          </a:r>
        </a:p>
      </dsp:txBody>
      <dsp:txXfrm>
        <a:off x="0" y="2458605"/>
        <a:ext cx="5886291" cy="1229302"/>
      </dsp:txXfrm>
    </dsp:sp>
    <dsp:sp modelId="{39AE0547-79D3-AC43-BBF3-42D25837AC53}">
      <dsp:nvSpPr>
        <dsp:cNvPr id="0" name=""/>
        <dsp:cNvSpPr/>
      </dsp:nvSpPr>
      <dsp:spPr>
        <a:xfrm>
          <a:off x="0" y="3687908"/>
          <a:ext cx="58862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3A678-11DD-6D47-8590-9113BD92D820}">
      <dsp:nvSpPr>
        <dsp:cNvPr id="0" name=""/>
        <dsp:cNvSpPr/>
      </dsp:nvSpPr>
      <dsp:spPr>
        <a:xfrm>
          <a:off x="0" y="3687908"/>
          <a:ext cx="5886291" cy="12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Calculate difference in peak time between current flare and the last flare.</a:t>
          </a:r>
        </a:p>
      </dsp:txBody>
      <dsp:txXfrm>
        <a:off x="0" y="3687908"/>
        <a:ext cx="5886291" cy="1229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30831-4D3A-A94B-A093-83158F04CEC1}">
      <dsp:nvSpPr>
        <dsp:cNvPr id="0" name=""/>
        <dsp:cNvSpPr/>
      </dsp:nvSpPr>
      <dsp:spPr>
        <a:xfrm>
          <a:off x="0" y="0"/>
          <a:ext cx="588629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81930-53A6-2F4F-90D2-5EEEC3230262}">
      <dsp:nvSpPr>
        <dsp:cNvPr id="0" name=""/>
        <dsp:cNvSpPr/>
      </dsp:nvSpPr>
      <dsp:spPr>
        <a:xfrm>
          <a:off x="0" y="0"/>
          <a:ext cx="5886291" cy="12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1. Data Splitting:- 80% training, 20% testing.</a:t>
          </a:r>
        </a:p>
      </dsp:txBody>
      <dsp:txXfrm>
        <a:off x="0" y="0"/>
        <a:ext cx="5886291" cy="1229302"/>
      </dsp:txXfrm>
    </dsp:sp>
    <dsp:sp modelId="{DED643E7-BD62-5442-B85D-6B173D5DC8B8}">
      <dsp:nvSpPr>
        <dsp:cNvPr id="0" name=""/>
        <dsp:cNvSpPr/>
      </dsp:nvSpPr>
      <dsp:spPr>
        <a:xfrm>
          <a:off x="0" y="1229302"/>
          <a:ext cx="588629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F68FA-BB98-5247-939C-26CF1984F871}">
      <dsp:nvSpPr>
        <dsp:cNvPr id="0" name=""/>
        <dsp:cNvSpPr/>
      </dsp:nvSpPr>
      <dsp:spPr>
        <a:xfrm>
          <a:off x="0" y="1229302"/>
          <a:ext cx="5886291" cy="12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2. Random Forest Regressor:-Tree-based model.</a:t>
          </a:r>
        </a:p>
      </dsp:txBody>
      <dsp:txXfrm>
        <a:off x="0" y="1229302"/>
        <a:ext cx="5886291" cy="1229302"/>
      </dsp:txXfrm>
    </dsp:sp>
    <dsp:sp modelId="{DDAA2788-5E89-D74F-9B86-539FCE119F99}">
      <dsp:nvSpPr>
        <dsp:cNvPr id="0" name=""/>
        <dsp:cNvSpPr/>
      </dsp:nvSpPr>
      <dsp:spPr>
        <a:xfrm>
          <a:off x="0" y="2458605"/>
          <a:ext cx="588629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7ADBB-BC69-264F-8609-ABEEE7037372}">
      <dsp:nvSpPr>
        <dsp:cNvPr id="0" name=""/>
        <dsp:cNvSpPr/>
      </dsp:nvSpPr>
      <dsp:spPr>
        <a:xfrm>
          <a:off x="0" y="2458605"/>
          <a:ext cx="5886291" cy="12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3. Neural Networks:-Feed-forward neural network using TensorFlow/Keras.</a:t>
          </a:r>
        </a:p>
      </dsp:txBody>
      <dsp:txXfrm>
        <a:off x="0" y="2458605"/>
        <a:ext cx="5886291" cy="1229302"/>
      </dsp:txXfrm>
    </dsp:sp>
    <dsp:sp modelId="{33E82D4F-43DA-8645-BDE9-9B022B23AD3A}">
      <dsp:nvSpPr>
        <dsp:cNvPr id="0" name=""/>
        <dsp:cNvSpPr/>
      </dsp:nvSpPr>
      <dsp:spPr>
        <a:xfrm>
          <a:off x="0" y="3687908"/>
          <a:ext cx="588629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3F2CB-B535-3543-882A-028992B9E9D7}">
      <dsp:nvSpPr>
        <dsp:cNvPr id="0" name=""/>
        <dsp:cNvSpPr/>
      </dsp:nvSpPr>
      <dsp:spPr>
        <a:xfrm>
          <a:off x="0" y="3687908"/>
          <a:ext cx="5886291" cy="122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4. SVM (Support Vector Machine)</a:t>
          </a:r>
        </a:p>
      </dsp:txBody>
      <dsp:txXfrm>
        <a:off x="0" y="3687908"/>
        <a:ext cx="5886291" cy="1229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854C5-4239-4A4E-97E6-2B3B362709DA}">
      <dsp:nvSpPr>
        <dsp:cNvPr id="0" name=""/>
        <dsp:cNvSpPr/>
      </dsp:nvSpPr>
      <dsp:spPr>
        <a:xfrm>
          <a:off x="0" y="600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FFB13-F647-4865-B469-0695B13DD40B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C9B57-3F19-4F69-8DDA-B0CC9F548749}">
      <dsp:nvSpPr>
        <dsp:cNvPr id="0" name=""/>
        <dsp:cNvSpPr/>
      </dsp:nvSpPr>
      <dsp:spPr>
        <a:xfrm>
          <a:off x="1622283" y="600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Random Forest –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MSE: 0.7370801325494979,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R2: 0.2753424966959027</a:t>
          </a:r>
        </a:p>
      </dsp:txBody>
      <dsp:txXfrm>
        <a:off x="1622283" y="600"/>
        <a:ext cx="4264007" cy="1404574"/>
      </dsp:txXfrm>
    </dsp:sp>
    <dsp:sp modelId="{5C089413-4E15-4DA9-9A33-AA2E22EA6A09}">
      <dsp:nvSpPr>
        <dsp:cNvPr id="0" name=""/>
        <dsp:cNvSpPr/>
      </dsp:nvSpPr>
      <dsp:spPr>
        <a:xfrm>
          <a:off x="0" y="1756318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418ED-0719-4DE6-8956-EE1BF01C73FF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9564F-2DB7-445C-86BF-E7E05A96994F}">
      <dsp:nvSpPr>
        <dsp:cNvPr id="0" name=""/>
        <dsp:cNvSpPr/>
      </dsp:nvSpPr>
      <dsp:spPr>
        <a:xfrm>
          <a:off x="1622283" y="1756318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SVM –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MSE: 1.0900863291123262,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R2: -0.07171419056993678 </a:t>
          </a:r>
        </a:p>
      </dsp:txBody>
      <dsp:txXfrm>
        <a:off x="1622283" y="1756318"/>
        <a:ext cx="4264007" cy="1404574"/>
      </dsp:txXfrm>
    </dsp:sp>
    <dsp:sp modelId="{4B8B8243-8D0F-4BE3-AABB-A88760E15295}">
      <dsp:nvSpPr>
        <dsp:cNvPr id="0" name=""/>
        <dsp:cNvSpPr/>
      </dsp:nvSpPr>
      <dsp:spPr>
        <a:xfrm>
          <a:off x="0" y="3512036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CB223-1C76-4718-B541-6332CCC4BCF7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0F920-C4D1-4703-B9F2-38C31729B14D}">
      <dsp:nvSpPr>
        <dsp:cNvPr id="0" name=""/>
        <dsp:cNvSpPr/>
      </dsp:nvSpPr>
      <dsp:spPr>
        <a:xfrm>
          <a:off x="1622283" y="3512036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Neural Network –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MSE: 342620905199.68726,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R2: -336846427921.3019</a:t>
          </a:r>
        </a:p>
      </dsp:txBody>
      <dsp:txXfrm>
        <a:off x="1622283" y="3512036"/>
        <a:ext cx="4264007" cy="140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BE1BD-9C65-C5E5-A12F-A9DBBEF8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Solar Flare Peak to End Time</a:t>
            </a:r>
            <a:b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Utilizing Machine Learning &amp; Deep Learning Techniques</a:t>
            </a:r>
            <a:br>
              <a:rPr lang="en-US" sz="3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>
                <a:effectLst/>
              </a:rPr>
              <a:t> </a:t>
            </a:r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E16E5-4A6D-12E7-CE43-8027CFB1C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chemeClr val="accent2"/>
                </a:solidFill>
              </a:rPr>
              <a:t>By:– Shivesh Raj Sahu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accent2"/>
                </a:solidFill>
              </a:rPr>
              <a:t>Student ID:- U28571764</a:t>
            </a:r>
          </a:p>
          <a:p>
            <a:pPr>
              <a:lnSpc>
                <a:spcPct val="90000"/>
              </a:lnSpc>
            </a:pPr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83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2C8DA-2A13-8F86-F625-7CE8776A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en-US">
                <a:solidFill>
                  <a:srgbClr val="FFFFFF"/>
                </a:solidFill>
                <a:effectLst/>
              </a:rPr>
              <a:t> 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5D6F9F-9EEE-EFBD-8749-0935AD3D6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14897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5443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FF3E6-7F3F-AF03-AB99-FD89CBB7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Preparation &amp; Feature Engineering</a:t>
            </a:r>
            <a:br>
              <a:rPr lang="en-US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7959D-C278-3E19-9CE1-8BD28B7EB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95522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3442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A360-3D23-DE17-9CEF-377C11E6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833D-D1EA-09B5-4FE9-DFDD612C5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1:- Autocorrelation function to determine how many past days are correlated with the prediction for the current day.</a:t>
            </a:r>
          </a:p>
          <a:p>
            <a:pPr marL="0">
              <a:spcAft>
                <a:spcPts val="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2:-Number of solar flares vs. Time.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4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2E7FB528-5FC7-7BB6-674A-BF53AF1B3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42" y="728133"/>
            <a:ext cx="3651891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16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a number of blue lines&#10;&#10;Description automatically generated">
            <a:extLst>
              <a:ext uri="{FF2B5EF4-FFF2-40B4-BE49-F238E27FC236}">
                <a16:creationId xmlns:a16="http://schemas.microsoft.com/office/drawing/2014/main" id="{E3B54B55-75CC-3A5E-56D4-7679258A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4287437"/>
            <a:ext cx="5204358" cy="1157969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3224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77B5-FD82-622D-428D-EB2904F9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Content Placeholder 4" descr="A graph with many lines&#10;&#10;Description automatically generated with medium confidence">
            <a:extLst>
              <a:ext uri="{FF2B5EF4-FFF2-40B4-BE49-F238E27FC236}">
                <a16:creationId xmlns:a16="http://schemas.microsoft.com/office/drawing/2014/main" id="{6336ED6D-B911-3241-B310-0F59DBD98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6" r="2" b="5204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3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9F838-7431-A663-5B2E-AE8EFD1B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</a:t>
            </a:r>
            <a:br>
              <a:rPr lang="en-US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139D9-82A9-B3A3-2205-341BE4800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502317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7871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50EB3-6563-70F7-BAA4-C8F584B5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  <a:br>
              <a:rPr lang="en-US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39D635-DB13-2E66-4C74-4372839E5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47422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0997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Graph on document with pen">
            <a:extLst>
              <a:ext uri="{FF2B5EF4-FFF2-40B4-BE49-F238E27FC236}">
                <a16:creationId xmlns:a16="http://schemas.microsoft.com/office/drawing/2014/main" id="{3B80C77F-D3EC-A23E-0F38-ACD8DC9FB1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6" b="138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3E20F8-074D-4B3B-AE66-7BBD6F1C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8A5C37-E0A9-462D-BC65-C14D9025F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62026" y="607814"/>
            <a:ext cx="10264775" cy="5640586"/>
          </a:xfrm>
          <a:prstGeom prst="rect">
            <a:avLst/>
          </a:prstGeom>
          <a:solidFill>
            <a:schemeClr val="bg1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6B647-4F74-330F-2C58-9DE91370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787400"/>
            <a:ext cx="9437159" cy="1278467"/>
          </a:xfrm>
        </p:spPr>
        <p:txBody>
          <a:bodyPr>
            <a:normAutofit/>
          </a:bodyPr>
          <a:lstStyle/>
          <a:p>
            <a:pPr algn="ctr"/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  <a:b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E5956F-5DEB-5312-A850-B40477E9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142067"/>
            <a:ext cx="9437159" cy="3725333"/>
          </a:xfrm>
        </p:spPr>
        <p:txBody>
          <a:bodyPr>
            <a:normAutofit/>
          </a:bodyPr>
          <a:lstStyle/>
          <a:p>
            <a:r>
              <a:rPr lang="en-US" dirty="0"/>
              <a:t>6. Results:</a:t>
            </a:r>
          </a:p>
          <a:p>
            <a:r>
              <a:rPr lang="en-US" dirty="0"/>
              <a:t>The first 5 rows of the dataset.</a:t>
            </a:r>
          </a:p>
          <a:p>
            <a:r>
              <a:rPr lang="en-US" dirty="0"/>
              <a:t>The summary of the dataset (data types and non-null counts).</a:t>
            </a:r>
          </a:p>
          <a:p>
            <a:r>
              <a:rPr lang="en-US" dirty="0"/>
              <a:t>Performance metrics (MSE and R2) for the three regression models on the test data. </a:t>
            </a:r>
          </a:p>
          <a:p>
            <a:r>
              <a:rPr lang="en-US" dirty="0"/>
              <a:t>My results show:</a:t>
            </a:r>
          </a:p>
          <a:p>
            <a:r>
              <a:rPr lang="en-US" dirty="0"/>
              <a:t>Random Forest: Has the best R2 score of ~0.28.</a:t>
            </a:r>
          </a:p>
          <a:p>
            <a:r>
              <a:rPr lang="en-US" dirty="0"/>
              <a:t>SVM: Performs slightly worse with a negative R2, indicating it might be performing no better than a horizontal straight line.</a:t>
            </a:r>
          </a:p>
          <a:p>
            <a:r>
              <a:rPr lang="en-US" dirty="0"/>
              <a:t>Neural Network: Shows an incredibly high MSE and a massively negative R2.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4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007D3-69F4-BBA0-F29B-4D57C940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077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</TotalTime>
  <Words>360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Predicting Solar Flare Peak to End Time Utilizing Machine Learning &amp; Deep Learning Techniques  </vt:lpstr>
      <vt:lpstr>Introduction </vt:lpstr>
      <vt:lpstr> Data Preparation &amp; Feature Engineering </vt:lpstr>
      <vt:lpstr>Data Visualization </vt:lpstr>
      <vt:lpstr>Data Exploration</vt:lpstr>
      <vt:lpstr>Model Training </vt:lpstr>
      <vt:lpstr>Model Evaluation </vt:lpstr>
      <vt:lpstr>Conclusions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Solar Flare Peak to End Time Utilizing Machine Learning &amp; Deep Learning Techniques  </dc:title>
  <dc:creator>Shivesh Raj Sahu</dc:creator>
  <cp:lastModifiedBy>Shivesh Raj Sahu</cp:lastModifiedBy>
  <cp:revision>4</cp:revision>
  <dcterms:created xsi:type="dcterms:W3CDTF">2023-08-13T13:29:15Z</dcterms:created>
  <dcterms:modified xsi:type="dcterms:W3CDTF">2023-08-19T20:17:36Z</dcterms:modified>
</cp:coreProperties>
</file>