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559675" cy="10691813"/>
  <p:defaultTextStyle>
    <a:defPPr>
      <a:defRPr lang="en-GB"/>
    </a:defPPr>
    <a:lvl1pPr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1pPr>
    <a:lvl2pPr marL="742950" indent="-28575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2pPr>
    <a:lvl3pPr marL="11430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3pPr>
    <a:lvl4pPr marL="16002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4pPr>
    <a:lvl5pPr marL="20574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5pPr>
    <a:lvl6pPr marL="2286000" algn="l" defTabSz="914400" rtl="0" eaLnBrk="1" latinLnBrk="0" hangingPunct="1">
      <a:defRPr kern="1200">
        <a:solidFill>
          <a:schemeClr val="tx1"/>
        </a:solidFill>
        <a:latin typeface="Arial" panose="020B0604020202020204" pitchFamily="34" charset="0"/>
        <a:ea typeface="+mn-ea"/>
        <a:cs typeface="DejaVu Sans" charset="0"/>
      </a:defRPr>
    </a:lvl6pPr>
    <a:lvl7pPr marL="2743200" algn="l" defTabSz="914400" rtl="0" eaLnBrk="1" latinLnBrk="0" hangingPunct="1">
      <a:defRPr kern="1200">
        <a:solidFill>
          <a:schemeClr val="tx1"/>
        </a:solidFill>
        <a:latin typeface="Arial" panose="020B0604020202020204" pitchFamily="34" charset="0"/>
        <a:ea typeface="+mn-ea"/>
        <a:cs typeface="DejaVu Sans" charset="0"/>
      </a:defRPr>
    </a:lvl7pPr>
    <a:lvl8pPr marL="3200400" algn="l" defTabSz="914400" rtl="0" eaLnBrk="1" latinLnBrk="0" hangingPunct="1">
      <a:defRPr kern="1200">
        <a:solidFill>
          <a:schemeClr val="tx1"/>
        </a:solidFill>
        <a:latin typeface="Arial" panose="020B0604020202020204" pitchFamily="34" charset="0"/>
        <a:ea typeface="+mn-ea"/>
        <a:cs typeface="DejaVu Sans" charset="0"/>
      </a:defRPr>
    </a:lvl8pPr>
    <a:lvl9pPr marL="3657600" algn="l" defTabSz="914400" rtl="0" eaLnBrk="1" latinLnBrk="0" hangingPunct="1">
      <a:defRPr kern="1200">
        <a:solidFill>
          <a:schemeClr val="tx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notesMaster" Target="notesMasters/notesMaster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1D535C76-4FBA-2B26-EED9-B7098035B0BF}"/>
              </a:ext>
            </a:extLst>
          </p:cNvPr>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2241F146-DF90-AE46-B0AD-9FC1C09DCA49}"/>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991D21EE-1FF9-C259-97B7-D828DAE9E5E0}"/>
              </a:ext>
            </a:extLst>
          </p:cNvPr>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6" name="Rectangle 4">
            <a:extLst>
              <a:ext uri="{FF2B5EF4-FFF2-40B4-BE49-F238E27FC236}">
                <a16:creationId xmlns:a16="http://schemas.microsoft.com/office/drawing/2014/main" id="{789A29D1-5D5F-009E-169F-C8E22AB06029}"/>
              </a:ext>
            </a:extLst>
          </p:cNvPr>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7" name="Rectangle 5">
            <a:extLst>
              <a:ext uri="{FF2B5EF4-FFF2-40B4-BE49-F238E27FC236}">
                <a16:creationId xmlns:a16="http://schemas.microsoft.com/office/drawing/2014/main" id="{B72F5DD3-25AC-B60B-89E9-B7475C9B6837}"/>
              </a:ext>
            </a:extLst>
          </p:cNvPr>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8" name="Rectangle 6">
            <a:extLst>
              <a:ext uri="{FF2B5EF4-FFF2-40B4-BE49-F238E27FC236}">
                <a16:creationId xmlns:a16="http://schemas.microsoft.com/office/drawing/2014/main" id="{B0A1A67E-6DA9-20AA-CFA6-972A3838A98E}"/>
              </a:ext>
            </a:extLst>
          </p:cNvPr>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defRPr>
            </a:lvl1pPr>
          </a:lstStyle>
          <a:p>
            <a:fld id="{01374094-64E4-487C-A1BB-E505820BB903}"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761A21C4-C754-146E-69E6-EDC15F5D3814}"/>
              </a:ext>
            </a:extLst>
          </p:cNvPr>
          <p:cNvSpPr>
            <a:spLocks noGrp="1" noChangeArrowheads="1"/>
          </p:cNvSpPr>
          <p:nvPr>
            <p:ph type="sldNum"/>
          </p:nvPr>
        </p:nvSpPr>
        <p:spPr>
          <a:ln/>
        </p:spPr>
        <p:txBody>
          <a:bodyPr/>
          <a:lstStyle/>
          <a:p>
            <a:fld id="{28698EDC-71B8-41CE-B353-C125C2D4E0DF}" type="slidenum">
              <a:rPr lang="en-IN" altLang="en-US"/>
              <a:pPr/>
              <a:t>1</a:t>
            </a:fld>
            <a:endParaRPr lang="en-IN" altLang="en-US"/>
          </a:p>
        </p:txBody>
      </p:sp>
      <p:sp>
        <p:nvSpPr>
          <p:cNvPr id="14337" name="Rectangle 1">
            <a:extLst>
              <a:ext uri="{FF2B5EF4-FFF2-40B4-BE49-F238E27FC236}">
                <a16:creationId xmlns:a16="http://schemas.microsoft.com/office/drawing/2014/main" id="{E07E8041-81EC-FE9F-E60A-8CE79E3146C8}"/>
              </a:ext>
            </a:extLst>
          </p:cNvPr>
          <p:cNvSpPr txBox="1">
            <a:spLocks noGrp="1" noRot="1" noChangeAspect="1" noChangeArrowheads="1"/>
          </p:cNvSpPr>
          <p:nvPr>
            <p:ph type="sldImg"/>
          </p:nvPr>
        </p:nvSpPr>
        <p:spPr bwMode="auto">
          <a:xfrm>
            <a:off x="261938" y="809625"/>
            <a:ext cx="7035800" cy="3959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a:extLst>
              <a:ext uri="{FF2B5EF4-FFF2-40B4-BE49-F238E27FC236}">
                <a16:creationId xmlns:a16="http://schemas.microsoft.com/office/drawing/2014/main" id="{74107C2E-8A02-C145-667A-DDF3DCEAFE47}"/>
              </a:ext>
            </a:extLst>
          </p:cNvPr>
          <p:cNvSpPr txBox="1">
            <a:spLocks noGrp="1" noChangeArrowheads="1"/>
          </p:cNvSpPr>
          <p:nvPr>
            <p:ph type="body" idx="1"/>
          </p:nvPr>
        </p:nvSpPr>
        <p:spPr bwMode="auto">
          <a:xfrm>
            <a:off x="720725" y="5040313"/>
            <a:ext cx="6119813" cy="4679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BE3DA55F-F876-851D-E90D-3D204E1DD354}"/>
              </a:ext>
            </a:extLst>
          </p:cNvPr>
          <p:cNvSpPr>
            <a:spLocks noGrp="1" noChangeArrowheads="1"/>
          </p:cNvSpPr>
          <p:nvPr>
            <p:ph type="sldNum"/>
          </p:nvPr>
        </p:nvSpPr>
        <p:spPr>
          <a:ln/>
        </p:spPr>
        <p:txBody>
          <a:bodyPr/>
          <a:lstStyle/>
          <a:p>
            <a:fld id="{0D9018DF-7D7E-4E52-B947-5DC9A4A77193}" type="slidenum">
              <a:rPr lang="en-IN" altLang="en-US"/>
              <a:pPr/>
              <a:t>10</a:t>
            </a:fld>
            <a:endParaRPr lang="en-IN" altLang="en-US"/>
          </a:p>
        </p:txBody>
      </p:sp>
      <p:sp>
        <p:nvSpPr>
          <p:cNvPr id="23553" name="Rectangle 1">
            <a:extLst>
              <a:ext uri="{FF2B5EF4-FFF2-40B4-BE49-F238E27FC236}">
                <a16:creationId xmlns:a16="http://schemas.microsoft.com/office/drawing/2014/main" id="{C70AE0F9-4C1B-2FD2-BA98-6D383FA20BFB}"/>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7FA532C0-4E5A-C7C3-AF44-1D5356DDD7B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265050F7-6B2D-3E85-2BBB-88E64F16C45A}"/>
              </a:ext>
            </a:extLst>
          </p:cNvPr>
          <p:cNvSpPr>
            <a:spLocks noGrp="1" noChangeArrowheads="1"/>
          </p:cNvSpPr>
          <p:nvPr>
            <p:ph type="sldNum"/>
          </p:nvPr>
        </p:nvSpPr>
        <p:spPr>
          <a:ln/>
        </p:spPr>
        <p:txBody>
          <a:bodyPr/>
          <a:lstStyle/>
          <a:p>
            <a:fld id="{4D2628C9-9D86-4C4D-8ED6-19A168B69F4B}" type="slidenum">
              <a:rPr lang="en-IN" altLang="en-US"/>
              <a:pPr/>
              <a:t>2</a:t>
            </a:fld>
            <a:endParaRPr lang="en-IN" altLang="en-US"/>
          </a:p>
        </p:txBody>
      </p:sp>
      <p:sp>
        <p:nvSpPr>
          <p:cNvPr id="15361" name="Rectangle 1">
            <a:extLst>
              <a:ext uri="{FF2B5EF4-FFF2-40B4-BE49-F238E27FC236}">
                <a16:creationId xmlns:a16="http://schemas.microsoft.com/office/drawing/2014/main" id="{370E72BF-7FA2-C205-E687-EDEE904E932D}"/>
              </a:ext>
            </a:extLst>
          </p:cNvPr>
          <p:cNvSpPr txBox="1">
            <a:spLocks noGrp="1" noRot="1" noChangeAspect="1" noChangeArrowheads="1"/>
          </p:cNvSpPr>
          <p:nvPr>
            <p:ph type="sldImg"/>
          </p:nvPr>
        </p:nvSpPr>
        <p:spPr bwMode="auto">
          <a:xfrm>
            <a:off x="1079500" y="809625"/>
            <a:ext cx="5400675" cy="3959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726D9D16-34B1-1CEF-05B3-56A9B11B58D5}"/>
              </a:ext>
            </a:extLst>
          </p:cNvPr>
          <p:cNvSpPr txBox="1">
            <a:spLocks noGrp="1" noChangeArrowheads="1"/>
          </p:cNvSpPr>
          <p:nvPr>
            <p:ph type="body" idx="1"/>
          </p:nvPr>
        </p:nvSpPr>
        <p:spPr bwMode="auto">
          <a:xfrm>
            <a:off x="720725" y="5040313"/>
            <a:ext cx="6119813" cy="4679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AF332B7-45C7-F07B-EF3D-7C5A2D08E774}"/>
              </a:ext>
            </a:extLst>
          </p:cNvPr>
          <p:cNvSpPr>
            <a:spLocks noGrp="1" noChangeArrowheads="1"/>
          </p:cNvSpPr>
          <p:nvPr>
            <p:ph type="sldNum"/>
          </p:nvPr>
        </p:nvSpPr>
        <p:spPr>
          <a:ln/>
        </p:spPr>
        <p:txBody>
          <a:bodyPr/>
          <a:lstStyle/>
          <a:p>
            <a:fld id="{CE4E7218-2C45-4783-937C-C67E46DA29C1}" type="slidenum">
              <a:rPr lang="en-IN" altLang="en-US"/>
              <a:pPr/>
              <a:t>3</a:t>
            </a:fld>
            <a:endParaRPr lang="en-IN" altLang="en-US"/>
          </a:p>
        </p:txBody>
      </p:sp>
      <p:sp>
        <p:nvSpPr>
          <p:cNvPr id="16385" name="Rectangle 1">
            <a:extLst>
              <a:ext uri="{FF2B5EF4-FFF2-40B4-BE49-F238E27FC236}">
                <a16:creationId xmlns:a16="http://schemas.microsoft.com/office/drawing/2014/main" id="{BEE567FA-297B-7BD6-355E-4A436DAB0E37}"/>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D77562FB-2B48-D8B8-838C-C7B9738F91D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EC2AB1C-289D-792C-064D-403A10B31095}"/>
              </a:ext>
            </a:extLst>
          </p:cNvPr>
          <p:cNvSpPr>
            <a:spLocks noGrp="1" noChangeArrowheads="1"/>
          </p:cNvSpPr>
          <p:nvPr>
            <p:ph type="sldNum"/>
          </p:nvPr>
        </p:nvSpPr>
        <p:spPr>
          <a:ln/>
        </p:spPr>
        <p:txBody>
          <a:bodyPr/>
          <a:lstStyle/>
          <a:p>
            <a:fld id="{E8CEFD88-1396-4E22-B5F4-29B76C8570B8}" type="slidenum">
              <a:rPr lang="en-IN" altLang="en-US"/>
              <a:pPr/>
              <a:t>4</a:t>
            </a:fld>
            <a:endParaRPr lang="en-IN" altLang="en-US"/>
          </a:p>
        </p:txBody>
      </p:sp>
      <p:sp>
        <p:nvSpPr>
          <p:cNvPr id="17409" name="Rectangle 1">
            <a:extLst>
              <a:ext uri="{FF2B5EF4-FFF2-40B4-BE49-F238E27FC236}">
                <a16:creationId xmlns:a16="http://schemas.microsoft.com/office/drawing/2014/main" id="{366063B0-25BA-1FD2-8E4A-006FA21BBEFC}"/>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853887A6-6D5E-EF61-8EC2-B4C1C590937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44354C44-DF49-58A9-30A4-43149957F1FF}"/>
              </a:ext>
            </a:extLst>
          </p:cNvPr>
          <p:cNvSpPr>
            <a:spLocks noGrp="1" noChangeArrowheads="1"/>
          </p:cNvSpPr>
          <p:nvPr>
            <p:ph type="sldNum"/>
          </p:nvPr>
        </p:nvSpPr>
        <p:spPr>
          <a:ln/>
        </p:spPr>
        <p:txBody>
          <a:bodyPr/>
          <a:lstStyle/>
          <a:p>
            <a:fld id="{E2001BD6-1FF8-4E50-B2EB-C106FAF49D6F}" type="slidenum">
              <a:rPr lang="en-IN" altLang="en-US"/>
              <a:pPr/>
              <a:t>5</a:t>
            </a:fld>
            <a:endParaRPr lang="en-IN" altLang="en-US"/>
          </a:p>
        </p:txBody>
      </p:sp>
      <p:sp>
        <p:nvSpPr>
          <p:cNvPr id="18433" name="Rectangle 1">
            <a:extLst>
              <a:ext uri="{FF2B5EF4-FFF2-40B4-BE49-F238E27FC236}">
                <a16:creationId xmlns:a16="http://schemas.microsoft.com/office/drawing/2014/main" id="{1546ABE9-48ED-9E9E-EF52-61AFF1054D94}"/>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8E7CEAD8-903C-397A-7B61-3997EC2E363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2B25868-25C6-E87B-17CB-5CB23BA3B4FF}"/>
              </a:ext>
            </a:extLst>
          </p:cNvPr>
          <p:cNvSpPr>
            <a:spLocks noGrp="1" noChangeArrowheads="1"/>
          </p:cNvSpPr>
          <p:nvPr>
            <p:ph type="sldNum"/>
          </p:nvPr>
        </p:nvSpPr>
        <p:spPr>
          <a:ln/>
        </p:spPr>
        <p:txBody>
          <a:bodyPr/>
          <a:lstStyle/>
          <a:p>
            <a:fld id="{54569F47-D23E-47BF-A3E5-64FDBD8B30E9}" type="slidenum">
              <a:rPr lang="en-IN" altLang="en-US"/>
              <a:pPr/>
              <a:t>6</a:t>
            </a:fld>
            <a:endParaRPr lang="en-IN" altLang="en-US"/>
          </a:p>
        </p:txBody>
      </p:sp>
      <p:sp>
        <p:nvSpPr>
          <p:cNvPr id="19457" name="Rectangle 1">
            <a:extLst>
              <a:ext uri="{FF2B5EF4-FFF2-40B4-BE49-F238E27FC236}">
                <a16:creationId xmlns:a16="http://schemas.microsoft.com/office/drawing/2014/main" id="{3E906F61-D8B4-2B09-930B-BACEFD1A0A3C}"/>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F56504BF-BC93-DB7B-018D-4E8D726927C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183873C-FCE9-8423-5793-2DB88CE3F256}"/>
              </a:ext>
            </a:extLst>
          </p:cNvPr>
          <p:cNvSpPr>
            <a:spLocks noGrp="1" noChangeArrowheads="1"/>
          </p:cNvSpPr>
          <p:nvPr>
            <p:ph type="sldNum"/>
          </p:nvPr>
        </p:nvSpPr>
        <p:spPr>
          <a:ln/>
        </p:spPr>
        <p:txBody>
          <a:bodyPr/>
          <a:lstStyle/>
          <a:p>
            <a:fld id="{19A24F9B-1E27-4DB7-A837-C6D40F785ED2}" type="slidenum">
              <a:rPr lang="en-IN" altLang="en-US"/>
              <a:pPr/>
              <a:t>7</a:t>
            </a:fld>
            <a:endParaRPr lang="en-IN" altLang="en-US"/>
          </a:p>
        </p:txBody>
      </p:sp>
      <p:sp>
        <p:nvSpPr>
          <p:cNvPr id="20481" name="Rectangle 1">
            <a:extLst>
              <a:ext uri="{FF2B5EF4-FFF2-40B4-BE49-F238E27FC236}">
                <a16:creationId xmlns:a16="http://schemas.microsoft.com/office/drawing/2014/main" id="{CADFB8CD-C604-1A32-E171-F4DD25F72A67}"/>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3ECC1FDB-F395-22FB-CBA0-928E7A9A8B7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FDE0441-C570-017B-D3B4-A7EA56C19332}"/>
              </a:ext>
            </a:extLst>
          </p:cNvPr>
          <p:cNvSpPr>
            <a:spLocks noGrp="1" noChangeArrowheads="1"/>
          </p:cNvSpPr>
          <p:nvPr>
            <p:ph type="sldNum"/>
          </p:nvPr>
        </p:nvSpPr>
        <p:spPr>
          <a:ln/>
        </p:spPr>
        <p:txBody>
          <a:bodyPr/>
          <a:lstStyle/>
          <a:p>
            <a:fld id="{1E5F09FA-11FD-4483-9D17-90AE87DC349B}" type="slidenum">
              <a:rPr lang="en-IN" altLang="en-US"/>
              <a:pPr/>
              <a:t>8</a:t>
            </a:fld>
            <a:endParaRPr lang="en-IN" altLang="en-US"/>
          </a:p>
        </p:txBody>
      </p:sp>
      <p:sp>
        <p:nvSpPr>
          <p:cNvPr id="21505" name="Rectangle 1">
            <a:extLst>
              <a:ext uri="{FF2B5EF4-FFF2-40B4-BE49-F238E27FC236}">
                <a16:creationId xmlns:a16="http://schemas.microsoft.com/office/drawing/2014/main" id="{F9648CB2-8E2C-5777-6F8B-22B2DCF463C4}"/>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A8A9935A-D065-A500-E422-8F310166D20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58C7D1A-E008-CBEB-05F6-92DFD96DB17C}"/>
              </a:ext>
            </a:extLst>
          </p:cNvPr>
          <p:cNvSpPr>
            <a:spLocks noGrp="1" noChangeArrowheads="1"/>
          </p:cNvSpPr>
          <p:nvPr>
            <p:ph type="sldNum"/>
          </p:nvPr>
        </p:nvSpPr>
        <p:spPr>
          <a:ln/>
        </p:spPr>
        <p:txBody>
          <a:bodyPr/>
          <a:lstStyle/>
          <a:p>
            <a:fld id="{CB70D9DE-22F8-49A5-BF35-96BF0D343AAC}" type="slidenum">
              <a:rPr lang="en-IN" altLang="en-US"/>
              <a:pPr/>
              <a:t>9</a:t>
            </a:fld>
            <a:endParaRPr lang="en-IN" altLang="en-US"/>
          </a:p>
        </p:txBody>
      </p:sp>
      <p:sp>
        <p:nvSpPr>
          <p:cNvPr id="22529" name="Rectangle 1">
            <a:extLst>
              <a:ext uri="{FF2B5EF4-FFF2-40B4-BE49-F238E27FC236}">
                <a16:creationId xmlns:a16="http://schemas.microsoft.com/office/drawing/2014/main" id="{E304F2D0-FE5C-B7F6-62DD-F600D73FF1B8}"/>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7F6C498E-0892-2304-D4EC-309C65D43A1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80E0-C1C3-0AFE-84E6-D6C6FA806D9C}"/>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514E2-EDEA-AE56-D81E-F161285A42CB}"/>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3995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E931-4B6A-9994-0100-D28827744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24B70-0A03-9461-9C6A-A81B408B8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68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E7A0B-9340-9734-A253-23B69EEBE83D}"/>
              </a:ext>
            </a:extLst>
          </p:cNvPr>
          <p:cNvSpPr>
            <a:spLocks noGrp="1"/>
          </p:cNvSpPr>
          <p:nvPr>
            <p:ph type="title" orient="vert"/>
          </p:nvPr>
        </p:nvSpPr>
        <p:spPr>
          <a:xfrm>
            <a:off x="7307263" y="1914525"/>
            <a:ext cx="2266950" cy="23495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9EF76-E23D-E033-1480-2551DE54B367}"/>
              </a:ext>
            </a:extLst>
          </p:cNvPr>
          <p:cNvSpPr>
            <a:spLocks noGrp="1"/>
          </p:cNvSpPr>
          <p:nvPr>
            <p:ph type="body" orient="vert" idx="1"/>
          </p:nvPr>
        </p:nvSpPr>
        <p:spPr>
          <a:xfrm>
            <a:off x="503238" y="1914525"/>
            <a:ext cx="6651625" cy="2349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550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106-0961-CD00-4435-E27EA27B2194}"/>
              </a:ext>
            </a:extLst>
          </p:cNvPr>
          <p:cNvSpPr>
            <a:spLocks noGrp="1"/>
          </p:cNvSpPr>
          <p:nvPr>
            <p:ph type="title"/>
          </p:nvPr>
        </p:nvSpPr>
        <p:spPr>
          <a:xfrm>
            <a:off x="504825" y="1914525"/>
            <a:ext cx="9069388" cy="1214438"/>
          </a:xfrm>
        </p:spPr>
        <p:txBody>
          <a:bodyPr/>
          <a:lstStyle/>
          <a:p>
            <a:r>
              <a:rPr lang="en-US"/>
              <a:t>Click to edit Master title style</a:t>
            </a:r>
          </a:p>
        </p:txBody>
      </p:sp>
    </p:spTree>
    <p:extLst>
      <p:ext uri="{BB962C8B-B14F-4D97-AF65-F5344CB8AC3E}">
        <p14:creationId xmlns:p14="http://schemas.microsoft.com/office/powerpoint/2010/main" val="15465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ABDC-2E1B-ABAC-BA1B-F96824F25A5B}"/>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CE6FE1-BB66-E2B3-9776-DBED2DFA3E87}"/>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42673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E3B9-D0F9-9792-6E81-14BC14A0C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BAC45-E9E1-46E0-7DB8-6739A3317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006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8B29-1283-85DA-BDC9-69464463CAE1}"/>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0992D7-632A-8B4D-AA23-E68D205887CC}"/>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3337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39FD-762B-D798-267D-D376FA66B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24E78-2068-8CD8-0685-779004C76AB6}"/>
              </a:ext>
            </a:extLst>
          </p:cNvPr>
          <p:cNvSpPr>
            <a:spLocks noGrp="1"/>
          </p:cNvSpPr>
          <p:nvPr>
            <p:ph sz="half" idx="1"/>
          </p:nvPr>
        </p:nvSpPr>
        <p:spPr>
          <a:xfrm>
            <a:off x="503238" y="1327150"/>
            <a:ext cx="4457700" cy="3286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91844-A603-8164-7706-8C23B49A3985}"/>
              </a:ext>
            </a:extLst>
          </p:cNvPr>
          <p:cNvSpPr>
            <a:spLocks noGrp="1"/>
          </p:cNvSpPr>
          <p:nvPr>
            <p:ph sz="half" idx="2"/>
          </p:nvPr>
        </p:nvSpPr>
        <p:spPr>
          <a:xfrm>
            <a:off x="5113338" y="1327150"/>
            <a:ext cx="4459287" cy="3286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483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F672-C0BA-D260-1BBF-B891B5B02E42}"/>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FF33AA-6E01-48B7-3735-8195534DD44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7933B-27F5-B017-3F86-38C5212157F0}"/>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02945-F262-5364-59E6-8B1B09D70DB3}"/>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819D2-EF59-F643-041B-67F997829ABD}"/>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5909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9216-47B5-0136-1443-586052EED46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1089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34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77CB-0350-7F63-60B1-E6745F353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110F0-0ACD-82FE-7693-FD131EBEA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903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3FEF-C474-B0B3-4DFE-7A1ADED36A6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44EA5E-025E-FEBF-9565-F0F0D534761D}"/>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A56FA2-6046-BA89-6A69-48DE1FC4D4E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8037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5EA3-0E41-D15C-7037-1504FCD4DD4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4D84C-4310-37C3-85A4-5EB979FE26E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076C6F-B9A8-8832-85DC-BE52FA5CAE6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67953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04CD-FA05-A6E7-5726-BD88CE81E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06498-4DD2-8D7B-A874-ED640E0F7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275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901B4-C4DE-77AE-8D8B-4B1BE131542A}"/>
              </a:ext>
            </a:extLst>
          </p:cNvPr>
          <p:cNvSpPr>
            <a:spLocks noGrp="1"/>
          </p:cNvSpPr>
          <p:nvPr>
            <p:ph type="title" orient="vert"/>
          </p:nvPr>
        </p:nvSpPr>
        <p:spPr>
          <a:xfrm>
            <a:off x="7305675" y="225425"/>
            <a:ext cx="2266950" cy="4387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0D12F-2FC0-A5BF-C735-003BC8B6C6B3}"/>
              </a:ext>
            </a:extLst>
          </p:cNvPr>
          <p:cNvSpPr>
            <a:spLocks noGrp="1"/>
          </p:cNvSpPr>
          <p:nvPr>
            <p:ph type="body" orient="vert" idx="1"/>
          </p:nvPr>
        </p:nvSpPr>
        <p:spPr>
          <a:xfrm>
            <a:off x="503238" y="225425"/>
            <a:ext cx="6650037"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66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C4F4-CC6D-CC42-DDBB-8C678323B02F}"/>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4960EA-6182-AFC1-9299-E0B20FC7C57A}"/>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041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65ED-8F60-59A8-7CAF-AC8B59DBA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2D236-9024-A84F-2FEE-221C65E2C0BC}"/>
              </a:ext>
            </a:extLst>
          </p:cNvPr>
          <p:cNvSpPr>
            <a:spLocks noGrp="1"/>
          </p:cNvSpPr>
          <p:nvPr>
            <p:ph sz="half" idx="1"/>
          </p:nvPr>
        </p:nvSpPr>
        <p:spPr>
          <a:xfrm>
            <a:off x="503238" y="3402013"/>
            <a:ext cx="4457700" cy="862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B9F41-A21E-FC92-B33D-46B6A231EB74}"/>
              </a:ext>
            </a:extLst>
          </p:cNvPr>
          <p:cNvSpPr>
            <a:spLocks noGrp="1"/>
          </p:cNvSpPr>
          <p:nvPr>
            <p:ph sz="half" idx="2"/>
          </p:nvPr>
        </p:nvSpPr>
        <p:spPr>
          <a:xfrm>
            <a:off x="5113338" y="3402013"/>
            <a:ext cx="4459287" cy="862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79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4558-1DCD-E1C2-7FB1-72038BF79B8F}"/>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A4286-73CE-7DCE-8035-DC1F44781AFD}"/>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74ED0-A1FD-73C8-F592-7863F543DA93}"/>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0BACE-86DF-B902-8050-E16C78E3BA2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5AF7F-85A8-127B-F244-DAC9CFDEF963}"/>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0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3116-15FC-F435-DE48-E1B87B31D6A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83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20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6566-BFCC-8E35-9D06-6FD9285FD41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785940-56EA-D2DB-EC2A-9700BE102D6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7114E-8296-2665-1766-E54C86ED323E}"/>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125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97C8-4782-BA03-3036-D0592A71782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BD145-17F1-FB54-7884-BB2928074CD2}"/>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3A1D4C-AEB4-DC5B-DAF6-F514C8ACB48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62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Freeform 1">
            <a:extLst>
              <a:ext uri="{FF2B5EF4-FFF2-40B4-BE49-F238E27FC236}">
                <a16:creationId xmlns:a16="http://schemas.microsoft.com/office/drawing/2014/main" id="{FE005F28-4297-D57C-AE20-3603496B2388}"/>
              </a:ext>
            </a:extLst>
          </p:cNvPr>
          <p:cNvSpPr>
            <a:spLocks noChangeArrowheads="1"/>
          </p:cNvSpPr>
          <p:nvPr/>
        </p:nvSpPr>
        <p:spPr bwMode="auto">
          <a:xfrm>
            <a:off x="-539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Freeform 2">
            <a:extLst>
              <a:ext uri="{FF2B5EF4-FFF2-40B4-BE49-F238E27FC236}">
                <a16:creationId xmlns:a16="http://schemas.microsoft.com/office/drawing/2014/main" id="{94C054AE-EB6A-6FA2-6452-A5A01B2E488E}"/>
              </a:ext>
            </a:extLst>
          </p:cNvPr>
          <p:cNvSpPr>
            <a:spLocks noChangeArrowheads="1"/>
          </p:cNvSpPr>
          <p:nvPr/>
        </p:nvSpPr>
        <p:spPr bwMode="auto">
          <a:xfrm>
            <a:off x="-414338" y="558800"/>
            <a:ext cx="701676"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Freeform 3">
            <a:extLst>
              <a:ext uri="{FF2B5EF4-FFF2-40B4-BE49-F238E27FC236}">
                <a16:creationId xmlns:a16="http://schemas.microsoft.com/office/drawing/2014/main" id="{6D48990A-8AAD-624B-28AC-15B1D99B04D2}"/>
              </a:ext>
            </a:extLst>
          </p:cNvPr>
          <p:cNvSpPr>
            <a:spLocks noChangeArrowheads="1"/>
          </p:cNvSpPr>
          <p:nvPr/>
        </p:nvSpPr>
        <p:spPr bwMode="auto">
          <a:xfrm>
            <a:off x="13493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Freeform 4">
            <a:extLst>
              <a:ext uri="{FF2B5EF4-FFF2-40B4-BE49-F238E27FC236}">
                <a16:creationId xmlns:a16="http://schemas.microsoft.com/office/drawing/2014/main" id="{FBF4ED32-9585-2CCB-23F0-2FA057ECE5A1}"/>
              </a:ext>
            </a:extLst>
          </p:cNvPr>
          <p:cNvSpPr>
            <a:spLocks noChangeArrowheads="1"/>
          </p:cNvSpPr>
          <p:nvPr/>
        </p:nvSpPr>
        <p:spPr bwMode="auto">
          <a:xfrm>
            <a:off x="6477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Freeform 5">
            <a:extLst>
              <a:ext uri="{FF2B5EF4-FFF2-40B4-BE49-F238E27FC236}">
                <a16:creationId xmlns:a16="http://schemas.microsoft.com/office/drawing/2014/main" id="{55CE2525-BD14-A639-C179-E24B7EF10316}"/>
              </a:ext>
            </a:extLst>
          </p:cNvPr>
          <p:cNvSpPr>
            <a:spLocks noChangeArrowheads="1"/>
          </p:cNvSpPr>
          <p:nvPr/>
        </p:nvSpPr>
        <p:spPr bwMode="auto">
          <a:xfrm>
            <a:off x="9906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0" name="Freeform 6">
            <a:extLst>
              <a:ext uri="{FF2B5EF4-FFF2-40B4-BE49-F238E27FC236}">
                <a16:creationId xmlns:a16="http://schemas.microsoft.com/office/drawing/2014/main" id="{6C6B7B38-B50D-C6BF-4524-AE6F53F9FCC7}"/>
              </a:ext>
            </a:extLst>
          </p:cNvPr>
          <p:cNvSpPr>
            <a:spLocks noChangeArrowheads="1"/>
          </p:cNvSpPr>
          <p:nvPr/>
        </p:nvSpPr>
        <p:spPr bwMode="auto">
          <a:xfrm>
            <a:off x="239395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Freeform 7">
            <a:extLst>
              <a:ext uri="{FF2B5EF4-FFF2-40B4-BE49-F238E27FC236}">
                <a16:creationId xmlns:a16="http://schemas.microsoft.com/office/drawing/2014/main" id="{C223A741-69C2-C793-C9CD-2329DCAD9EA5}"/>
              </a:ext>
            </a:extLst>
          </p:cNvPr>
          <p:cNvSpPr>
            <a:spLocks noChangeArrowheads="1"/>
          </p:cNvSpPr>
          <p:nvPr/>
        </p:nvSpPr>
        <p:spPr bwMode="auto">
          <a:xfrm>
            <a:off x="169227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Freeform 8">
            <a:extLst>
              <a:ext uri="{FF2B5EF4-FFF2-40B4-BE49-F238E27FC236}">
                <a16:creationId xmlns:a16="http://schemas.microsoft.com/office/drawing/2014/main" id="{E696736F-D9F6-9D65-DD7C-6535D9FC6B01}"/>
              </a:ext>
            </a:extLst>
          </p:cNvPr>
          <p:cNvSpPr>
            <a:spLocks noChangeArrowheads="1"/>
          </p:cNvSpPr>
          <p:nvPr/>
        </p:nvSpPr>
        <p:spPr bwMode="auto">
          <a:xfrm>
            <a:off x="2754313"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3" name="Freeform 9">
            <a:extLst>
              <a:ext uri="{FF2B5EF4-FFF2-40B4-BE49-F238E27FC236}">
                <a16:creationId xmlns:a16="http://schemas.microsoft.com/office/drawing/2014/main" id="{826C7764-A466-6CB2-14E1-AA82B48E75F6}"/>
              </a:ext>
            </a:extLst>
          </p:cNvPr>
          <p:cNvSpPr>
            <a:spLocks noChangeArrowheads="1"/>
          </p:cNvSpPr>
          <p:nvPr/>
        </p:nvSpPr>
        <p:spPr bwMode="auto">
          <a:xfrm>
            <a:off x="2052638" y="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Freeform 10">
            <a:extLst>
              <a:ext uri="{FF2B5EF4-FFF2-40B4-BE49-F238E27FC236}">
                <a16:creationId xmlns:a16="http://schemas.microsoft.com/office/drawing/2014/main" id="{502BA2B3-5CC7-D9D3-2359-960949F1355B}"/>
              </a:ext>
            </a:extLst>
          </p:cNvPr>
          <p:cNvSpPr>
            <a:spLocks noChangeArrowheads="1"/>
          </p:cNvSpPr>
          <p:nvPr/>
        </p:nvSpPr>
        <p:spPr bwMode="auto">
          <a:xfrm>
            <a:off x="345598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5" name="Freeform 11">
            <a:extLst>
              <a:ext uri="{FF2B5EF4-FFF2-40B4-BE49-F238E27FC236}">
                <a16:creationId xmlns:a16="http://schemas.microsoft.com/office/drawing/2014/main" id="{0B4E18D9-403C-C738-9F78-A985C728D0BF}"/>
              </a:ext>
            </a:extLst>
          </p:cNvPr>
          <p:cNvSpPr>
            <a:spLocks noChangeArrowheads="1"/>
          </p:cNvSpPr>
          <p:nvPr/>
        </p:nvSpPr>
        <p:spPr bwMode="auto">
          <a:xfrm>
            <a:off x="309562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6" name="Freeform 12">
            <a:extLst>
              <a:ext uri="{FF2B5EF4-FFF2-40B4-BE49-F238E27FC236}">
                <a16:creationId xmlns:a16="http://schemas.microsoft.com/office/drawing/2014/main" id="{D09796DA-51EC-08C2-F2F2-F6543FF7167C}"/>
              </a:ext>
            </a:extLst>
          </p:cNvPr>
          <p:cNvSpPr>
            <a:spLocks noChangeArrowheads="1"/>
          </p:cNvSpPr>
          <p:nvPr/>
        </p:nvSpPr>
        <p:spPr bwMode="auto">
          <a:xfrm>
            <a:off x="41402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7" name="Freeform 13">
            <a:extLst>
              <a:ext uri="{FF2B5EF4-FFF2-40B4-BE49-F238E27FC236}">
                <a16:creationId xmlns:a16="http://schemas.microsoft.com/office/drawing/2014/main" id="{A5CA89F7-2E89-6F45-0E8D-5BB40CBF6ED8}"/>
              </a:ext>
            </a:extLst>
          </p:cNvPr>
          <p:cNvSpPr>
            <a:spLocks noChangeArrowheads="1"/>
          </p:cNvSpPr>
          <p:nvPr/>
        </p:nvSpPr>
        <p:spPr bwMode="auto">
          <a:xfrm>
            <a:off x="450056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8" name="Freeform 14">
            <a:extLst>
              <a:ext uri="{FF2B5EF4-FFF2-40B4-BE49-F238E27FC236}">
                <a16:creationId xmlns:a16="http://schemas.microsoft.com/office/drawing/2014/main" id="{936B3FA8-3B46-5D4A-7BC4-EA4FD83950F9}"/>
              </a:ext>
            </a:extLst>
          </p:cNvPr>
          <p:cNvSpPr>
            <a:spLocks noChangeArrowheads="1"/>
          </p:cNvSpPr>
          <p:nvPr/>
        </p:nvSpPr>
        <p:spPr bwMode="auto">
          <a:xfrm>
            <a:off x="37973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9" name="Freeform 15">
            <a:extLst>
              <a:ext uri="{FF2B5EF4-FFF2-40B4-BE49-F238E27FC236}">
                <a16:creationId xmlns:a16="http://schemas.microsoft.com/office/drawing/2014/main" id="{1C6D3DB7-B8AB-4A2A-EFB9-67F68E7D4195}"/>
              </a:ext>
            </a:extLst>
          </p:cNvPr>
          <p:cNvSpPr>
            <a:spLocks noChangeArrowheads="1"/>
          </p:cNvSpPr>
          <p:nvPr/>
        </p:nvSpPr>
        <p:spPr bwMode="auto">
          <a:xfrm>
            <a:off x="552608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Freeform 16">
            <a:extLst>
              <a:ext uri="{FF2B5EF4-FFF2-40B4-BE49-F238E27FC236}">
                <a16:creationId xmlns:a16="http://schemas.microsoft.com/office/drawing/2014/main" id="{7313C920-659C-9158-C9E5-B30EF42C4622}"/>
              </a:ext>
            </a:extLst>
          </p:cNvPr>
          <p:cNvSpPr>
            <a:spLocks noChangeArrowheads="1"/>
          </p:cNvSpPr>
          <p:nvPr/>
        </p:nvSpPr>
        <p:spPr bwMode="auto">
          <a:xfrm>
            <a:off x="48418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Freeform 17">
            <a:extLst>
              <a:ext uri="{FF2B5EF4-FFF2-40B4-BE49-F238E27FC236}">
                <a16:creationId xmlns:a16="http://schemas.microsoft.com/office/drawing/2014/main" id="{224E2EDC-9B43-F4A7-7522-942081B7FB1B}"/>
              </a:ext>
            </a:extLst>
          </p:cNvPr>
          <p:cNvSpPr>
            <a:spLocks noChangeArrowheads="1"/>
          </p:cNvSpPr>
          <p:nvPr/>
        </p:nvSpPr>
        <p:spPr bwMode="auto">
          <a:xfrm>
            <a:off x="520223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2" name="Freeform 18">
            <a:extLst>
              <a:ext uri="{FF2B5EF4-FFF2-40B4-BE49-F238E27FC236}">
                <a16:creationId xmlns:a16="http://schemas.microsoft.com/office/drawing/2014/main" id="{3D90E708-7AA0-8A45-2F38-FC957799AE21}"/>
              </a:ext>
            </a:extLst>
          </p:cNvPr>
          <p:cNvSpPr>
            <a:spLocks noChangeArrowheads="1"/>
          </p:cNvSpPr>
          <p:nvPr/>
        </p:nvSpPr>
        <p:spPr bwMode="auto">
          <a:xfrm>
            <a:off x="660558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3" name="Freeform 19">
            <a:extLst>
              <a:ext uri="{FF2B5EF4-FFF2-40B4-BE49-F238E27FC236}">
                <a16:creationId xmlns:a16="http://schemas.microsoft.com/office/drawing/2014/main" id="{35422E42-F354-4753-3A6B-B2F184E59C58}"/>
              </a:ext>
            </a:extLst>
          </p:cNvPr>
          <p:cNvSpPr>
            <a:spLocks noChangeArrowheads="1"/>
          </p:cNvSpPr>
          <p:nvPr/>
        </p:nvSpPr>
        <p:spPr bwMode="auto">
          <a:xfrm>
            <a:off x="590391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4" name="Freeform 20">
            <a:extLst>
              <a:ext uri="{FF2B5EF4-FFF2-40B4-BE49-F238E27FC236}">
                <a16:creationId xmlns:a16="http://schemas.microsoft.com/office/drawing/2014/main" id="{B6E912BC-F483-36F4-743E-8BA34ABA8188}"/>
              </a:ext>
            </a:extLst>
          </p:cNvPr>
          <p:cNvSpPr>
            <a:spLocks noChangeArrowheads="1"/>
          </p:cNvSpPr>
          <p:nvPr/>
        </p:nvSpPr>
        <p:spPr bwMode="auto">
          <a:xfrm>
            <a:off x="692943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5" name="Freeform 21">
            <a:extLst>
              <a:ext uri="{FF2B5EF4-FFF2-40B4-BE49-F238E27FC236}">
                <a16:creationId xmlns:a16="http://schemas.microsoft.com/office/drawing/2014/main" id="{524557A7-7DEF-AB69-8E6F-305D0F7F01FC}"/>
              </a:ext>
            </a:extLst>
          </p:cNvPr>
          <p:cNvSpPr>
            <a:spLocks noChangeArrowheads="1"/>
          </p:cNvSpPr>
          <p:nvPr/>
        </p:nvSpPr>
        <p:spPr bwMode="auto">
          <a:xfrm>
            <a:off x="6227763"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6" name="Freeform 22">
            <a:extLst>
              <a:ext uri="{FF2B5EF4-FFF2-40B4-BE49-F238E27FC236}">
                <a16:creationId xmlns:a16="http://schemas.microsoft.com/office/drawing/2014/main" id="{229537E3-477E-ED98-7908-FD32378E62F8}"/>
              </a:ext>
            </a:extLst>
          </p:cNvPr>
          <p:cNvSpPr>
            <a:spLocks noChangeArrowheads="1"/>
          </p:cNvSpPr>
          <p:nvPr/>
        </p:nvSpPr>
        <p:spPr bwMode="auto">
          <a:xfrm>
            <a:off x="76327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7" name="Freeform 23">
            <a:extLst>
              <a:ext uri="{FF2B5EF4-FFF2-40B4-BE49-F238E27FC236}">
                <a16:creationId xmlns:a16="http://schemas.microsoft.com/office/drawing/2014/main" id="{8AC02166-9114-F598-7C0A-8467981D984D}"/>
              </a:ext>
            </a:extLst>
          </p:cNvPr>
          <p:cNvSpPr>
            <a:spLocks noChangeArrowheads="1"/>
          </p:cNvSpPr>
          <p:nvPr/>
        </p:nvSpPr>
        <p:spPr bwMode="auto">
          <a:xfrm>
            <a:off x="730726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8" name="Freeform 24">
            <a:extLst>
              <a:ext uri="{FF2B5EF4-FFF2-40B4-BE49-F238E27FC236}">
                <a16:creationId xmlns:a16="http://schemas.microsoft.com/office/drawing/2014/main" id="{60448462-A682-D0BB-4F28-9C9F005968FC}"/>
              </a:ext>
            </a:extLst>
          </p:cNvPr>
          <p:cNvSpPr>
            <a:spLocks noChangeArrowheads="1"/>
          </p:cNvSpPr>
          <p:nvPr/>
        </p:nvSpPr>
        <p:spPr bwMode="auto">
          <a:xfrm>
            <a:off x="83343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9" name="Freeform 25">
            <a:extLst>
              <a:ext uri="{FF2B5EF4-FFF2-40B4-BE49-F238E27FC236}">
                <a16:creationId xmlns:a16="http://schemas.microsoft.com/office/drawing/2014/main" id="{BD693BD2-78C2-A4F5-7AFB-A3D13BD77D0A}"/>
              </a:ext>
            </a:extLst>
          </p:cNvPr>
          <p:cNvSpPr>
            <a:spLocks noChangeArrowheads="1"/>
          </p:cNvSpPr>
          <p:nvPr/>
        </p:nvSpPr>
        <p:spPr bwMode="auto">
          <a:xfrm>
            <a:off x="801052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0" name="Freeform 26">
            <a:extLst>
              <a:ext uri="{FF2B5EF4-FFF2-40B4-BE49-F238E27FC236}">
                <a16:creationId xmlns:a16="http://schemas.microsoft.com/office/drawing/2014/main" id="{70C3BDB2-DE3B-D08C-0CDA-461024A45843}"/>
              </a:ext>
            </a:extLst>
          </p:cNvPr>
          <p:cNvSpPr>
            <a:spLocks noChangeArrowheads="1"/>
          </p:cNvSpPr>
          <p:nvPr/>
        </p:nvSpPr>
        <p:spPr bwMode="auto">
          <a:xfrm>
            <a:off x="941387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1" name="Freeform 27">
            <a:extLst>
              <a:ext uri="{FF2B5EF4-FFF2-40B4-BE49-F238E27FC236}">
                <a16:creationId xmlns:a16="http://schemas.microsoft.com/office/drawing/2014/main" id="{AEA4F477-9B55-AEDC-B807-0A692E4483CB}"/>
              </a:ext>
            </a:extLst>
          </p:cNvPr>
          <p:cNvSpPr>
            <a:spLocks noChangeArrowheads="1"/>
          </p:cNvSpPr>
          <p:nvPr/>
        </p:nvSpPr>
        <p:spPr bwMode="auto">
          <a:xfrm>
            <a:off x="87122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2" name="Freeform 28">
            <a:extLst>
              <a:ext uri="{FF2B5EF4-FFF2-40B4-BE49-F238E27FC236}">
                <a16:creationId xmlns:a16="http://schemas.microsoft.com/office/drawing/2014/main" id="{0840F70D-9850-BDB2-5C03-DA754DA4F246}"/>
              </a:ext>
            </a:extLst>
          </p:cNvPr>
          <p:cNvSpPr>
            <a:spLocks noChangeArrowheads="1"/>
          </p:cNvSpPr>
          <p:nvPr/>
        </p:nvSpPr>
        <p:spPr bwMode="auto">
          <a:xfrm>
            <a:off x="973772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3" name="Freeform 29">
            <a:extLst>
              <a:ext uri="{FF2B5EF4-FFF2-40B4-BE49-F238E27FC236}">
                <a16:creationId xmlns:a16="http://schemas.microsoft.com/office/drawing/2014/main" id="{CBFE862D-EA93-41DF-95CB-E11436B86468}"/>
              </a:ext>
            </a:extLst>
          </p:cNvPr>
          <p:cNvSpPr>
            <a:spLocks noChangeArrowheads="1"/>
          </p:cNvSpPr>
          <p:nvPr/>
        </p:nvSpPr>
        <p:spPr bwMode="auto">
          <a:xfrm>
            <a:off x="903605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 name="Freeform 30">
            <a:extLst>
              <a:ext uri="{FF2B5EF4-FFF2-40B4-BE49-F238E27FC236}">
                <a16:creationId xmlns:a16="http://schemas.microsoft.com/office/drawing/2014/main" id="{008ED3C8-13FB-0794-CE70-05862B5FC344}"/>
              </a:ext>
            </a:extLst>
          </p:cNvPr>
          <p:cNvSpPr>
            <a:spLocks noChangeArrowheads="1"/>
          </p:cNvSpPr>
          <p:nvPr/>
        </p:nvSpPr>
        <p:spPr bwMode="auto">
          <a:xfrm>
            <a:off x="28733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55" name="Group 31">
            <a:extLst>
              <a:ext uri="{FF2B5EF4-FFF2-40B4-BE49-F238E27FC236}">
                <a16:creationId xmlns:a16="http://schemas.microsoft.com/office/drawing/2014/main" id="{E520E57A-3451-AF94-E39C-194E7AFACC8F}"/>
              </a:ext>
            </a:extLst>
          </p:cNvPr>
          <p:cNvGrpSpPr>
            <a:grpSpLocks/>
          </p:cNvGrpSpPr>
          <p:nvPr/>
        </p:nvGrpSpPr>
        <p:grpSpPr bwMode="auto">
          <a:xfrm>
            <a:off x="-360363" y="4895850"/>
            <a:ext cx="10852151" cy="1258888"/>
            <a:chOff x="-227" y="3084"/>
            <a:chExt cx="6836" cy="793"/>
          </a:xfrm>
        </p:grpSpPr>
        <p:sp>
          <p:nvSpPr>
            <p:cNvPr id="1056" name="Freeform 32">
              <a:extLst>
                <a:ext uri="{FF2B5EF4-FFF2-40B4-BE49-F238E27FC236}">
                  <a16:creationId xmlns:a16="http://schemas.microsoft.com/office/drawing/2014/main" id="{216F6D2E-AF68-51BF-910B-25BD1B6B6A9F}"/>
                </a:ext>
              </a:extLst>
            </p:cNvPr>
            <p:cNvSpPr>
              <a:spLocks noChangeArrowheads="1"/>
            </p:cNvSpPr>
            <p:nvPr/>
          </p:nvSpPr>
          <p:spPr bwMode="auto">
            <a:xfrm flipH="1">
              <a:off x="5941"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7" name="Freeform 33">
              <a:extLst>
                <a:ext uri="{FF2B5EF4-FFF2-40B4-BE49-F238E27FC236}">
                  <a16:creationId xmlns:a16="http://schemas.microsoft.com/office/drawing/2014/main" id="{2F655026-FD11-28F7-3996-65CBBEBB46E1}"/>
                </a:ext>
              </a:extLst>
            </p:cNvPr>
            <p:cNvSpPr>
              <a:spLocks noChangeArrowheads="1"/>
            </p:cNvSpPr>
            <p:nvPr/>
          </p:nvSpPr>
          <p:spPr bwMode="auto">
            <a:xfrm flipH="1">
              <a:off x="6168"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8" name="Freeform 34">
              <a:extLst>
                <a:ext uri="{FF2B5EF4-FFF2-40B4-BE49-F238E27FC236}">
                  <a16:creationId xmlns:a16="http://schemas.microsoft.com/office/drawing/2014/main" id="{8BC91009-CC41-BA65-6353-C7126D2D2574}"/>
                </a:ext>
              </a:extLst>
            </p:cNvPr>
            <p:cNvSpPr>
              <a:spLocks noChangeArrowheads="1"/>
            </p:cNvSpPr>
            <p:nvPr/>
          </p:nvSpPr>
          <p:spPr bwMode="auto">
            <a:xfrm flipH="1">
              <a:off x="50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9" name="Freeform 35">
              <a:extLst>
                <a:ext uri="{FF2B5EF4-FFF2-40B4-BE49-F238E27FC236}">
                  <a16:creationId xmlns:a16="http://schemas.microsoft.com/office/drawing/2014/main" id="{60AE2CA6-9F42-4791-C8A9-A62789FB3F84}"/>
                </a:ext>
              </a:extLst>
            </p:cNvPr>
            <p:cNvSpPr>
              <a:spLocks noChangeArrowheads="1"/>
            </p:cNvSpPr>
            <p:nvPr/>
          </p:nvSpPr>
          <p:spPr bwMode="auto">
            <a:xfrm flipH="1">
              <a:off x="5499"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0" name="Freeform 36">
              <a:extLst>
                <a:ext uri="{FF2B5EF4-FFF2-40B4-BE49-F238E27FC236}">
                  <a16:creationId xmlns:a16="http://schemas.microsoft.com/office/drawing/2014/main" id="{7614B746-CBBC-0822-1B76-C4C5E38ED24C}"/>
                </a:ext>
              </a:extLst>
            </p:cNvPr>
            <p:cNvSpPr>
              <a:spLocks noChangeArrowheads="1"/>
            </p:cNvSpPr>
            <p:nvPr/>
          </p:nvSpPr>
          <p:spPr bwMode="auto">
            <a:xfrm flipH="1">
              <a:off x="5284"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1" name="Freeform 37">
              <a:extLst>
                <a:ext uri="{FF2B5EF4-FFF2-40B4-BE49-F238E27FC236}">
                  <a16:creationId xmlns:a16="http://schemas.microsoft.com/office/drawing/2014/main" id="{EAA22A39-2EA3-71C1-1394-832487925097}"/>
                </a:ext>
              </a:extLst>
            </p:cNvPr>
            <p:cNvSpPr>
              <a:spLocks noChangeArrowheads="1"/>
            </p:cNvSpPr>
            <p:nvPr/>
          </p:nvSpPr>
          <p:spPr bwMode="auto">
            <a:xfrm flipH="1">
              <a:off x="4399"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2" name="Freeform 38">
              <a:extLst>
                <a:ext uri="{FF2B5EF4-FFF2-40B4-BE49-F238E27FC236}">
                  <a16:creationId xmlns:a16="http://schemas.microsoft.com/office/drawing/2014/main" id="{279E1F14-C310-20E0-D076-B5027150AF31}"/>
                </a:ext>
              </a:extLst>
            </p:cNvPr>
            <p:cNvSpPr>
              <a:spLocks noChangeArrowheads="1"/>
            </p:cNvSpPr>
            <p:nvPr/>
          </p:nvSpPr>
          <p:spPr bwMode="auto">
            <a:xfrm flipH="1">
              <a:off x="4842"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3" name="Freeform 39">
              <a:extLst>
                <a:ext uri="{FF2B5EF4-FFF2-40B4-BE49-F238E27FC236}">
                  <a16:creationId xmlns:a16="http://schemas.microsoft.com/office/drawing/2014/main" id="{C98A1368-144E-E426-B670-B59C012113A8}"/>
                </a:ext>
              </a:extLst>
            </p:cNvPr>
            <p:cNvSpPr>
              <a:spLocks noChangeArrowheads="1"/>
            </p:cNvSpPr>
            <p:nvPr/>
          </p:nvSpPr>
          <p:spPr bwMode="auto">
            <a:xfrm flipH="1">
              <a:off x="4173"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4" name="Freeform 40">
              <a:extLst>
                <a:ext uri="{FF2B5EF4-FFF2-40B4-BE49-F238E27FC236}">
                  <a16:creationId xmlns:a16="http://schemas.microsoft.com/office/drawing/2014/main" id="{D0CBCC6F-D38D-D30B-409C-84FC5E9EFBDF}"/>
                </a:ext>
              </a:extLst>
            </p:cNvPr>
            <p:cNvSpPr>
              <a:spLocks noChangeArrowheads="1"/>
            </p:cNvSpPr>
            <p:nvPr/>
          </p:nvSpPr>
          <p:spPr bwMode="auto">
            <a:xfrm flipH="1">
              <a:off x="4615" y="3084"/>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5" name="Freeform 41">
              <a:extLst>
                <a:ext uri="{FF2B5EF4-FFF2-40B4-BE49-F238E27FC236}">
                  <a16:creationId xmlns:a16="http://schemas.microsoft.com/office/drawing/2014/main" id="{D3C4897B-A468-4F2A-8D75-B3BDF231B601}"/>
                </a:ext>
              </a:extLst>
            </p:cNvPr>
            <p:cNvSpPr>
              <a:spLocks noChangeArrowheads="1"/>
            </p:cNvSpPr>
            <p:nvPr/>
          </p:nvSpPr>
          <p:spPr bwMode="auto">
            <a:xfrm flipH="1">
              <a:off x="373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6" name="Freeform 42">
              <a:extLst>
                <a:ext uri="{FF2B5EF4-FFF2-40B4-BE49-F238E27FC236}">
                  <a16:creationId xmlns:a16="http://schemas.microsoft.com/office/drawing/2014/main" id="{1ECBD76C-B200-D980-CA35-95756B05C11D}"/>
                </a:ext>
              </a:extLst>
            </p:cNvPr>
            <p:cNvSpPr>
              <a:spLocks noChangeArrowheads="1"/>
            </p:cNvSpPr>
            <p:nvPr/>
          </p:nvSpPr>
          <p:spPr bwMode="auto">
            <a:xfrm flipH="1">
              <a:off x="3957"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7" name="Freeform 43">
              <a:extLst>
                <a:ext uri="{FF2B5EF4-FFF2-40B4-BE49-F238E27FC236}">
                  <a16:creationId xmlns:a16="http://schemas.microsoft.com/office/drawing/2014/main" id="{8FD0410C-2824-3B1F-1E7A-FA9172984083}"/>
                </a:ext>
              </a:extLst>
            </p:cNvPr>
            <p:cNvSpPr>
              <a:spLocks noChangeArrowheads="1"/>
            </p:cNvSpPr>
            <p:nvPr/>
          </p:nvSpPr>
          <p:spPr bwMode="auto">
            <a:xfrm flipH="1">
              <a:off x="33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8" name="Freeform 44">
              <a:extLst>
                <a:ext uri="{FF2B5EF4-FFF2-40B4-BE49-F238E27FC236}">
                  <a16:creationId xmlns:a16="http://schemas.microsoft.com/office/drawing/2014/main" id="{C1D7BBB7-DE9A-CABE-98E9-F5DE2EFE2EB5}"/>
                </a:ext>
              </a:extLst>
            </p:cNvPr>
            <p:cNvSpPr>
              <a:spLocks noChangeArrowheads="1"/>
            </p:cNvSpPr>
            <p:nvPr/>
          </p:nvSpPr>
          <p:spPr bwMode="auto">
            <a:xfrm flipH="1">
              <a:off x="3073"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9" name="Freeform 45">
              <a:extLst>
                <a:ext uri="{FF2B5EF4-FFF2-40B4-BE49-F238E27FC236}">
                  <a16:creationId xmlns:a16="http://schemas.microsoft.com/office/drawing/2014/main" id="{CC2D6287-CBDD-2BA0-8224-C0ABF8F0CDB7}"/>
                </a:ext>
              </a:extLst>
            </p:cNvPr>
            <p:cNvSpPr>
              <a:spLocks noChangeArrowheads="1"/>
            </p:cNvSpPr>
            <p:nvPr/>
          </p:nvSpPr>
          <p:spPr bwMode="auto">
            <a:xfrm flipH="1">
              <a:off x="3515"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0" name="Freeform 46">
              <a:extLst>
                <a:ext uri="{FF2B5EF4-FFF2-40B4-BE49-F238E27FC236}">
                  <a16:creationId xmlns:a16="http://schemas.microsoft.com/office/drawing/2014/main" id="{103E5C43-E73A-4875-6D3D-1DAD39C106BB}"/>
                </a:ext>
              </a:extLst>
            </p:cNvPr>
            <p:cNvSpPr>
              <a:spLocks noChangeArrowheads="1"/>
            </p:cNvSpPr>
            <p:nvPr/>
          </p:nvSpPr>
          <p:spPr bwMode="auto">
            <a:xfrm flipH="1">
              <a:off x="2426"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1" name="Freeform 47">
              <a:extLst>
                <a:ext uri="{FF2B5EF4-FFF2-40B4-BE49-F238E27FC236}">
                  <a16:creationId xmlns:a16="http://schemas.microsoft.com/office/drawing/2014/main" id="{E027C78F-7FD9-BEC9-16A5-94DA08F72F4F}"/>
                </a:ext>
              </a:extLst>
            </p:cNvPr>
            <p:cNvSpPr>
              <a:spLocks noChangeArrowheads="1"/>
            </p:cNvSpPr>
            <p:nvPr/>
          </p:nvSpPr>
          <p:spPr bwMode="auto">
            <a:xfrm flipH="1">
              <a:off x="28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2" name="Freeform 48">
              <a:extLst>
                <a:ext uri="{FF2B5EF4-FFF2-40B4-BE49-F238E27FC236}">
                  <a16:creationId xmlns:a16="http://schemas.microsoft.com/office/drawing/2014/main" id="{1F18C4BA-E508-AAAF-E164-97D5937A77E8}"/>
                </a:ext>
              </a:extLst>
            </p:cNvPr>
            <p:cNvSpPr>
              <a:spLocks noChangeArrowheads="1"/>
            </p:cNvSpPr>
            <p:nvPr/>
          </p:nvSpPr>
          <p:spPr bwMode="auto">
            <a:xfrm flipH="1">
              <a:off x="2631"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3" name="Freeform 49">
              <a:extLst>
                <a:ext uri="{FF2B5EF4-FFF2-40B4-BE49-F238E27FC236}">
                  <a16:creationId xmlns:a16="http://schemas.microsoft.com/office/drawing/2014/main" id="{3EB0A78E-3318-2CFE-EFA9-EDD6170DD4EF}"/>
                </a:ext>
              </a:extLst>
            </p:cNvPr>
            <p:cNvSpPr>
              <a:spLocks noChangeArrowheads="1"/>
            </p:cNvSpPr>
            <p:nvPr/>
          </p:nvSpPr>
          <p:spPr bwMode="auto">
            <a:xfrm flipH="1">
              <a:off x="1746"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4" name="Freeform 50">
              <a:extLst>
                <a:ext uri="{FF2B5EF4-FFF2-40B4-BE49-F238E27FC236}">
                  <a16:creationId xmlns:a16="http://schemas.microsoft.com/office/drawing/2014/main" id="{28865557-4D28-FA25-A8B1-EA6D69022C33}"/>
                </a:ext>
              </a:extLst>
            </p:cNvPr>
            <p:cNvSpPr>
              <a:spLocks noChangeArrowheads="1"/>
            </p:cNvSpPr>
            <p:nvPr/>
          </p:nvSpPr>
          <p:spPr bwMode="auto">
            <a:xfrm flipH="1">
              <a:off x="2188"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 name="Freeform 51">
              <a:extLst>
                <a:ext uri="{FF2B5EF4-FFF2-40B4-BE49-F238E27FC236}">
                  <a16:creationId xmlns:a16="http://schemas.microsoft.com/office/drawing/2014/main" id="{7F6C8C12-8A19-43A6-F773-8B559F1CEFF3}"/>
                </a:ext>
              </a:extLst>
            </p:cNvPr>
            <p:cNvSpPr>
              <a:spLocks noChangeArrowheads="1"/>
            </p:cNvSpPr>
            <p:nvPr/>
          </p:nvSpPr>
          <p:spPr bwMode="auto">
            <a:xfrm flipH="1">
              <a:off x="1542"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6" name="Freeform 52">
              <a:extLst>
                <a:ext uri="{FF2B5EF4-FFF2-40B4-BE49-F238E27FC236}">
                  <a16:creationId xmlns:a16="http://schemas.microsoft.com/office/drawing/2014/main" id="{2B1987C7-F922-0E3D-F89B-F0B61F4D8B7F}"/>
                </a:ext>
              </a:extLst>
            </p:cNvPr>
            <p:cNvSpPr>
              <a:spLocks noChangeArrowheads="1"/>
            </p:cNvSpPr>
            <p:nvPr/>
          </p:nvSpPr>
          <p:spPr bwMode="auto">
            <a:xfrm flipH="1">
              <a:off x="1984"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7" name="Freeform 53">
              <a:extLst>
                <a:ext uri="{FF2B5EF4-FFF2-40B4-BE49-F238E27FC236}">
                  <a16:creationId xmlns:a16="http://schemas.microsoft.com/office/drawing/2014/main" id="{9C5D4882-29EF-7315-3B75-C52917EC6B6E}"/>
                </a:ext>
              </a:extLst>
            </p:cNvPr>
            <p:cNvSpPr>
              <a:spLocks noChangeArrowheads="1"/>
            </p:cNvSpPr>
            <p:nvPr/>
          </p:nvSpPr>
          <p:spPr bwMode="auto">
            <a:xfrm flipH="1">
              <a:off x="11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8" name="Freeform 54">
              <a:extLst>
                <a:ext uri="{FF2B5EF4-FFF2-40B4-BE49-F238E27FC236}">
                  <a16:creationId xmlns:a16="http://schemas.microsoft.com/office/drawing/2014/main" id="{D2E770F5-8F35-D57E-1D62-645525F2FF64}"/>
                </a:ext>
              </a:extLst>
            </p:cNvPr>
            <p:cNvSpPr>
              <a:spLocks noChangeArrowheads="1"/>
            </p:cNvSpPr>
            <p:nvPr/>
          </p:nvSpPr>
          <p:spPr bwMode="auto">
            <a:xfrm flipH="1">
              <a:off x="1304"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9" name="Freeform 55">
              <a:extLst>
                <a:ext uri="{FF2B5EF4-FFF2-40B4-BE49-F238E27FC236}">
                  <a16:creationId xmlns:a16="http://schemas.microsoft.com/office/drawing/2014/main" id="{A58E0B9E-68F3-3DBB-0842-EAC147933406}"/>
                </a:ext>
              </a:extLst>
            </p:cNvPr>
            <p:cNvSpPr>
              <a:spLocks noChangeArrowheads="1"/>
            </p:cNvSpPr>
            <p:nvPr/>
          </p:nvSpPr>
          <p:spPr bwMode="auto">
            <a:xfrm flipH="1">
              <a:off x="658"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0" name="Freeform 56">
              <a:extLst>
                <a:ext uri="{FF2B5EF4-FFF2-40B4-BE49-F238E27FC236}">
                  <a16:creationId xmlns:a16="http://schemas.microsoft.com/office/drawing/2014/main" id="{EC0ECB3B-37D7-F891-0EFC-3116438B557E}"/>
                </a:ext>
              </a:extLst>
            </p:cNvPr>
            <p:cNvSpPr>
              <a:spLocks noChangeArrowheads="1"/>
            </p:cNvSpPr>
            <p:nvPr/>
          </p:nvSpPr>
          <p:spPr bwMode="auto">
            <a:xfrm flipH="1">
              <a:off x="86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1" name="Freeform 57">
              <a:extLst>
                <a:ext uri="{FF2B5EF4-FFF2-40B4-BE49-F238E27FC236}">
                  <a16:creationId xmlns:a16="http://schemas.microsoft.com/office/drawing/2014/main" id="{EF5DB25E-7639-99C2-E7F1-232F9E1BF290}"/>
                </a:ext>
              </a:extLst>
            </p:cNvPr>
            <p:cNvSpPr>
              <a:spLocks noChangeArrowheads="1"/>
            </p:cNvSpPr>
            <p:nvPr/>
          </p:nvSpPr>
          <p:spPr bwMode="auto">
            <a:xfrm flipH="1">
              <a:off x="-2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2" name="Freeform 58">
              <a:extLst>
                <a:ext uri="{FF2B5EF4-FFF2-40B4-BE49-F238E27FC236}">
                  <a16:creationId xmlns:a16="http://schemas.microsoft.com/office/drawing/2014/main" id="{C1FD8BAA-5806-C78B-5D29-8B7EE149F1D6}"/>
                </a:ext>
              </a:extLst>
            </p:cNvPr>
            <p:cNvSpPr>
              <a:spLocks noChangeArrowheads="1"/>
            </p:cNvSpPr>
            <p:nvPr/>
          </p:nvSpPr>
          <p:spPr bwMode="auto">
            <a:xfrm flipH="1">
              <a:off x="420"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3" name="Freeform 59">
              <a:extLst>
                <a:ext uri="{FF2B5EF4-FFF2-40B4-BE49-F238E27FC236}">
                  <a16:creationId xmlns:a16="http://schemas.microsoft.com/office/drawing/2014/main" id="{7A62244C-23C5-B865-363E-55FB1E92EE78}"/>
                </a:ext>
              </a:extLst>
            </p:cNvPr>
            <p:cNvSpPr>
              <a:spLocks noChangeArrowheads="1"/>
            </p:cNvSpPr>
            <p:nvPr/>
          </p:nvSpPr>
          <p:spPr bwMode="auto">
            <a:xfrm flipH="1">
              <a:off x="-22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4" name="Freeform 60">
              <a:extLst>
                <a:ext uri="{FF2B5EF4-FFF2-40B4-BE49-F238E27FC236}">
                  <a16:creationId xmlns:a16="http://schemas.microsoft.com/office/drawing/2014/main" id="{5B0EBBB2-80B1-71AB-022E-961ABA0E890F}"/>
                </a:ext>
              </a:extLst>
            </p:cNvPr>
            <p:cNvSpPr>
              <a:spLocks noChangeArrowheads="1"/>
            </p:cNvSpPr>
            <p:nvPr/>
          </p:nvSpPr>
          <p:spPr bwMode="auto">
            <a:xfrm flipH="1">
              <a:off x="215"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 name="Freeform 61">
              <a:extLst>
                <a:ext uri="{FF2B5EF4-FFF2-40B4-BE49-F238E27FC236}">
                  <a16:creationId xmlns:a16="http://schemas.microsoft.com/office/drawing/2014/main" id="{356B936E-A969-3089-CDCD-81D722C6AB1E}"/>
                </a:ext>
              </a:extLst>
            </p:cNvPr>
            <p:cNvSpPr>
              <a:spLocks noChangeArrowheads="1"/>
            </p:cNvSpPr>
            <p:nvPr/>
          </p:nvSpPr>
          <p:spPr bwMode="auto">
            <a:xfrm flipH="1">
              <a:off x="5726"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86" name="Rectangle 62">
            <a:extLst>
              <a:ext uri="{FF2B5EF4-FFF2-40B4-BE49-F238E27FC236}">
                <a16:creationId xmlns:a16="http://schemas.microsoft.com/office/drawing/2014/main" id="{A4D239A4-E21A-657E-1846-47F10FDA5041}"/>
              </a:ext>
            </a:extLst>
          </p:cNvPr>
          <p:cNvSpPr>
            <a:spLocks noGrp="1" noChangeArrowheads="1"/>
          </p:cNvSpPr>
          <p:nvPr>
            <p:ph type="title"/>
          </p:nvPr>
        </p:nvSpPr>
        <p:spPr bwMode="auto">
          <a:xfrm>
            <a:off x="504825" y="1914525"/>
            <a:ext cx="9069388"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87" name="Rectangle 63">
            <a:extLst>
              <a:ext uri="{FF2B5EF4-FFF2-40B4-BE49-F238E27FC236}">
                <a16:creationId xmlns:a16="http://schemas.microsoft.com/office/drawing/2014/main" id="{0C8FDD9D-8EC8-90D0-D4AB-A1B63EEF1E41}"/>
              </a:ext>
            </a:extLst>
          </p:cNvPr>
          <p:cNvSpPr>
            <a:spLocks noGrp="1" noChangeArrowheads="1"/>
          </p:cNvSpPr>
          <p:nvPr>
            <p:ph type="body" idx="1"/>
          </p:nvPr>
        </p:nvSpPr>
        <p:spPr bwMode="auto">
          <a:xfrm>
            <a:off x="503238" y="3402013"/>
            <a:ext cx="9069387"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88" name="Freeform 64">
            <a:extLst>
              <a:ext uri="{FF2B5EF4-FFF2-40B4-BE49-F238E27FC236}">
                <a16:creationId xmlns:a16="http://schemas.microsoft.com/office/drawing/2014/main" id="{EBD5C464-1F3B-FBF6-A577-7C7B0FDD2506}"/>
              </a:ext>
            </a:extLst>
          </p:cNvPr>
          <p:cNvSpPr>
            <a:spLocks noChangeArrowheads="1"/>
          </p:cNvSpPr>
          <p:nvPr/>
        </p:nvSpPr>
        <p:spPr bwMode="auto">
          <a:xfrm>
            <a:off x="-414338" y="-520700"/>
            <a:ext cx="701676"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9" name="Freeform 65">
            <a:extLst>
              <a:ext uri="{FF2B5EF4-FFF2-40B4-BE49-F238E27FC236}">
                <a16:creationId xmlns:a16="http://schemas.microsoft.com/office/drawing/2014/main" id="{305F28F7-8925-72D0-3DF0-DD9406D35CE5}"/>
              </a:ext>
            </a:extLst>
          </p:cNvPr>
          <p:cNvSpPr>
            <a:spLocks noChangeArrowheads="1"/>
          </p:cNvSpPr>
          <p:nvPr/>
        </p:nvSpPr>
        <p:spPr bwMode="auto">
          <a:xfrm>
            <a:off x="9906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0" name="Freeform 66">
            <a:extLst>
              <a:ext uri="{FF2B5EF4-FFF2-40B4-BE49-F238E27FC236}">
                <a16:creationId xmlns:a16="http://schemas.microsoft.com/office/drawing/2014/main" id="{41E67E26-489D-C677-CF2E-FD6DE468BADF}"/>
              </a:ext>
            </a:extLst>
          </p:cNvPr>
          <p:cNvSpPr>
            <a:spLocks noChangeArrowheads="1"/>
          </p:cNvSpPr>
          <p:nvPr/>
        </p:nvSpPr>
        <p:spPr bwMode="auto">
          <a:xfrm>
            <a:off x="239395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1" name="Freeform 67">
            <a:extLst>
              <a:ext uri="{FF2B5EF4-FFF2-40B4-BE49-F238E27FC236}">
                <a16:creationId xmlns:a16="http://schemas.microsoft.com/office/drawing/2014/main" id="{60E986DC-1A89-8460-15DD-B083425754AD}"/>
              </a:ext>
            </a:extLst>
          </p:cNvPr>
          <p:cNvSpPr>
            <a:spLocks noChangeArrowheads="1"/>
          </p:cNvSpPr>
          <p:nvPr/>
        </p:nvSpPr>
        <p:spPr bwMode="auto">
          <a:xfrm>
            <a:off x="169227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2" name="Freeform 68">
            <a:extLst>
              <a:ext uri="{FF2B5EF4-FFF2-40B4-BE49-F238E27FC236}">
                <a16:creationId xmlns:a16="http://schemas.microsoft.com/office/drawing/2014/main" id="{5E068161-B7E5-FE7E-2BE6-D566A15D55F5}"/>
              </a:ext>
            </a:extLst>
          </p:cNvPr>
          <p:cNvSpPr>
            <a:spLocks noChangeArrowheads="1"/>
          </p:cNvSpPr>
          <p:nvPr/>
        </p:nvSpPr>
        <p:spPr bwMode="auto">
          <a:xfrm>
            <a:off x="309562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3" name="Freeform 69">
            <a:extLst>
              <a:ext uri="{FF2B5EF4-FFF2-40B4-BE49-F238E27FC236}">
                <a16:creationId xmlns:a16="http://schemas.microsoft.com/office/drawing/2014/main" id="{8776B409-B0D6-A90A-07DC-36A16A4B3DBE}"/>
              </a:ext>
            </a:extLst>
          </p:cNvPr>
          <p:cNvSpPr>
            <a:spLocks noChangeArrowheads="1"/>
          </p:cNvSpPr>
          <p:nvPr/>
        </p:nvSpPr>
        <p:spPr bwMode="auto">
          <a:xfrm>
            <a:off x="450056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4" name="Freeform 70">
            <a:extLst>
              <a:ext uri="{FF2B5EF4-FFF2-40B4-BE49-F238E27FC236}">
                <a16:creationId xmlns:a16="http://schemas.microsoft.com/office/drawing/2014/main" id="{96120036-D29F-AF0C-8D56-ED105E4B1338}"/>
              </a:ext>
            </a:extLst>
          </p:cNvPr>
          <p:cNvSpPr>
            <a:spLocks noChangeArrowheads="1"/>
          </p:cNvSpPr>
          <p:nvPr/>
        </p:nvSpPr>
        <p:spPr bwMode="auto">
          <a:xfrm>
            <a:off x="37973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5" name="Freeform 71">
            <a:extLst>
              <a:ext uri="{FF2B5EF4-FFF2-40B4-BE49-F238E27FC236}">
                <a16:creationId xmlns:a16="http://schemas.microsoft.com/office/drawing/2014/main" id="{2C8183D3-F432-7FE6-2849-08CCD68EDE4B}"/>
              </a:ext>
            </a:extLst>
          </p:cNvPr>
          <p:cNvSpPr>
            <a:spLocks noChangeArrowheads="1"/>
          </p:cNvSpPr>
          <p:nvPr/>
        </p:nvSpPr>
        <p:spPr bwMode="auto">
          <a:xfrm>
            <a:off x="520223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6" name="Freeform 72">
            <a:extLst>
              <a:ext uri="{FF2B5EF4-FFF2-40B4-BE49-F238E27FC236}">
                <a16:creationId xmlns:a16="http://schemas.microsoft.com/office/drawing/2014/main" id="{1EC51FDD-A056-B193-C956-DCFCB1E990F7}"/>
              </a:ext>
            </a:extLst>
          </p:cNvPr>
          <p:cNvSpPr>
            <a:spLocks noChangeArrowheads="1"/>
          </p:cNvSpPr>
          <p:nvPr/>
        </p:nvSpPr>
        <p:spPr bwMode="auto">
          <a:xfrm>
            <a:off x="660558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7" name="Freeform 73">
            <a:extLst>
              <a:ext uri="{FF2B5EF4-FFF2-40B4-BE49-F238E27FC236}">
                <a16:creationId xmlns:a16="http://schemas.microsoft.com/office/drawing/2014/main" id="{D7860B11-B755-0B23-E620-D88B5C3E2EDE}"/>
              </a:ext>
            </a:extLst>
          </p:cNvPr>
          <p:cNvSpPr>
            <a:spLocks noChangeArrowheads="1"/>
          </p:cNvSpPr>
          <p:nvPr/>
        </p:nvSpPr>
        <p:spPr bwMode="auto">
          <a:xfrm>
            <a:off x="590391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8" name="Freeform 74">
            <a:extLst>
              <a:ext uri="{FF2B5EF4-FFF2-40B4-BE49-F238E27FC236}">
                <a16:creationId xmlns:a16="http://schemas.microsoft.com/office/drawing/2014/main" id="{6A3D5C3F-B4AD-FB14-0393-DCE866B79B3C}"/>
              </a:ext>
            </a:extLst>
          </p:cNvPr>
          <p:cNvSpPr>
            <a:spLocks noChangeArrowheads="1"/>
          </p:cNvSpPr>
          <p:nvPr/>
        </p:nvSpPr>
        <p:spPr bwMode="auto">
          <a:xfrm>
            <a:off x="730726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9" name="Freeform 75">
            <a:extLst>
              <a:ext uri="{FF2B5EF4-FFF2-40B4-BE49-F238E27FC236}">
                <a16:creationId xmlns:a16="http://schemas.microsoft.com/office/drawing/2014/main" id="{61DD2B45-1C4C-3D53-255B-97073FC97096}"/>
              </a:ext>
            </a:extLst>
          </p:cNvPr>
          <p:cNvSpPr>
            <a:spLocks noChangeArrowheads="1"/>
          </p:cNvSpPr>
          <p:nvPr/>
        </p:nvSpPr>
        <p:spPr bwMode="auto">
          <a:xfrm>
            <a:off x="801052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0" name="Freeform 76">
            <a:extLst>
              <a:ext uri="{FF2B5EF4-FFF2-40B4-BE49-F238E27FC236}">
                <a16:creationId xmlns:a16="http://schemas.microsoft.com/office/drawing/2014/main" id="{CD9AEDC8-4C4F-5141-9237-B3BF5C7F52E5}"/>
              </a:ext>
            </a:extLst>
          </p:cNvPr>
          <p:cNvSpPr>
            <a:spLocks noChangeArrowheads="1"/>
          </p:cNvSpPr>
          <p:nvPr/>
        </p:nvSpPr>
        <p:spPr bwMode="auto">
          <a:xfrm>
            <a:off x="941387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1" name="Freeform 77">
            <a:extLst>
              <a:ext uri="{FF2B5EF4-FFF2-40B4-BE49-F238E27FC236}">
                <a16:creationId xmlns:a16="http://schemas.microsoft.com/office/drawing/2014/main" id="{596835D5-B289-7CA3-E193-95587649AED2}"/>
              </a:ext>
            </a:extLst>
          </p:cNvPr>
          <p:cNvSpPr>
            <a:spLocks noChangeArrowheads="1"/>
          </p:cNvSpPr>
          <p:nvPr/>
        </p:nvSpPr>
        <p:spPr bwMode="auto">
          <a:xfrm>
            <a:off x="87122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2" name="Freeform 78">
            <a:extLst>
              <a:ext uri="{FF2B5EF4-FFF2-40B4-BE49-F238E27FC236}">
                <a16:creationId xmlns:a16="http://schemas.microsoft.com/office/drawing/2014/main" id="{9846E83C-7815-38A5-335B-F61032EF2E32}"/>
              </a:ext>
            </a:extLst>
          </p:cNvPr>
          <p:cNvSpPr>
            <a:spLocks noChangeArrowheads="1"/>
          </p:cNvSpPr>
          <p:nvPr/>
        </p:nvSpPr>
        <p:spPr bwMode="auto">
          <a:xfrm>
            <a:off x="28733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xStyles>
    <p:titleStyle>
      <a:lvl1pPr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2pPr>
      <a:lvl3pPr marL="1143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3pPr>
      <a:lvl4pPr marL="1600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4pPr>
      <a:lvl5pPr marL="20574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5pPr>
      <a:lvl6pPr marL="25146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6pPr>
      <a:lvl7pPr marL="29718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7pPr>
      <a:lvl8pPr marL="3429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8pPr>
      <a:lvl9pPr marL="3886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3"/>
        </a:spcBef>
        <a:spcAft>
          <a:spcPts val="107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ts val="13"/>
        </a:spcBef>
        <a:spcAft>
          <a:spcPts val="863"/>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fontAlgn="base" hangingPunct="0">
        <a:lnSpc>
          <a:spcPct val="93000"/>
        </a:lnSpc>
        <a:spcBef>
          <a:spcPts val="13"/>
        </a:spcBef>
        <a:spcAft>
          <a:spcPts val="6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93000"/>
        </a:lnSpc>
        <a:spcBef>
          <a:spcPts val="13"/>
        </a:spcBef>
        <a:spcAft>
          <a:spcPts val="438"/>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fontAlgn="base" hangingPunct="0">
        <a:lnSpc>
          <a:spcPct val="93000"/>
        </a:lnSpc>
        <a:spcBef>
          <a:spcPts val="13"/>
        </a:spcBef>
        <a:spcAft>
          <a:spcPts val="225"/>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5F963167-A2B6-8FA7-6121-A183363780A2}"/>
              </a:ext>
            </a:extLst>
          </p:cNvPr>
          <p:cNvGrpSpPr>
            <a:grpSpLocks/>
          </p:cNvGrpSpPr>
          <p:nvPr/>
        </p:nvGrpSpPr>
        <p:grpSpPr bwMode="auto">
          <a:xfrm>
            <a:off x="-360363" y="4895850"/>
            <a:ext cx="10852151" cy="1258888"/>
            <a:chOff x="-227" y="3084"/>
            <a:chExt cx="6836" cy="793"/>
          </a:xfrm>
        </p:grpSpPr>
        <p:sp>
          <p:nvSpPr>
            <p:cNvPr id="2050" name="Freeform 2">
              <a:extLst>
                <a:ext uri="{FF2B5EF4-FFF2-40B4-BE49-F238E27FC236}">
                  <a16:creationId xmlns:a16="http://schemas.microsoft.com/office/drawing/2014/main" id="{A4C3A86C-A81A-ADF4-456E-1495ED84C595}"/>
                </a:ext>
              </a:extLst>
            </p:cNvPr>
            <p:cNvSpPr>
              <a:spLocks noChangeArrowheads="1"/>
            </p:cNvSpPr>
            <p:nvPr/>
          </p:nvSpPr>
          <p:spPr bwMode="auto">
            <a:xfrm flipH="1">
              <a:off x="5941"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Freeform 3">
              <a:extLst>
                <a:ext uri="{FF2B5EF4-FFF2-40B4-BE49-F238E27FC236}">
                  <a16:creationId xmlns:a16="http://schemas.microsoft.com/office/drawing/2014/main" id="{21C21962-CE8A-F840-0328-2FCAEA3606D8}"/>
                </a:ext>
              </a:extLst>
            </p:cNvPr>
            <p:cNvSpPr>
              <a:spLocks noChangeArrowheads="1"/>
            </p:cNvSpPr>
            <p:nvPr/>
          </p:nvSpPr>
          <p:spPr bwMode="auto">
            <a:xfrm flipH="1">
              <a:off x="6168"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Freeform 4">
              <a:extLst>
                <a:ext uri="{FF2B5EF4-FFF2-40B4-BE49-F238E27FC236}">
                  <a16:creationId xmlns:a16="http://schemas.microsoft.com/office/drawing/2014/main" id="{5DA1D176-6B4A-9F8E-938E-2EC6FF2229BD}"/>
                </a:ext>
              </a:extLst>
            </p:cNvPr>
            <p:cNvSpPr>
              <a:spLocks noChangeArrowheads="1"/>
            </p:cNvSpPr>
            <p:nvPr/>
          </p:nvSpPr>
          <p:spPr bwMode="auto">
            <a:xfrm flipH="1">
              <a:off x="50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Freeform 5">
              <a:extLst>
                <a:ext uri="{FF2B5EF4-FFF2-40B4-BE49-F238E27FC236}">
                  <a16:creationId xmlns:a16="http://schemas.microsoft.com/office/drawing/2014/main" id="{763B9E17-3F28-4897-656E-D0A788A672BA}"/>
                </a:ext>
              </a:extLst>
            </p:cNvPr>
            <p:cNvSpPr>
              <a:spLocks noChangeArrowheads="1"/>
            </p:cNvSpPr>
            <p:nvPr/>
          </p:nvSpPr>
          <p:spPr bwMode="auto">
            <a:xfrm flipH="1">
              <a:off x="5499"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Freeform 6">
              <a:extLst>
                <a:ext uri="{FF2B5EF4-FFF2-40B4-BE49-F238E27FC236}">
                  <a16:creationId xmlns:a16="http://schemas.microsoft.com/office/drawing/2014/main" id="{0F5CD2F5-B512-3976-1C5B-C2865CEB7327}"/>
                </a:ext>
              </a:extLst>
            </p:cNvPr>
            <p:cNvSpPr>
              <a:spLocks noChangeArrowheads="1"/>
            </p:cNvSpPr>
            <p:nvPr/>
          </p:nvSpPr>
          <p:spPr bwMode="auto">
            <a:xfrm flipH="1">
              <a:off x="5284"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Freeform 7">
              <a:extLst>
                <a:ext uri="{FF2B5EF4-FFF2-40B4-BE49-F238E27FC236}">
                  <a16:creationId xmlns:a16="http://schemas.microsoft.com/office/drawing/2014/main" id="{5AAF6C78-C6B4-2560-CAA4-008B4424E11B}"/>
                </a:ext>
              </a:extLst>
            </p:cNvPr>
            <p:cNvSpPr>
              <a:spLocks noChangeArrowheads="1"/>
            </p:cNvSpPr>
            <p:nvPr/>
          </p:nvSpPr>
          <p:spPr bwMode="auto">
            <a:xfrm flipH="1">
              <a:off x="4399"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Freeform 8">
              <a:extLst>
                <a:ext uri="{FF2B5EF4-FFF2-40B4-BE49-F238E27FC236}">
                  <a16:creationId xmlns:a16="http://schemas.microsoft.com/office/drawing/2014/main" id="{0681BCCC-4C0C-990B-AB6A-9C4BB580E22A}"/>
                </a:ext>
              </a:extLst>
            </p:cNvPr>
            <p:cNvSpPr>
              <a:spLocks noChangeArrowheads="1"/>
            </p:cNvSpPr>
            <p:nvPr/>
          </p:nvSpPr>
          <p:spPr bwMode="auto">
            <a:xfrm flipH="1">
              <a:off x="484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Freeform 9">
              <a:extLst>
                <a:ext uri="{FF2B5EF4-FFF2-40B4-BE49-F238E27FC236}">
                  <a16:creationId xmlns:a16="http://schemas.microsoft.com/office/drawing/2014/main" id="{552691EC-D1A3-DC40-D14C-F5166EE6D529}"/>
                </a:ext>
              </a:extLst>
            </p:cNvPr>
            <p:cNvSpPr>
              <a:spLocks noChangeArrowheads="1"/>
            </p:cNvSpPr>
            <p:nvPr/>
          </p:nvSpPr>
          <p:spPr bwMode="auto">
            <a:xfrm flipH="1">
              <a:off x="4173"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Freeform 10">
              <a:extLst>
                <a:ext uri="{FF2B5EF4-FFF2-40B4-BE49-F238E27FC236}">
                  <a16:creationId xmlns:a16="http://schemas.microsoft.com/office/drawing/2014/main" id="{0F66398B-5010-4424-9287-E3B51924C7DA}"/>
                </a:ext>
              </a:extLst>
            </p:cNvPr>
            <p:cNvSpPr>
              <a:spLocks noChangeArrowheads="1"/>
            </p:cNvSpPr>
            <p:nvPr/>
          </p:nvSpPr>
          <p:spPr bwMode="auto">
            <a:xfrm flipH="1">
              <a:off x="4615" y="3084"/>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Freeform 11">
              <a:extLst>
                <a:ext uri="{FF2B5EF4-FFF2-40B4-BE49-F238E27FC236}">
                  <a16:creationId xmlns:a16="http://schemas.microsoft.com/office/drawing/2014/main" id="{ABE63A90-0D5F-4C0F-B207-B1F3C9F04CB7}"/>
                </a:ext>
              </a:extLst>
            </p:cNvPr>
            <p:cNvSpPr>
              <a:spLocks noChangeArrowheads="1"/>
            </p:cNvSpPr>
            <p:nvPr/>
          </p:nvSpPr>
          <p:spPr bwMode="auto">
            <a:xfrm flipH="1">
              <a:off x="373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Freeform 12">
              <a:extLst>
                <a:ext uri="{FF2B5EF4-FFF2-40B4-BE49-F238E27FC236}">
                  <a16:creationId xmlns:a16="http://schemas.microsoft.com/office/drawing/2014/main" id="{C116EF1C-3DAD-33AA-9F15-49AE5F801823}"/>
                </a:ext>
              </a:extLst>
            </p:cNvPr>
            <p:cNvSpPr>
              <a:spLocks noChangeArrowheads="1"/>
            </p:cNvSpPr>
            <p:nvPr/>
          </p:nvSpPr>
          <p:spPr bwMode="auto">
            <a:xfrm flipH="1">
              <a:off x="3957"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Freeform 13">
              <a:extLst>
                <a:ext uri="{FF2B5EF4-FFF2-40B4-BE49-F238E27FC236}">
                  <a16:creationId xmlns:a16="http://schemas.microsoft.com/office/drawing/2014/main" id="{9E0B3453-58F9-4E21-79DC-23CD710F987D}"/>
                </a:ext>
              </a:extLst>
            </p:cNvPr>
            <p:cNvSpPr>
              <a:spLocks noChangeArrowheads="1"/>
            </p:cNvSpPr>
            <p:nvPr/>
          </p:nvSpPr>
          <p:spPr bwMode="auto">
            <a:xfrm flipH="1">
              <a:off x="33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Freeform 14">
              <a:extLst>
                <a:ext uri="{FF2B5EF4-FFF2-40B4-BE49-F238E27FC236}">
                  <a16:creationId xmlns:a16="http://schemas.microsoft.com/office/drawing/2014/main" id="{9E6C9A51-B4C2-E37E-A40B-F4825ED9A6B1}"/>
                </a:ext>
              </a:extLst>
            </p:cNvPr>
            <p:cNvSpPr>
              <a:spLocks noChangeArrowheads="1"/>
            </p:cNvSpPr>
            <p:nvPr/>
          </p:nvSpPr>
          <p:spPr bwMode="auto">
            <a:xfrm flipH="1">
              <a:off x="307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3" name="Freeform 15">
              <a:extLst>
                <a:ext uri="{FF2B5EF4-FFF2-40B4-BE49-F238E27FC236}">
                  <a16:creationId xmlns:a16="http://schemas.microsoft.com/office/drawing/2014/main" id="{B29DF8A5-C43E-61EF-7AE8-9A575B274331}"/>
                </a:ext>
              </a:extLst>
            </p:cNvPr>
            <p:cNvSpPr>
              <a:spLocks noChangeArrowheads="1"/>
            </p:cNvSpPr>
            <p:nvPr/>
          </p:nvSpPr>
          <p:spPr bwMode="auto">
            <a:xfrm flipH="1">
              <a:off x="3515"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4" name="Freeform 16">
              <a:extLst>
                <a:ext uri="{FF2B5EF4-FFF2-40B4-BE49-F238E27FC236}">
                  <a16:creationId xmlns:a16="http://schemas.microsoft.com/office/drawing/2014/main" id="{F54E6204-B124-B556-5A38-B2BB9CED4508}"/>
                </a:ext>
              </a:extLst>
            </p:cNvPr>
            <p:cNvSpPr>
              <a:spLocks noChangeArrowheads="1"/>
            </p:cNvSpPr>
            <p:nvPr/>
          </p:nvSpPr>
          <p:spPr bwMode="auto">
            <a:xfrm flipH="1">
              <a:off x="2426"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Freeform 17">
              <a:extLst>
                <a:ext uri="{FF2B5EF4-FFF2-40B4-BE49-F238E27FC236}">
                  <a16:creationId xmlns:a16="http://schemas.microsoft.com/office/drawing/2014/main" id="{61E495C5-A263-B14A-519B-8FA1DA2385E2}"/>
                </a:ext>
              </a:extLst>
            </p:cNvPr>
            <p:cNvSpPr>
              <a:spLocks noChangeArrowheads="1"/>
            </p:cNvSpPr>
            <p:nvPr/>
          </p:nvSpPr>
          <p:spPr bwMode="auto">
            <a:xfrm flipH="1">
              <a:off x="28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6" name="Freeform 18">
              <a:extLst>
                <a:ext uri="{FF2B5EF4-FFF2-40B4-BE49-F238E27FC236}">
                  <a16:creationId xmlns:a16="http://schemas.microsoft.com/office/drawing/2014/main" id="{54CAC273-7796-89C0-D78D-0151C63021AF}"/>
                </a:ext>
              </a:extLst>
            </p:cNvPr>
            <p:cNvSpPr>
              <a:spLocks noChangeArrowheads="1"/>
            </p:cNvSpPr>
            <p:nvPr/>
          </p:nvSpPr>
          <p:spPr bwMode="auto">
            <a:xfrm flipH="1">
              <a:off x="2631"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7" name="Freeform 19">
              <a:extLst>
                <a:ext uri="{FF2B5EF4-FFF2-40B4-BE49-F238E27FC236}">
                  <a16:creationId xmlns:a16="http://schemas.microsoft.com/office/drawing/2014/main" id="{2C20F936-B83B-C2EE-5650-CC5526A7C420}"/>
                </a:ext>
              </a:extLst>
            </p:cNvPr>
            <p:cNvSpPr>
              <a:spLocks noChangeArrowheads="1"/>
            </p:cNvSpPr>
            <p:nvPr/>
          </p:nvSpPr>
          <p:spPr bwMode="auto">
            <a:xfrm flipH="1">
              <a:off x="1746"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 name="Freeform 20">
              <a:extLst>
                <a:ext uri="{FF2B5EF4-FFF2-40B4-BE49-F238E27FC236}">
                  <a16:creationId xmlns:a16="http://schemas.microsoft.com/office/drawing/2014/main" id="{38B4A643-D380-DC9F-D0C9-2F0ED10CCAF5}"/>
                </a:ext>
              </a:extLst>
            </p:cNvPr>
            <p:cNvSpPr>
              <a:spLocks noChangeArrowheads="1"/>
            </p:cNvSpPr>
            <p:nvPr/>
          </p:nvSpPr>
          <p:spPr bwMode="auto">
            <a:xfrm flipH="1">
              <a:off x="2188"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9" name="Freeform 21">
              <a:extLst>
                <a:ext uri="{FF2B5EF4-FFF2-40B4-BE49-F238E27FC236}">
                  <a16:creationId xmlns:a16="http://schemas.microsoft.com/office/drawing/2014/main" id="{1D902FEC-216F-C85B-A66E-F719710DE2DD}"/>
                </a:ext>
              </a:extLst>
            </p:cNvPr>
            <p:cNvSpPr>
              <a:spLocks noChangeArrowheads="1"/>
            </p:cNvSpPr>
            <p:nvPr/>
          </p:nvSpPr>
          <p:spPr bwMode="auto">
            <a:xfrm flipH="1">
              <a:off x="1542"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0" name="Freeform 22">
              <a:extLst>
                <a:ext uri="{FF2B5EF4-FFF2-40B4-BE49-F238E27FC236}">
                  <a16:creationId xmlns:a16="http://schemas.microsoft.com/office/drawing/2014/main" id="{94FE0BE2-303C-641E-243C-EC3305DA2C14}"/>
                </a:ext>
              </a:extLst>
            </p:cNvPr>
            <p:cNvSpPr>
              <a:spLocks noChangeArrowheads="1"/>
            </p:cNvSpPr>
            <p:nvPr/>
          </p:nvSpPr>
          <p:spPr bwMode="auto">
            <a:xfrm flipH="1">
              <a:off x="1984"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1" name="Freeform 23">
              <a:extLst>
                <a:ext uri="{FF2B5EF4-FFF2-40B4-BE49-F238E27FC236}">
                  <a16:creationId xmlns:a16="http://schemas.microsoft.com/office/drawing/2014/main" id="{5FC9C964-DF34-7E53-D929-2053C8575617}"/>
                </a:ext>
              </a:extLst>
            </p:cNvPr>
            <p:cNvSpPr>
              <a:spLocks noChangeArrowheads="1"/>
            </p:cNvSpPr>
            <p:nvPr/>
          </p:nvSpPr>
          <p:spPr bwMode="auto">
            <a:xfrm flipH="1">
              <a:off x="11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2" name="Freeform 24">
              <a:extLst>
                <a:ext uri="{FF2B5EF4-FFF2-40B4-BE49-F238E27FC236}">
                  <a16:creationId xmlns:a16="http://schemas.microsoft.com/office/drawing/2014/main" id="{B8DC1800-18C1-EC8D-9C31-F2BDB3F20AD7}"/>
                </a:ext>
              </a:extLst>
            </p:cNvPr>
            <p:cNvSpPr>
              <a:spLocks noChangeArrowheads="1"/>
            </p:cNvSpPr>
            <p:nvPr/>
          </p:nvSpPr>
          <p:spPr bwMode="auto">
            <a:xfrm flipH="1">
              <a:off x="1304"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3" name="Freeform 25">
              <a:extLst>
                <a:ext uri="{FF2B5EF4-FFF2-40B4-BE49-F238E27FC236}">
                  <a16:creationId xmlns:a16="http://schemas.microsoft.com/office/drawing/2014/main" id="{C8103DF4-766C-3710-C7C8-75E8E46F16E8}"/>
                </a:ext>
              </a:extLst>
            </p:cNvPr>
            <p:cNvSpPr>
              <a:spLocks noChangeArrowheads="1"/>
            </p:cNvSpPr>
            <p:nvPr/>
          </p:nvSpPr>
          <p:spPr bwMode="auto">
            <a:xfrm flipH="1">
              <a:off x="658"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4" name="Freeform 26">
              <a:extLst>
                <a:ext uri="{FF2B5EF4-FFF2-40B4-BE49-F238E27FC236}">
                  <a16:creationId xmlns:a16="http://schemas.microsoft.com/office/drawing/2014/main" id="{A9CC2C83-7019-0320-3D86-FD03A7B257B0}"/>
                </a:ext>
              </a:extLst>
            </p:cNvPr>
            <p:cNvSpPr>
              <a:spLocks noChangeArrowheads="1"/>
            </p:cNvSpPr>
            <p:nvPr/>
          </p:nvSpPr>
          <p:spPr bwMode="auto">
            <a:xfrm flipH="1">
              <a:off x="86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5" name="Freeform 27">
              <a:extLst>
                <a:ext uri="{FF2B5EF4-FFF2-40B4-BE49-F238E27FC236}">
                  <a16:creationId xmlns:a16="http://schemas.microsoft.com/office/drawing/2014/main" id="{68A87AB3-C9F7-5456-51BA-2DCE48669C9D}"/>
                </a:ext>
              </a:extLst>
            </p:cNvPr>
            <p:cNvSpPr>
              <a:spLocks noChangeArrowheads="1"/>
            </p:cNvSpPr>
            <p:nvPr/>
          </p:nvSpPr>
          <p:spPr bwMode="auto">
            <a:xfrm flipH="1">
              <a:off x="-2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6" name="Freeform 28">
              <a:extLst>
                <a:ext uri="{FF2B5EF4-FFF2-40B4-BE49-F238E27FC236}">
                  <a16:creationId xmlns:a16="http://schemas.microsoft.com/office/drawing/2014/main" id="{95554281-0008-2322-834C-BADBAFE3386B}"/>
                </a:ext>
              </a:extLst>
            </p:cNvPr>
            <p:cNvSpPr>
              <a:spLocks noChangeArrowheads="1"/>
            </p:cNvSpPr>
            <p:nvPr/>
          </p:nvSpPr>
          <p:spPr bwMode="auto">
            <a:xfrm flipH="1">
              <a:off x="420"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7" name="Freeform 29">
              <a:extLst>
                <a:ext uri="{FF2B5EF4-FFF2-40B4-BE49-F238E27FC236}">
                  <a16:creationId xmlns:a16="http://schemas.microsoft.com/office/drawing/2014/main" id="{95696E12-F01B-611D-EC9D-5C162393E076}"/>
                </a:ext>
              </a:extLst>
            </p:cNvPr>
            <p:cNvSpPr>
              <a:spLocks noChangeArrowheads="1"/>
            </p:cNvSpPr>
            <p:nvPr/>
          </p:nvSpPr>
          <p:spPr bwMode="auto">
            <a:xfrm flipH="1">
              <a:off x="-227"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 name="Freeform 30">
              <a:extLst>
                <a:ext uri="{FF2B5EF4-FFF2-40B4-BE49-F238E27FC236}">
                  <a16:creationId xmlns:a16="http://schemas.microsoft.com/office/drawing/2014/main" id="{26060F22-4790-CC52-DA6D-414BD54D3600}"/>
                </a:ext>
              </a:extLst>
            </p:cNvPr>
            <p:cNvSpPr>
              <a:spLocks noChangeArrowheads="1"/>
            </p:cNvSpPr>
            <p:nvPr/>
          </p:nvSpPr>
          <p:spPr bwMode="auto">
            <a:xfrm flipH="1">
              <a:off x="215"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9" name="Freeform 31">
              <a:extLst>
                <a:ext uri="{FF2B5EF4-FFF2-40B4-BE49-F238E27FC236}">
                  <a16:creationId xmlns:a16="http://schemas.microsoft.com/office/drawing/2014/main" id="{DF74F86E-24EC-0BBB-8C9A-6DB5E60BA6D0}"/>
                </a:ext>
              </a:extLst>
            </p:cNvPr>
            <p:cNvSpPr>
              <a:spLocks noChangeArrowheads="1"/>
            </p:cNvSpPr>
            <p:nvPr/>
          </p:nvSpPr>
          <p:spPr bwMode="auto">
            <a:xfrm flipH="1">
              <a:off x="5726"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80" name="Rectangle 32">
            <a:extLst>
              <a:ext uri="{FF2B5EF4-FFF2-40B4-BE49-F238E27FC236}">
                <a16:creationId xmlns:a16="http://schemas.microsoft.com/office/drawing/2014/main" id="{7C9A6D22-8766-E162-925F-6C30FF7B5F27}"/>
              </a:ext>
            </a:extLst>
          </p:cNvPr>
          <p:cNvSpPr>
            <a:spLocks noGrp="1" noChangeArrowheads="1"/>
          </p:cNvSpPr>
          <p:nvPr>
            <p:ph type="title"/>
          </p:nvPr>
        </p:nvSpPr>
        <p:spPr bwMode="auto">
          <a:xfrm>
            <a:off x="503238" y="225425"/>
            <a:ext cx="9069387"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81" name="Rectangle 33">
            <a:extLst>
              <a:ext uri="{FF2B5EF4-FFF2-40B4-BE49-F238E27FC236}">
                <a16:creationId xmlns:a16="http://schemas.microsoft.com/office/drawing/2014/main" id="{DC8D0A11-1E5B-FB7B-4A3E-65CC1EC3823B}"/>
              </a:ext>
            </a:extLst>
          </p:cNvPr>
          <p:cNvSpPr>
            <a:spLocks noGrp="1" noChangeArrowheads="1"/>
          </p:cNvSpPr>
          <p:nvPr>
            <p:ph type="body" idx="1"/>
          </p:nvPr>
        </p:nvSpPr>
        <p:spPr bwMode="auto">
          <a:xfrm>
            <a:off x="503238" y="1327150"/>
            <a:ext cx="9069387"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82" name="Text Box 34">
            <a:extLst>
              <a:ext uri="{FF2B5EF4-FFF2-40B4-BE49-F238E27FC236}">
                <a16:creationId xmlns:a16="http://schemas.microsoft.com/office/drawing/2014/main" id="{838CFB19-FD4D-EE51-8F90-8D8BC13ECF91}"/>
              </a:ext>
            </a:extLst>
          </p:cNvPr>
          <p:cNvSpPr txBox="1">
            <a:spLocks noChangeArrowheads="1"/>
          </p:cNvSpPr>
          <p:nvPr/>
        </p:nvSpPr>
        <p:spPr bwMode="auto">
          <a:xfrm>
            <a:off x="341313" y="4914900"/>
            <a:ext cx="24018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9pPr>
          </a:lstStyle>
          <a:p>
            <a:endParaRPr lang="en-IN" altLang="en-US" sz="1400"/>
          </a:p>
        </p:txBody>
      </p:sp>
      <p:sp>
        <p:nvSpPr>
          <p:cNvPr id="2083" name="Text Box 35">
            <a:extLst>
              <a:ext uri="{FF2B5EF4-FFF2-40B4-BE49-F238E27FC236}">
                <a16:creationId xmlns:a16="http://schemas.microsoft.com/office/drawing/2014/main" id="{68FB5142-1753-2383-53E9-B30BD0B06268}"/>
              </a:ext>
            </a:extLst>
          </p:cNvPr>
          <p:cNvSpPr txBox="1">
            <a:spLocks noChangeArrowheads="1"/>
          </p:cNvSpPr>
          <p:nvPr/>
        </p:nvSpPr>
        <p:spPr bwMode="auto">
          <a:xfrm>
            <a:off x="2744788" y="4913313"/>
            <a:ext cx="45815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9pPr>
          </a:lstStyle>
          <a:p>
            <a:pPr algn="ctr"/>
            <a:endParaRPr lang="en-IN" altLang="en-US" sz="1400"/>
          </a:p>
        </p:txBody>
      </p:sp>
      <p:sp>
        <p:nvSpPr>
          <p:cNvPr id="2084" name="Text Box 36">
            <a:extLst>
              <a:ext uri="{FF2B5EF4-FFF2-40B4-BE49-F238E27FC236}">
                <a16:creationId xmlns:a16="http://schemas.microsoft.com/office/drawing/2014/main" id="{DB90507D-6229-52BB-A51A-9B4D68039102}"/>
              </a:ext>
            </a:extLst>
          </p:cNvPr>
          <p:cNvSpPr txBox="1">
            <a:spLocks noChangeArrowheads="1"/>
          </p:cNvSpPr>
          <p:nvPr/>
        </p:nvSpPr>
        <p:spPr bwMode="auto">
          <a:xfrm>
            <a:off x="8494713" y="4913313"/>
            <a:ext cx="1143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Lst>
              <a:defRPr>
                <a:solidFill>
                  <a:srgbClr val="000000"/>
                </a:solidFill>
                <a:latin typeface="Arial" panose="020B0604020202020204" pitchFamily="34" charset="0"/>
                <a:cs typeface="DejaVu Sans" charset="0"/>
              </a:defRPr>
            </a:lvl1pPr>
            <a:lvl2pPr>
              <a:tabLst>
                <a:tab pos="449263" algn="l"/>
                <a:tab pos="898525" algn="l"/>
              </a:tabLst>
              <a:defRPr>
                <a:solidFill>
                  <a:srgbClr val="000000"/>
                </a:solidFill>
                <a:latin typeface="Arial" panose="020B0604020202020204" pitchFamily="34" charset="0"/>
                <a:cs typeface="DejaVu Sans" charset="0"/>
              </a:defRPr>
            </a:lvl2pPr>
            <a:lvl3pPr>
              <a:tabLst>
                <a:tab pos="449263" algn="l"/>
                <a:tab pos="898525" algn="l"/>
              </a:tabLst>
              <a:defRPr>
                <a:solidFill>
                  <a:srgbClr val="000000"/>
                </a:solidFill>
                <a:latin typeface="Arial" panose="020B0604020202020204" pitchFamily="34" charset="0"/>
                <a:cs typeface="DejaVu Sans" charset="0"/>
              </a:defRPr>
            </a:lvl3pPr>
            <a:lvl4pPr>
              <a:tabLst>
                <a:tab pos="449263" algn="l"/>
                <a:tab pos="898525" algn="l"/>
              </a:tabLst>
              <a:defRPr>
                <a:solidFill>
                  <a:srgbClr val="000000"/>
                </a:solidFill>
                <a:latin typeface="Arial" panose="020B0604020202020204" pitchFamily="34" charset="0"/>
                <a:cs typeface="DejaVu Sans" charset="0"/>
              </a:defRPr>
            </a:lvl4pPr>
            <a:lvl5pPr>
              <a:tabLst>
                <a:tab pos="449263" algn="l"/>
                <a:tab pos="89852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9pPr>
          </a:lstStyle>
          <a:p>
            <a:pPr algn="ctr"/>
            <a:fld id="{AC0F8FF4-C207-41DD-BF82-1BB0B2EA9A10}" type="slidenum">
              <a:rPr lang="en-IN" altLang="en-US" sz="1400"/>
              <a:pPr algn="ctr"/>
              <a:t>‹#›</a:t>
            </a:fld>
            <a:endParaRPr lang="en-IN" altLang="en-US" sz="14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2pPr>
      <a:lvl3pPr marL="1143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3pPr>
      <a:lvl4pPr marL="1600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4pPr>
      <a:lvl5pPr marL="20574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5pPr>
      <a:lvl6pPr marL="25146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6pPr>
      <a:lvl7pPr marL="29718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7pPr>
      <a:lvl8pPr marL="3429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8pPr>
      <a:lvl9pPr marL="3886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3"/>
        </a:spcBef>
        <a:spcAft>
          <a:spcPts val="107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ts val="13"/>
        </a:spcBef>
        <a:spcAft>
          <a:spcPts val="863"/>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fontAlgn="base" hangingPunct="0">
        <a:lnSpc>
          <a:spcPct val="93000"/>
        </a:lnSpc>
        <a:spcBef>
          <a:spcPts val="13"/>
        </a:spcBef>
        <a:spcAft>
          <a:spcPts val="6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93000"/>
        </a:lnSpc>
        <a:spcBef>
          <a:spcPts val="13"/>
        </a:spcBef>
        <a:spcAft>
          <a:spcPts val="438"/>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fontAlgn="base" hangingPunct="0">
        <a:lnSpc>
          <a:spcPct val="93000"/>
        </a:lnSpc>
        <a:spcBef>
          <a:spcPts val="13"/>
        </a:spcBef>
        <a:spcAft>
          <a:spcPts val="225"/>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8CE08C27-CF68-1CC1-BC10-3E83278E23FC}"/>
              </a:ext>
            </a:extLst>
          </p:cNvPr>
          <p:cNvSpPr>
            <a:spLocks noGrp="1" noChangeArrowheads="1"/>
          </p:cNvSpPr>
          <p:nvPr>
            <p:ph type="title" idx="4294967295"/>
          </p:nvPr>
        </p:nvSpPr>
        <p:spPr>
          <a:xfrm>
            <a:off x="503238" y="828675"/>
            <a:ext cx="8999537" cy="1260475"/>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St. Joseph Academy</a:t>
            </a:r>
          </a:p>
        </p:txBody>
      </p:sp>
      <p:sp>
        <p:nvSpPr>
          <p:cNvPr id="4098" name="Rectangle 2">
            <a:extLst>
              <a:ext uri="{FF2B5EF4-FFF2-40B4-BE49-F238E27FC236}">
                <a16:creationId xmlns:a16="http://schemas.microsoft.com/office/drawing/2014/main" id="{10C69484-6735-A510-EE6A-FABB6D7B5CA1}"/>
              </a:ext>
            </a:extLst>
          </p:cNvPr>
          <p:cNvSpPr>
            <a:spLocks noGrp="1" noChangeArrowheads="1"/>
          </p:cNvSpPr>
          <p:nvPr>
            <p:ph type="subTitle" idx="4294967295"/>
          </p:nvPr>
        </p:nvSpPr>
        <p:spPr>
          <a:xfrm>
            <a:off x="503237" y="2089150"/>
            <a:ext cx="8999538" cy="2735262"/>
          </a:xfrm>
          <a:ln/>
        </p:spPr>
        <p:txBody>
          <a:bodyPr tIns="28448" anchor="ctr"/>
          <a:lstStyle/>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altLang="en-US" sz="3200" b="1" i="1" dirty="0"/>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3200" b="1" dirty="0"/>
              <a:t>TOPIC-COMPUTER AND IT’S WORKING </a:t>
            </a:r>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b="1" i="1" dirty="0" err="1"/>
              <a:t>Subbmitted</a:t>
            </a:r>
            <a:r>
              <a:rPr lang="en-IN" altLang="en-US" sz="3200" b="1" i="1" dirty="0"/>
              <a:t> by</a:t>
            </a:r>
            <a:r>
              <a:rPr lang="en-IN" altLang="en-US" sz="3200" dirty="0"/>
              <a:t>:- Aarav </a:t>
            </a:r>
            <a:r>
              <a:rPr lang="en-IN" altLang="en-US" sz="3200" dirty="0" err="1"/>
              <a:t>Gautam</a:t>
            </a:r>
            <a:r>
              <a:rPr lang="en-IN" altLang="en-US" sz="3200" dirty="0"/>
              <a:t>			 			            </a:t>
            </a:r>
            <a:r>
              <a:rPr lang="en-IN" altLang="en-US" sz="3200" dirty="0" err="1"/>
              <a:t>Shivansh</a:t>
            </a:r>
            <a:r>
              <a:rPr lang="en-IN" altLang="en-US" sz="3200" dirty="0"/>
              <a:t> Singh  </a:t>
            </a:r>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dirty="0"/>
              <a:t>		  </a:t>
            </a:r>
            <a:r>
              <a:rPr lang="en-IN" altLang="en-US" sz="3200" dirty="0" err="1"/>
              <a:t>Shivesh</a:t>
            </a:r>
            <a:r>
              <a:rPr lang="en-IN" altLang="en-US" sz="3200" dirty="0"/>
              <a:t> Ku. </a:t>
            </a:r>
            <a:r>
              <a:rPr lang="en-IN" altLang="en-US" sz="3200" dirty="0" err="1"/>
              <a:t>Dwivedi</a:t>
            </a:r>
            <a:endParaRPr lang="en-IN" altLang="en-US" sz="3200" dirty="0"/>
          </a:p>
          <a:p>
            <a:pPr marL="0" indent="0">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b="1" i="1" dirty="0" err="1"/>
              <a:t>Subbmitted</a:t>
            </a:r>
            <a:r>
              <a:rPr lang="en-IN" altLang="en-US" sz="3200" b="1" i="1" dirty="0"/>
              <a:t> to</a:t>
            </a:r>
            <a:r>
              <a:rPr lang="en-IN" altLang="en-US" sz="3200" dirty="0"/>
              <a:t>:- </a:t>
            </a:r>
            <a:r>
              <a:rPr lang="en-IN" altLang="en-US" sz="3200" dirty="0" err="1"/>
              <a:t>Nitesh</a:t>
            </a:r>
            <a:r>
              <a:rPr lang="en-IN" altLang="en-US" sz="3200" b="1" dirty="0"/>
              <a:t> </a:t>
            </a:r>
            <a:r>
              <a:rPr lang="en-IN" altLang="en-US" sz="3200" dirty="0"/>
              <a:t>sir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0F5789A0-1E52-4D36-F3D1-B6014D3545C7}"/>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Secondary Memory</a:t>
            </a:r>
          </a:p>
        </p:txBody>
      </p:sp>
      <p:sp>
        <p:nvSpPr>
          <p:cNvPr id="13314" name="Rectangle 2">
            <a:extLst>
              <a:ext uri="{FF2B5EF4-FFF2-40B4-BE49-F238E27FC236}">
                <a16:creationId xmlns:a16="http://schemas.microsoft.com/office/drawing/2014/main" id="{E090B4CB-AE46-C4F8-39B9-A3F9AF67F8AD}"/>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Secondary memory is a physical device for the permanent storage of programs and data.</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Secondar memory could be fixed or portable.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They are not necessary for the computer but are very usefull as they store all our data.</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Some examples of secondary memory are:-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Hard disk drive, solid state drive, pen drive,DVD,CD etc.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D0C05B17-14B5-D177-C929-DFFEAD2F7BC0}"/>
              </a:ext>
            </a:extLst>
          </p:cNvPr>
          <p:cNvSpPr>
            <a:spLocks noGrp="1" noChangeArrowheads="1"/>
          </p:cNvSpPr>
          <p:nvPr>
            <p:ph type="title"/>
          </p:nvPr>
        </p:nvSpPr>
        <p:spPr>
          <a:xfrm>
            <a:off x="539750" y="179388"/>
            <a:ext cx="8999538" cy="900112"/>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Computer</a:t>
            </a:r>
          </a:p>
        </p:txBody>
      </p:sp>
      <p:sp>
        <p:nvSpPr>
          <p:cNvPr id="5122" name="Rectangle 2">
            <a:extLst>
              <a:ext uri="{FF2B5EF4-FFF2-40B4-BE49-F238E27FC236}">
                <a16:creationId xmlns:a16="http://schemas.microsoft.com/office/drawing/2014/main" id="{F1E27C12-353E-A861-A937-650C962ABAD9}"/>
              </a:ext>
            </a:extLst>
          </p:cNvPr>
          <p:cNvSpPr>
            <a:spLocks noGrp="1" noChangeArrowheads="1"/>
          </p:cNvSpPr>
          <p:nvPr>
            <p:ph type="body" idx="1"/>
          </p:nvPr>
        </p:nvSpPr>
        <p:spPr>
          <a:xfrm>
            <a:off x="539750" y="1260475"/>
            <a:ext cx="8999538" cy="3240088"/>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Computer</a:t>
            </a:r>
            <a:r>
              <a:rPr lang="en-IN" altLang="en-US"/>
              <a:t> is a digital electronic digital device, that takes input from the user, process it and give the proccessed output to the user.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We use computer to make our daily life easier. For eg. using computer to do maths, intead of calculating 324*43+3 by ourself we can use a computer, this makes it easier and faster.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We use computer for entertainment. We watch movies,play games etc.</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It has the ability to store, retrieve, and process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A7CA2F0-1431-25E1-875A-1FB948A7547F}"/>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Input Devices</a:t>
            </a:r>
          </a:p>
        </p:txBody>
      </p:sp>
      <p:sp>
        <p:nvSpPr>
          <p:cNvPr id="6146" name="Rectangle 2">
            <a:extLst>
              <a:ext uri="{FF2B5EF4-FFF2-40B4-BE49-F238E27FC236}">
                <a16:creationId xmlns:a16="http://schemas.microsoft.com/office/drawing/2014/main" id="{391BFD5C-5EEE-3F8C-D017-3E619058D181}"/>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Devices used to give input to the computer are </a:t>
            </a:r>
            <a:r>
              <a:rPr lang="en-IN" altLang="en-US" b="1"/>
              <a:t>input devices.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 example:-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Keyboard </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Microphone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Webcam</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Scanner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Mouse etc.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66C80166-E5B4-9669-49CD-5A800321A377}"/>
              </a:ext>
            </a:extLst>
          </p:cNvPr>
          <p:cNvSpPr>
            <a:spLocks noGrp="1" noChangeArrowheads="1"/>
          </p:cNvSpPr>
          <p:nvPr>
            <p:ph type="title"/>
          </p:nvPr>
        </p:nvSpPr>
        <p:spPr>
          <a:xfrm>
            <a:off x="539750" y="2413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Output Devices</a:t>
            </a:r>
          </a:p>
        </p:txBody>
      </p:sp>
      <p:sp>
        <p:nvSpPr>
          <p:cNvPr id="7170" name="Rectangle 2">
            <a:extLst>
              <a:ext uri="{FF2B5EF4-FFF2-40B4-BE49-F238E27FC236}">
                <a16:creationId xmlns:a16="http://schemas.microsoft.com/office/drawing/2014/main" id="{632462FE-F012-5FBE-191D-94BC27C1AF13}"/>
              </a:ext>
            </a:extLst>
          </p:cNvPr>
          <p:cNvSpPr>
            <a:spLocks noGrp="1" noChangeArrowheads="1"/>
          </p:cNvSpPr>
          <p:nvPr>
            <p:ph type="body" idx="1"/>
          </p:nvPr>
        </p:nvSpPr>
        <p:spPr>
          <a:xfrm>
            <a:off x="503238" y="1187450"/>
            <a:ext cx="9070975" cy="34274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Devices used to give processed output to the user are called </a:t>
            </a:r>
            <a:r>
              <a:rPr lang="en-IN" altLang="en-US" b="1"/>
              <a:t>output devices.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 example:-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Monitor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Speaker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Printer etc.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A6C25733-0B14-CA19-FA89-B2B756375EFC}"/>
              </a:ext>
            </a:extLst>
          </p:cNvPr>
          <p:cNvSpPr>
            <a:spLocks noGrp="1" noChangeArrowheads="1"/>
          </p:cNvSpPr>
          <p:nvPr>
            <p:ph type="title"/>
          </p:nvPr>
        </p:nvSpPr>
        <p:spPr>
          <a:xfrm>
            <a:off x="460375" y="1587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CPU</a:t>
            </a:r>
          </a:p>
        </p:txBody>
      </p:sp>
      <p:sp>
        <p:nvSpPr>
          <p:cNvPr id="8194" name="Rectangle 2">
            <a:extLst>
              <a:ext uri="{FF2B5EF4-FFF2-40B4-BE49-F238E27FC236}">
                <a16:creationId xmlns:a16="http://schemas.microsoft.com/office/drawing/2014/main" id="{7EB7C0A2-ED5A-8B39-BAC4-E5EE24B4E569}"/>
              </a:ext>
            </a:extLst>
          </p:cNvPr>
          <p:cNvSpPr>
            <a:spLocks noGrp="1" noChangeArrowheads="1"/>
          </p:cNvSpPr>
          <p:nvPr>
            <p:ph type="body" idx="1"/>
          </p:nvPr>
        </p:nvSpPr>
        <p:spPr>
          <a:xfrm>
            <a:off x="503238" y="720725"/>
            <a:ext cx="9070975" cy="3894138"/>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central processing unit (CPU) also known as brain of the computer is a device of computer that connects input devices and output devices and is composed of the memory, control unit, and arithmetic-logic unit. </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As all the inputs from the devices comes to it and it processes the information and sends the output to the device and stores data. Hence, it is also known as </a:t>
            </a:r>
            <a:r>
              <a:rPr lang="en-IN" altLang="en-US" b="1"/>
              <a:t>brain of the computer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454C157-D086-2365-2B62-E002A8C64F5F}"/>
              </a:ext>
            </a:extLst>
          </p:cNvPr>
          <p:cNvSpPr>
            <a:spLocks noGrp="1" noChangeArrowheads="1"/>
          </p:cNvSpPr>
          <p:nvPr>
            <p:ph type="title"/>
          </p:nvPr>
        </p:nvSpPr>
        <p:spPr>
          <a:xfrm>
            <a:off x="539750" y="-2159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Working of CPU</a:t>
            </a:r>
          </a:p>
        </p:txBody>
      </p:sp>
      <p:pic>
        <p:nvPicPr>
          <p:cNvPr id="9218" name="Picture 2">
            <a:extLst>
              <a:ext uri="{FF2B5EF4-FFF2-40B4-BE49-F238E27FC236}">
                <a16:creationId xmlns:a16="http://schemas.microsoft.com/office/drawing/2014/main" id="{D5E475DE-0C06-CC5D-3E2F-2BE8BA3DB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900113"/>
            <a:ext cx="8534400" cy="3983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FFBF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938FFA1F-67B2-EF9E-B259-37D32B383BD2}"/>
              </a:ext>
            </a:extLst>
          </p:cNvPr>
          <p:cNvSpPr>
            <a:spLocks noGrp="1" noChangeArrowheads="1"/>
          </p:cNvSpPr>
          <p:nvPr>
            <p:ph type="title"/>
          </p:nvPr>
        </p:nvSpPr>
        <p:spPr>
          <a:xfrm>
            <a:off x="539750" y="190500"/>
            <a:ext cx="9070975" cy="946150"/>
          </a:xfrm>
          <a:ln/>
        </p:spPr>
        <p:txBody>
          <a:bodyPr tIns="29337"/>
          <a:lstStyle/>
          <a:p>
            <a:pPr marL="431800" indent="-323850">
              <a:spcAft>
                <a:spcPts val="1075"/>
              </a:spcAft>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Control Unit and</a:t>
            </a:r>
            <a:br>
              <a:rPr lang="en-IN" altLang="en-US" b="1"/>
            </a:br>
            <a:r>
              <a:rPr lang="en-IN" altLang="en-US" b="1"/>
              <a:t>Arithmetic/Logic Unit</a:t>
            </a:r>
          </a:p>
        </p:txBody>
      </p:sp>
      <p:sp>
        <p:nvSpPr>
          <p:cNvPr id="10242" name="Rectangle 2">
            <a:extLst>
              <a:ext uri="{FF2B5EF4-FFF2-40B4-BE49-F238E27FC236}">
                <a16:creationId xmlns:a16="http://schemas.microsoft.com/office/drawing/2014/main" id="{AE5E1C9E-8948-2DE3-BBF0-027AF51096A2}"/>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Arithmetic/Logic Unit (ALU)</a:t>
            </a:r>
            <a:r>
              <a:rPr lang="en-IN" altLang="en-US"/>
              <a:t> performs all the task of al and arithmetic operations.ALU performs Arithmetic functions like Addition, subtraction, division, etc.</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Control Unit(CU) </a:t>
            </a:r>
            <a:r>
              <a:rPr lang="en-IN" altLang="en-US"/>
              <a:t>performs the task of controlling functions of the computer. It monitors and gives proper instructions to all parts of the computer.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EDC05AC-A905-9C30-B75A-745BCC3275FB}"/>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Memory</a:t>
            </a:r>
          </a:p>
        </p:txBody>
      </p:sp>
      <p:sp>
        <p:nvSpPr>
          <p:cNvPr id="11266" name="Rectangle 2">
            <a:extLst>
              <a:ext uri="{FF2B5EF4-FFF2-40B4-BE49-F238E27FC236}">
                <a16:creationId xmlns:a16="http://schemas.microsoft.com/office/drawing/2014/main" id="{FDE6A73E-0AF2-52F6-AB9A-26A06E9DC342}"/>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Memory is a device that is used to store information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Memory can be classified into two types:-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Primary memory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Secendory memory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68B7DE1C-CDB8-B171-01C4-F79EBA880A69}"/>
              </a:ext>
            </a:extLst>
          </p:cNvPr>
          <p:cNvSpPr>
            <a:spLocks noGrp="1" noChangeArrowheads="1"/>
          </p:cNvSpPr>
          <p:nvPr>
            <p:ph type="title"/>
          </p:nvPr>
        </p:nvSpPr>
        <p:spPr>
          <a:xfrm>
            <a:off x="468313" y="-1905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Primary Memory</a:t>
            </a:r>
          </a:p>
        </p:txBody>
      </p:sp>
      <p:sp>
        <p:nvSpPr>
          <p:cNvPr id="12290" name="Rectangle 2">
            <a:extLst>
              <a:ext uri="{FF2B5EF4-FFF2-40B4-BE49-F238E27FC236}">
                <a16:creationId xmlns:a16="http://schemas.microsoft.com/office/drawing/2014/main" id="{C9D5BD0F-B76A-1FFC-C8A2-6A2B47F1E767}"/>
              </a:ext>
            </a:extLst>
          </p:cNvPr>
          <p:cNvSpPr>
            <a:spLocks noGrp="1" noChangeArrowheads="1"/>
          </p:cNvSpPr>
          <p:nvPr>
            <p:ph type="body" idx="1"/>
          </p:nvPr>
        </p:nvSpPr>
        <p:spPr>
          <a:xfrm>
            <a:off x="0" y="635000"/>
            <a:ext cx="10080625" cy="4908550"/>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a:t>Primary memory is the main memory of computer, and is required to turn the compueter 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a:t>There are mainly two primary memories in a computer:-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b="1"/>
              <a:t>RAM: Random Access Memory</a:t>
            </a:r>
            <a:r>
              <a:rPr lang="en-IN" altLang="en-US"/>
              <a:t> is a volatile memory (it’s data get erased when computer turns off) device where the operating system (OS), application programs and data in current use are kept.</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endParaRPr lang="en-IN" altLang="en-US"/>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b="1"/>
              <a:t>ROM: Read Only Memory</a:t>
            </a:r>
            <a:r>
              <a:rPr lang="en-IN" altLang="en-US"/>
              <a:t>, is a memory device or storage medium that stores information permanently, we can only read the programs and data stored on it but cannot modify or delete it.The data in it is stored during it’s manufacturing.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Application>Microsoft Office PowerPoint</Application>
  <PresentationFormat>Custom</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St. Joseph Academy</vt:lpstr>
      <vt:lpstr>Computer</vt:lpstr>
      <vt:lpstr>Input Devices</vt:lpstr>
      <vt:lpstr>Output Devices</vt:lpstr>
      <vt:lpstr>CPU</vt:lpstr>
      <vt:lpstr>Working of CPU</vt:lpstr>
      <vt:lpstr>Control Unit and Arithmetic/Logic Unit</vt:lpstr>
      <vt:lpstr>Memory</vt:lpstr>
      <vt:lpstr>Primary Memory</vt:lpstr>
      <vt:lpstr>Secondary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cp:lastModifiedBy>cpdwivedi916@gmail.com</cp:lastModifiedBy>
  <cp:revision>14</cp:revision>
  <cp:lastPrinted>1601-01-01T00:00:00Z</cp:lastPrinted>
  <dcterms:created xsi:type="dcterms:W3CDTF">2022-09-13T06:07:40Z</dcterms:created>
  <dcterms:modified xsi:type="dcterms:W3CDTF">2022-09-15T13:56:55Z</dcterms:modified>
</cp:coreProperties>
</file>