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bdecd5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bdecd5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abdecd5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abdecd5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abdecd55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abdecd55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abdecd5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abdecd5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abdecd55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abdecd55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abdecd5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abdecd5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abdecd55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abdecd55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abdecd55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abdecd55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abdecd55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abdecd55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bdecd55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abdecd55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bdecd55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bdecd5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bdecd55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abdecd5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abdecd55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abdecd55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bdecd5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bdecd5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abdecd55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abdecd55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bdecd55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abdecd55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bdecd5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abdecd5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bdecd5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abdecd5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Compression with Near-Sortedness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Shivangi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 Singhal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00" y="1654700"/>
            <a:ext cx="7012173" cy="29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" y="2323100"/>
            <a:ext cx="4769085" cy="22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50" y="2323100"/>
            <a:ext cx="3752824" cy="21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641000" y="122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400KB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50" y="1587100"/>
            <a:ext cx="7739826" cy="2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0" y="2430550"/>
            <a:ext cx="4932048" cy="207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725" y="2454937"/>
            <a:ext cx="3788112" cy="202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>
            <p:ph type="title"/>
          </p:nvPr>
        </p:nvSpPr>
        <p:spPr>
          <a:xfrm>
            <a:off x="727650" y="132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4MB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25" y="1750650"/>
            <a:ext cx="6846549" cy="27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224" y="3165225"/>
            <a:ext cx="3016181" cy="18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00" y="1115025"/>
            <a:ext cx="3238477" cy="20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900" y="1067251"/>
            <a:ext cx="3238485" cy="20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type="title"/>
          </p:nvPr>
        </p:nvSpPr>
        <p:spPr>
          <a:xfrm>
            <a:off x="568875" y="5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for Sorted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0" y="1082888"/>
            <a:ext cx="3429063" cy="19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566" y="1082900"/>
            <a:ext cx="3559384" cy="20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875" y="3079206"/>
            <a:ext cx="3559374" cy="206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type="title"/>
          </p:nvPr>
        </p:nvSpPr>
        <p:spPr>
          <a:xfrm>
            <a:off x="675900" y="54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for Unsorted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50" y="1115050"/>
            <a:ext cx="3424475" cy="211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025" y="1036887"/>
            <a:ext cx="3424478" cy="2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300" y="3030150"/>
            <a:ext cx="3221401" cy="1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type="title"/>
          </p:nvPr>
        </p:nvSpPr>
        <p:spPr>
          <a:xfrm>
            <a:off x="727650" y="57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for Near Sorted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667425" y="3479425"/>
            <a:ext cx="271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Unique Data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647775" y="3479425"/>
            <a:ext cx="24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Larger Size of Workload - 40MB and 400MB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625" y="24793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775" y="247932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1615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data compression?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49250" y="3653900"/>
            <a:ext cx="26550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Large</a:t>
            </a:r>
            <a:r>
              <a:rPr lang="en">
                <a:solidFill>
                  <a:schemeClr val="dk2"/>
                </a:solidFill>
              </a:rPr>
              <a:t> amount of data generated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838475" y="3653900"/>
            <a:ext cx="28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out of resources soon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900" y="2571750"/>
            <a:ext cx="861725" cy="8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550" y="2521825"/>
            <a:ext cx="897624" cy="9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808425" y="2571750"/>
            <a:ext cx="2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Degree of Sortedness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463450" y="2579400"/>
            <a:ext cx="295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ompletely Sorted or Unsorted Data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550" y="1979600"/>
            <a:ext cx="647099" cy="6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375" y="1806375"/>
            <a:ext cx="869200" cy="8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9450" y="3642200"/>
            <a:ext cx="218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230800" y="4308450"/>
            <a:ext cx="3420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2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22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xplore the Performance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250" y="389752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727950" y="17843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1296975" y="2975950"/>
            <a:ext cx="26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Different size of Workload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987425" y="3064800"/>
            <a:ext cx="25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Different values of K-L (Varying Sortedness)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425" y="2026800"/>
            <a:ext cx="824775" cy="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900" y="20268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Compression Algorithms 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649500" y="2717175"/>
            <a:ext cx="27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Length Encoding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691075" y="2730025"/>
            <a:ext cx="24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Delta Encoding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693650" y="4308475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LZ77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919450" y="2717175"/>
            <a:ext cx="24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Snappy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223450" y="42674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Huffman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50" y="2019450"/>
            <a:ext cx="610500" cy="6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150" y="2019450"/>
            <a:ext cx="681450" cy="6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600" y="2090400"/>
            <a:ext cx="610500" cy="6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2750" y="3566997"/>
            <a:ext cx="700400" cy="7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4725" y="3656900"/>
            <a:ext cx="610500" cy="6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727950" y="1536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549" y="2427087"/>
            <a:ext cx="4193177" cy="184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type="title"/>
          </p:nvPr>
        </p:nvSpPr>
        <p:spPr>
          <a:xfrm>
            <a:off x="587325" y="132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40KB</a:t>
            </a:r>
            <a:endParaRPr/>
          </a:p>
        </p:txBody>
      </p:sp>
      <p:pic>
        <p:nvPicPr>
          <p:cNvPr id="153" name="Google Shape;153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0" y="2280375"/>
            <a:ext cx="4563099" cy="23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