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41" name="Shape 241"/>
          <p:cNvSpPr/>
          <p:nvPr>
            <p:ph type="sldImg"/>
          </p:nvPr>
        </p:nvSpPr>
        <p:spPr>
          <a:xfrm>
            <a:off x="1143000" y="685800"/>
            <a:ext cx="4572000" cy="3429000"/>
          </a:xfrm>
          <a:prstGeom prst="rect">
            <a:avLst/>
          </a:prstGeom>
        </p:spPr>
        <p:txBody>
          <a:bodyPr/>
          <a:lstStyle/>
          <a:p>
            <a:pPr/>
          </a:p>
        </p:txBody>
      </p:sp>
      <p:sp>
        <p:nvSpPr>
          <p:cNvPr id="242" name="Shape 24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prstGeom prst="rect">
            <a:avLst/>
          </a:prstGeom>
        </p:spPr>
        <p:txBody>
          <a:bodyPr/>
          <a:lstStyle/>
          <a:p>
            <a:pPr/>
            <a:r>
              <a:t>Title Text</a:t>
            </a:r>
          </a:p>
        </p:txBody>
      </p:sp>
      <p:sp>
        <p:nvSpPr>
          <p:cNvPr id="1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OVER_TEXT">
    <p:spTree>
      <p:nvGrpSpPr>
        <p:cNvPr id="1" name=""/>
        <p:cNvGrpSpPr/>
        <p:nvPr/>
      </p:nvGrpSpPr>
      <p:grpSpPr>
        <a:xfrm>
          <a:off x="0" y="0"/>
          <a:ext cx="0" cy="0"/>
          <a:chOff x="0" y="0"/>
          <a:chExt cx="0" cy="0"/>
        </a:xfrm>
      </p:grpSpPr>
      <p:sp>
        <p:nvSpPr>
          <p:cNvPr id="93" name="Title Text"/>
          <p:cNvSpPr txBox="1"/>
          <p:nvPr>
            <p:ph type="title"/>
          </p:nvPr>
        </p:nvSpPr>
        <p:spPr>
          <a:prstGeom prst="rect">
            <a:avLst/>
          </a:prstGeom>
        </p:spPr>
        <p:txBody>
          <a:bodyPr/>
          <a:lstStyle/>
          <a:p>
            <a:pPr/>
            <a:r>
              <a:t>Title Text</a:t>
            </a:r>
          </a:p>
        </p:txBody>
      </p:sp>
      <p:sp>
        <p:nvSpPr>
          <p:cNvPr id="94" name="Body Level One…"/>
          <p:cNvSpPr txBox="1"/>
          <p:nvPr>
            <p:ph type="body" sz="quarter" idx="1"/>
          </p:nvPr>
        </p:nvSpPr>
        <p:spPr>
          <a:xfrm>
            <a:off x="457200" y="1600200"/>
            <a:ext cx="4015800" cy="2158560"/>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95" name="Google Shape;49;p20"/>
          <p:cNvSpPr txBox="1"/>
          <p:nvPr>
            <p:ph type="body" sz="quarter" idx="21"/>
          </p:nvPr>
        </p:nvSpPr>
        <p:spPr>
          <a:xfrm>
            <a:off x="4674239" y="1600200"/>
            <a:ext cx="4015800" cy="2158560"/>
          </a:xfrm>
          <a:prstGeom prst="rect">
            <a:avLst/>
          </a:prstGeom>
        </p:spPr>
        <p:txBody>
          <a:bodyPr anchor="t"/>
          <a:lstStyle/>
          <a:p>
            <a:pPr/>
          </a:p>
        </p:txBody>
      </p:sp>
      <p:sp>
        <p:nvSpPr>
          <p:cNvPr id="96" name="Google Shape;50;p20"/>
          <p:cNvSpPr txBox="1"/>
          <p:nvPr>
            <p:ph type="body" sz="half" idx="22"/>
          </p:nvPr>
        </p:nvSpPr>
        <p:spPr>
          <a:xfrm>
            <a:off x="457199" y="3964320"/>
            <a:ext cx="8229242" cy="2158560"/>
          </a:xfrm>
          <a:prstGeom prst="rect">
            <a:avLst/>
          </a:prstGeom>
        </p:spPr>
        <p:txBody>
          <a:bodyPr anchor="t"/>
          <a:lstStyle/>
          <a:p>
            <a:pP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OVER_TEXT">
    <p:spTree>
      <p:nvGrpSpPr>
        <p:cNvPr id="1" name=""/>
        <p:cNvGrpSpPr/>
        <p:nvPr/>
      </p:nvGrpSpPr>
      <p:grpSpPr>
        <a:xfrm>
          <a:off x="0" y="0"/>
          <a:ext cx="0" cy="0"/>
          <a:chOff x="0" y="0"/>
          <a:chExt cx="0" cy="0"/>
        </a:xfrm>
      </p:grpSpPr>
      <p:sp>
        <p:nvSpPr>
          <p:cNvPr id="104" name="Title Text"/>
          <p:cNvSpPr txBox="1"/>
          <p:nvPr>
            <p:ph type="title"/>
          </p:nvPr>
        </p:nvSpPr>
        <p:spPr>
          <a:prstGeom prst="rect">
            <a:avLst/>
          </a:prstGeom>
        </p:spPr>
        <p:txBody>
          <a:bodyPr/>
          <a:lstStyle/>
          <a:p>
            <a:pPr/>
            <a:r>
              <a:t>Title Text</a:t>
            </a:r>
          </a:p>
        </p:txBody>
      </p:sp>
      <p:sp>
        <p:nvSpPr>
          <p:cNvPr id="105" name="Body Level One…"/>
          <p:cNvSpPr txBox="1"/>
          <p:nvPr>
            <p:ph type="body" sz="half" idx="1"/>
          </p:nvPr>
        </p:nvSpPr>
        <p:spPr>
          <a:xfrm>
            <a:off x="457200" y="1600200"/>
            <a:ext cx="8229242" cy="2158560"/>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106" name="Google Shape;55;p21"/>
          <p:cNvSpPr txBox="1"/>
          <p:nvPr>
            <p:ph type="body" sz="half" idx="21"/>
          </p:nvPr>
        </p:nvSpPr>
        <p:spPr>
          <a:xfrm>
            <a:off x="457199" y="3964320"/>
            <a:ext cx="8229242" cy="2158560"/>
          </a:xfrm>
          <a:prstGeom prst="rect">
            <a:avLst/>
          </a:prstGeom>
        </p:spPr>
        <p:txBody>
          <a:bodyPr anchor="t"/>
          <a:lstStyle/>
          <a:p>
            <a:pP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UR_OBJECTS">
    <p:spTree>
      <p:nvGrpSpPr>
        <p:cNvPr id="1" name=""/>
        <p:cNvGrpSpPr/>
        <p:nvPr/>
      </p:nvGrpSpPr>
      <p:grpSpPr>
        <a:xfrm>
          <a:off x="0" y="0"/>
          <a:ext cx="0" cy="0"/>
          <a:chOff x="0" y="0"/>
          <a:chExt cx="0" cy="0"/>
        </a:xfrm>
      </p:grpSpPr>
      <p:sp>
        <p:nvSpPr>
          <p:cNvPr id="114" name="Title Text"/>
          <p:cNvSpPr txBox="1"/>
          <p:nvPr>
            <p:ph type="title"/>
          </p:nvPr>
        </p:nvSpPr>
        <p:spPr>
          <a:prstGeom prst="rect">
            <a:avLst/>
          </a:prstGeom>
        </p:spPr>
        <p:txBody>
          <a:bodyPr/>
          <a:lstStyle/>
          <a:p>
            <a:pPr/>
            <a:r>
              <a:t>Title Text</a:t>
            </a:r>
          </a:p>
        </p:txBody>
      </p:sp>
      <p:sp>
        <p:nvSpPr>
          <p:cNvPr id="115" name="Body Level One…"/>
          <p:cNvSpPr txBox="1"/>
          <p:nvPr>
            <p:ph type="body" sz="quarter" idx="1"/>
          </p:nvPr>
        </p:nvSpPr>
        <p:spPr>
          <a:xfrm>
            <a:off x="457200" y="1600200"/>
            <a:ext cx="4015800" cy="2158560"/>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116" name="Google Shape;60;p22"/>
          <p:cNvSpPr txBox="1"/>
          <p:nvPr>
            <p:ph type="body" sz="quarter" idx="21"/>
          </p:nvPr>
        </p:nvSpPr>
        <p:spPr>
          <a:xfrm>
            <a:off x="4674239" y="1600200"/>
            <a:ext cx="4015800" cy="2158560"/>
          </a:xfrm>
          <a:prstGeom prst="rect">
            <a:avLst/>
          </a:prstGeom>
        </p:spPr>
        <p:txBody>
          <a:bodyPr anchor="t"/>
          <a:lstStyle/>
          <a:p>
            <a:pPr/>
          </a:p>
        </p:txBody>
      </p:sp>
      <p:sp>
        <p:nvSpPr>
          <p:cNvPr id="117" name="Google Shape;61;p22"/>
          <p:cNvSpPr txBox="1"/>
          <p:nvPr>
            <p:ph type="body" sz="quarter" idx="22"/>
          </p:nvPr>
        </p:nvSpPr>
        <p:spPr>
          <a:xfrm>
            <a:off x="457196" y="3964320"/>
            <a:ext cx="4015806" cy="2158560"/>
          </a:xfrm>
          <a:prstGeom prst="rect">
            <a:avLst/>
          </a:prstGeom>
        </p:spPr>
        <p:txBody>
          <a:bodyPr anchor="t"/>
          <a:lstStyle/>
          <a:p>
            <a:pPr/>
          </a:p>
        </p:txBody>
      </p:sp>
      <p:sp>
        <p:nvSpPr>
          <p:cNvPr id="118" name="Google Shape;62;p22"/>
          <p:cNvSpPr txBox="1"/>
          <p:nvPr>
            <p:ph type="body" sz="quarter" idx="23"/>
          </p:nvPr>
        </p:nvSpPr>
        <p:spPr>
          <a:xfrm>
            <a:off x="4674239" y="3964320"/>
            <a:ext cx="4015800" cy="2158560"/>
          </a:xfrm>
          <a:prstGeom prst="rect">
            <a:avLst/>
          </a:prstGeom>
        </p:spPr>
        <p:txBody>
          <a:bodyPr anchor="t"/>
          <a:lstStyle/>
          <a:p>
            <a:pP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6 Content">
    <p:spTree>
      <p:nvGrpSpPr>
        <p:cNvPr id="1" name=""/>
        <p:cNvGrpSpPr/>
        <p:nvPr/>
      </p:nvGrpSpPr>
      <p:grpSpPr>
        <a:xfrm>
          <a:off x="0" y="0"/>
          <a:ext cx="0" cy="0"/>
          <a:chOff x="0" y="0"/>
          <a:chExt cx="0" cy="0"/>
        </a:xfrm>
      </p:grpSpPr>
      <p:sp>
        <p:nvSpPr>
          <p:cNvPr id="126" name="Title Text"/>
          <p:cNvSpPr txBox="1"/>
          <p:nvPr>
            <p:ph type="title"/>
          </p:nvPr>
        </p:nvSpPr>
        <p:spPr>
          <a:prstGeom prst="rect">
            <a:avLst/>
          </a:prstGeom>
        </p:spPr>
        <p:txBody>
          <a:bodyPr/>
          <a:lstStyle/>
          <a:p>
            <a:pPr/>
            <a:r>
              <a:t>Title Text</a:t>
            </a:r>
          </a:p>
        </p:txBody>
      </p:sp>
      <p:sp>
        <p:nvSpPr>
          <p:cNvPr id="127" name="Body Level One…"/>
          <p:cNvSpPr txBox="1"/>
          <p:nvPr>
            <p:ph type="body" sz="quarter" idx="1"/>
          </p:nvPr>
        </p:nvSpPr>
        <p:spPr>
          <a:xfrm>
            <a:off x="457200" y="1600200"/>
            <a:ext cx="2649603" cy="2158560"/>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128" name="Google Shape;67;p23"/>
          <p:cNvSpPr txBox="1"/>
          <p:nvPr>
            <p:ph type="body" sz="quarter" idx="21"/>
          </p:nvPr>
        </p:nvSpPr>
        <p:spPr>
          <a:xfrm>
            <a:off x="3239640" y="1600200"/>
            <a:ext cx="2649604" cy="2158560"/>
          </a:xfrm>
          <a:prstGeom prst="rect">
            <a:avLst/>
          </a:prstGeom>
        </p:spPr>
        <p:txBody>
          <a:bodyPr anchor="t"/>
          <a:lstStyle/>
          <a:p>
            <a:pPr/>
          </a:p>
        </p:txBody>
      </p:sp>
      <p:sp>
        <p:nvSpPr>
          <p:cNvPr id="129" name="Google Shape;68;p23"/>
          <p:cNvSpPr txBox="1"/>
          <p:nvPr>
            <p:ph type="body" sz="quarter" idx="22"/>
          </p:nvPr>
        </p:nvSpPr>
        <p:spPr>
          <a:xfrm>
            <a:off x="6022080" y="1600200"/>
            <a:ext cx="2649604" cy="2158560"/>
          </a:xfrm>
          <a:prstGeom prst="rect">
            <a:avLst/>
          </a:prstGeom>
        </p:spPr>
        <p:txBody>
          <a:bodyPr anchor="t"/>
          <a:lstStyle/>
          <a:p>
            <a:pPr/>
          </a:p>
        </p:txBody>
      </p:sp>
      <p:sp>
        <p:nvSpPr>
          <p:cNvPr id="130" name="Google Shape;69;p23"/>
          <p:cNvSpPr txBox="1"/>
          <p:nvPr>
            <p:ph type="body" sz="quarter" idx="23"/>
          </p:nvPr>
        </p:nvSpPr>
        <p:spPr>
          <a:xfrm>
            <a:off x="457198" y="3964320"/>
            <a:ext cx="2649604" cy="2158560"/>
          </a:xfrm>
          <a:prstGeom prst="rect">
            <a:avLst/>
          </a:prstGeom>
        </p:spPr>
        <p:txBody>
          <a:bodyPr anchor="t"/>
          <a:lstStyle/>
          <a:p>
            <a:pPr/>
          </a:p>
        </p:txBody>
      </p:sp>
      <p:sp>
        <p:nvSpPr>
          <p:cNvPr id="131" name="Google Shape;70;p23"/>
          <p:cNvSpPr txBox="1"/>
          <p:nvPr>
            <p:ph type="body" sz="quarter" idx="24"/>
          </p:nvPr>
        </p:nvSpPr>
        <p:spPr>
          <a:xfrm>
            <a:off x="3239640" y="3964320"/>
            <a:ext cx="2649604" cy="2158560"/>
          </a:xfrm>
          <a:prstGeom prst="rect">
            <a:avLst/>
          </a:prstGeom>
        </p:spPr>
        <p:txBody>
          <a:bodyPr anchor="t"/>
          <a:lstStyle/>
          <a:p>
            <a:pPr/>
          </a:p>
        </p:txBody>
      </p:sp>
      <p:sp>
        <p:nvSpPr>
          <p:cNvPr id="132" name="Google Shape;71;p23"/>
          <p:cNvSpPr txBox="1"/>
          <p:nvPr>
            <p:ph type="body" sz="quarter" idx="25"/>
          </p:nvPr>
        </p:nvSpPr>
        <p:spPr>
          <a:xfrm>
            <a:off x="6022080" y="3964320"/>
            <a:ext cx="2649604" cy="2158560"/>
          </a:xfrm>
          <a:prstGeom prst="rect">
            <a:avLst/>
          </a:prstGeom>
        </p:spPr>
        <p:txBody>
          <a:bodyPr anchor="t"/>
          <a:lstStyle/>
          <a:p>
            <a:pPr/>
          </a:p>
        </p:txBody>
      </p:sp>
      <p:sp>
        <p:nvSpPr>
          <p:cNvPr id="1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2">
    <p:spTree>
      <p:nvGrpSpPr>
        <p:cNvPr id="1" name=""/>
        <p:cNvGrpSpPr/>
        <p:nvPr/>
      </p:nvGrpSpPr>
      <p:grpSpPr>
        <a:xfrm>
          <a:off x="0" y="0"/>
          <a:ext cx="0" cy="0"/>
          <a:chOff x="0" y="0"/>
          <a:chExt cx="0" cy="0"/>
        </a:xfrm>
      </p:grpSpPr>
      <p:sp>
        <p:nvSpPr>
          <p:cNvPr id="147" name="Title Text"/>
          <p:cNvSpPr txBox="1"/>
          <p:nvPr>
            <p:ph type="title"/>
          </p:nvPr>
        </p:nvSpPr>
        <p:spPr>
          <a:prstGeom prst="rect">
            <a:avLst/>
          </a:prstGeom>
        </p:spPr>
        <p:txBody>
          <a:bodyPr/>
          <a:lstStyle/>
          <a:p>
            <a:pPr/>
            <a:r>
              <a:t>Title Text</a:t>
            </a:r>
          </a:p>
        </p:txBody>
      </p:sp>
      <p:sp>
        <p:nvSpPr>
          <p:cNvPr id="148" name="Body Level One…"/>
          <p:cNvSpPr txBox="1"/>
          <p:nvPr>
            <p:ph type="body" sz="half" idx="1"/>
          </p:nvPr>
        </p:nvSpPr>
        <p:spPr>
          <a:xfrm>
            <a:off x="457200" y="1600200"/>
            <a:ext cx="4015800" cy="4525560"/>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149" name="Google Shape;78;p25"/>
          <p:cNvSpPr txBox="1"/>
          <p:nvPr>
            <p:ph type="body" sz="half" idx="21"/>
          </p:nvPr>
        </p:nvSpPr>
        <p:spPr>
          <a:xfrm>
            <a:off x="4674239" y="1600200"/>
            <a:ext cx="4015800" cy="4525560"/>
          </a:xfrm>
          <a:prstGeom prst="rect">
            <a:avLst/>
          </a:prstGeom>
        </p:spPr>
        <p:txBody>
          <a:bodyPr anchor="t"/>
          <a:lstStyle/>
          <a:p>
            <a:pPr/>
          </a:p>
        </p:txBody>
      </p:sp>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2">
    <p:spTree>
      <p:nvGrpSpPr>
        <p:cNvPr id="1" name=""/>
        <p:cNvGrpSpPr/>
        <p:nvPr/>
      </p:nvGrpSpPr>
      <p:grpSpPr>
        <a:xfrm>
          <a:off x="0" y="0"/>
          <a:ext cx="0" cy="0"/>
          <a:chOff x="0" y="0"/>
          <a:chExt cx="0" cy="0"/>
        </a:xfrm>
      </p:grpSpPr>
      <p:sp>
        <p:nvSpPr>
          <p:cNvPr id="157" name="Title Text"/>
          <p:cNvSpPr txBox="1"/>
          <p:nvPr>
            <p:ph type="title"/>
          </p:nvPr>
        </p:nvSpPr>
        <p:spPr>
          <a:prstGeom prst="rect">
            <a:avLst/>
          </a:prstGeom>
        </p:spPr>
        <p:txBody>
          <a:bodyPr/>
          <a:lstStyle/>
          <a:p>
            <a:pPr/>
            <a:r>
              <a:t>Title Text</a:t>
            </a:r>
          </a:p>
        </p:txBody>
      </p:sp>
      <p:sp>
        <p:nvSpPr>
          <p:cNvPr id="1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ONLY 2">
    <p:spTree>
      <p:nvGrpSpPr>
        <p:cNvPr id="1" name=""/>
        <p:cNvGrpSpPr/>
        <p:nvPr/>
      </p:nvGrpSpPr>
      <p:grpSpPr>
        <a:xfrm>
          <a:off x="0" y="0"/>
          <a:ext cx="0" cy="0"/>
          <a:chOff x="0" y="0"/>
          <a:chExt cx="0" cy="0"/>
        </a:xfrm>
      </p:grpSpPr>
      <p:sp>
        <p:nvSpPr>
          <p:cNvPr id="165" name="Body Level One…"/>
          <p:cNvSpPr txBox="1"/>
          <p:nvPr>
            <p:ph type="body" idx="1"/>
          </p:nvPr>
        </p:nvSpPr>
        <p:spPr>
          <a:xfrm>
            <a:off x="457200" y="274680"/>
            <a:ext cx="8229242" cy="529776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AND_OBJECT 2">
    <p:spTree>
      <p:nvGrpSpPr>
        <p:cNvPr id="1" name=""/>
        <p:cNvGrpSpPr/>
        <p:nvPr/>
      </p:nvGrpSpPr>
      <p:grpSpPr>
        <a:xfrm>
          <a:off x="0" y="0"/>
          <a:ext cx="0" cy="0"/>
          <a:chOff x="0" y="0"/>
          <a:chExt cx="0" cy="0"/>
        </a:xfrm>
      </p:grpSpPr>
      <p:sp>
        <p:nvSpPr>
          <p:cNvPr id="173" name="Title Text"/>
          <p:cNvSpPr txBox="1"/>
          <p:nvPr>
            <p:ph type="title"/>
          </p:nvPr>
        </p:nvSpPr>
        <p:spPr>
          <a:prstGeom prst="rect">
            <a:avLst/>
          </a:prstGeom>
        </p:spPr>
        <p:txBody>
          <a:bodyPr/>
          <a:lstStyle/>
          <a:p>
            <a:pPr/>
            <a:r>
              <a:t>Title Text</a:t>
            </a:r>
          </a:p>
        </p:txBody>
      </p:sp>
      <p:sp>
        <p:nvSpPr>
          <p:cNvPr id="174" name="Body Level One…"/>
          <p:cNvSpPr txBox="1"/>
          <p:nvPr>
            <p:ph type="body" sz="quarter" idx="1"/>
          </p:nvPr>
        </p:nvSpPr>
        <p:spPr>
          <a:xfrm>
            <a:off x="457200" y="1600200"/>
            <a:ext cx="4015800" cy="2158560"/>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175" name="Google Shape;89;p28"/>
          <p:cNvSpPr txBox="1"/>
          <p:nvPr>
            <p:ph type="body" sz="half" idx="21"/>
          </p:nvPr>
        </p:nvSpPr>
        <p:spPr>
          <a:xfrm>
            <a:off x="4674239" y="1600200"/>
            <a:ext cx="4015800" cy="4525560"/>
          </a:xfrm>
          <a:prstGeom prst="rect">
            <a:avLst/>
          </a:prstGeom>
        </p:spPr>
        <p:txBody>
          <a:bodyPr anchor="t"/>
          <a:lstStyle/>
          <a:p>
            <a:pPr/>
          </a:p>
        </p:txBody>
      </p:sp>
      <p:sp>
        <p:nvSpPr>
          <p:cNvPr id="176" name="Google Shape;90;p28"/>
          <p:cNvSpPr txBox="1"/>
          <p:nvPr>
            <p:ph type="body" sz="quarter" idx="22"/>
          </p:nvPr>
        </p:nvSpPr>
        <p:spPr>
          <a:xfrm>
            <a:off x="457196" y="3964320"/>
            <a:ext cx="4015806" cy="2158560"/>
          </a:xfrm>
          <a:prstGeom prst="rect">
            <a:avLst/>
          </a:prstGeom>
        </p:spPr>
        <p:txBody>
          <a:bodyPr anchor="t"/>
          <a:lstStyle/>
          <a:p>
            <a:pPr/>
          </a:p>
        </p:txBody>
      </p:sp>
      <p:sp>
        <p:nvSpPr>
          <p:cNvPr id="1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AND_TWO_OBJECTS 2">
    <p:spTree>
      <p:nvGrpSpPr>
        <p:cNvPr id="1" name=""/>
        <p:cNvGrpSpPr/>
        <p:nvPr/>
      </p:nvGrpSpPr>
      <p:grpSpPr>
        <a:xfrm>
          <a:off x="0" y="0"/>
          <a:ext cx="0" cy="0"/>
          <a:chOff x="0" y="0"/>
          <a:chExt cx="0" cy="0"/>
        </a:xfrm>
      </p:grpSpPr>
      <p:sp>
        <p:nvSpPr>
          <p:cNvPr id="184" name="Title Text"/>
          <p:cNvSpPr txBox="1"/>
          <p:nvPr>
            <p:ph type="title"/>
          </p:nvPr>
        </p:nvSpPr>
        <p:spPr>
          <a:prstGeom prst="rect">
            <a:avLst/>
          </a:prstGeom>
        </p:spPr>
        <p:txBody>
          <a:bodyPr/>
          <a:lstStyle/>
          <a:p>
            <a:pPr/>
            <a:r>
              <a:t>Title Text</a:t>
            </a:r>
          </a:p>
        </p:txBody>
      </p:sp>
      <p:sp>
        <p:nvSpPr>
          <p:cNvPr id="185" name="Body Level One…"/>
          <p:cNvSpPr txBox="1"/>
          <p:nvPr>
            <p:ph type="body" sz="half" idx="1"/>
          </p:nvPr>
        </p:nvSpPr>
        <p:spPr>
          <a:xfrm>
            <a:off x="457200" y="1600200"/>
            <a:ext cx="4015800" cy="4525560"/>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186" name="Google Shape;95;p29"/>
          <p:cNvSpPr txBox="1"/>
          <p:nvPr>
            <p:ph type="body" sz="quarter" idx="21"/>
          </p:nvPr>
        </p:nvSpPr>
        <p:spPr>
          <a:xfrm>
            <a:off x="4674239" y="1600200"/>
            <a:ext cx="4015800" cy="2158560"/>
          </a:xfrm>
          <a:prstGeom prst="rect">
            <a:avLst/>
          </a:prstGeom>
        </p:spPr>
        <p:txBody>
          <a:bodyPr anchor="t"/>
          <a:lstStyle/>
          <a:p>
            <a:pPr/>
          </a:p>
        </p:txBody>
      </p:sp>
      <p:sp>
        <p:nvSpPr>
          <p:cNvPr id="187" name="Google Shape;96;p29"/>
          <p:cNvSpPr txBox="1"/>
          <p:nvPr>
            <p:ph type="body" sz="quarter" idx="22"/>
          </p:nvPr>
        </p:nvSpPr>
        <p:spPr>
          <a:xfrm>
            <a:off x="4674239" y="3964320"/>
            <a:ext cx="4015800" cy="2158560"/>
          </a:xfrm>
          <a:prstGeom prst="rect">
            <a:avLst/>
          </a:prstGeom>
        </p:spPr>
        <p:txBody>
          <a:bodyPr anchor="t"/>
          <a:lstStyle/>
          <a:p>
            <a:pPr/>
          </a:p>
        </p:txBody>
      </p:sp>
      <p:sp>
        <p:nvSpPr>
          <p:cNvPr id="1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OVER_TEXT 2">
    <p:spTree>
      <p:nvGrpSpPr>
        <p:cNvPr id="1" name=""/>
        <p:cNvGrpSpPr/>
        <p:nvPr/>
      </p:nvGrpSpPr>
      <p:grpSpPr>
        <a:xfrm>
          <a:off x="0" y="0"/>
          <a:ext cx="0" cy="0"/>
          <a:chOff x="0" y="0"/>
          <a:chExt cx="0" cy="0"/>
        </a:xfrm>
      </p:grpSpPr>
      <p:sp>
        <p:nvSpPr>
          <p:cNvPr id="195" name="Title Text"/>
          <p:cNvSpPr txBox="1"/>
          <p:nvPr>
            <p:ph type="title"/>
          </p:nvPr>
        </p:nvSpPr>
        <p:spPr>
          <a:prstGeom prst="rect">
            <a:avLst/>
          </a:prstGeom>
        </p:spPr>
        <p:txBody>
          <a:bodyPr/>
          <a:lstStyle/>
          <a:p>
            <a:pPr/>
            <a:r>
              <a:t>Title Text</a:t>
            </a:r>
          </a:p>
        </p:txBody>
      </p:sp>
      <p:sp>
        <p:nvSpPr>
          <p:cNvPr id="196" name="Body Level One…"/>
          <p:cNvSpPr txBox="1"/>
          <p:nvPr>
            <p:ph type="body" sz="quarter" idx="1"/>
          </p:nvPr>
        </p:nvSpPr>
        <p:spPr>
          <a:xfrm>
            <a:off x="457200" y="1600200"/>
            <a:ext cx="4015800" cy="2158560"/>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197" name="Google Shape;101;p30"/>
          <p:cNvSpPr txBox="1"/>
          <p:nvPr>
            <p:ph type="body" sz="quarter" idx="21"/>
          </p:nvPr>
        </p:nvSpPr>
        <p:spPr>
          <a:xfrm>
            <a:off x="4674239" y="1600200"/>
            <a:ext cx="4015800" cy="2158560"/>
          </a:xfrm>
          <a:prstGeom prst="rect">
            <a:avLst/>
          </a:prstGeom>
        </p:spPr>
        <p:txBody>
          <a:bodyPr anchor="t"/>
          <a:lstStyle/>
          <a:p>
            <a:pPr/>
          </a:p>
        </p:txBody>
      </p:sp>
      <p:sp>
        <p:nvSpPr>
          <p:cNvPr id="198" name="Google Shape;102;p30"/>
          <p:cNvSpPr txBox="1"/>
          <p:nvPr>
            <p:ph type="body" sz="half" idx="22"/>
          </p:nvPr>
        </p:nvSpPr>
        <p:spPr>
          <a:xfrm>
            <a:off x="457199" y="3964320"/>
            <a:ext cx="8229242" cy="2158560"/>
          </a:xfrm>
          <a:prstGeom prst="rect">
            <a:avLst/>
          </a:prstGeom>
        </p:spPr>
        <p:txBody>
          <a:bodyPr anchor="t"/>
          <a:lstStyle/>
          <a:p>
            <a:pPr/>
          </a:p>
        </p:txBody>
      </p:sp>
      <p:sp>
        <p:nvSpPr>
          <p:cNvPr id="1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OVER_TEXT 2">
    <p:spTree>
      <p:nvGrpSpPr>
        <p:cNvPr id="1" name=""/>
        <p:cNvGrpSpPr/>
        <p:nvPr/>
      </p:nvGrpSpPr>
      <p:grpSpPr>
        <a:xfrm>
          <a:off x="0" y="0"/>
          <a:ext cx="0" cy="0"/>
          <a:chOff x="0" y="0"/>
          <a:chExt cx="0" cy="0"/>
        </a:xfrm>
      </p:grpSpPr>
      <p:sp>
        <p:nvSpPr>
          <p:cNvPr id="206" name="Title Text"/>
          <p:cNvSpPr txBox="1"/>
          <p:nvPr>
            <p:ph type="title"/>
          </p:nvPr>
        </p:nvSpPr>
        <p:spPr>
          <a:prstGeom prst="rect">
            <a:avLst/>
          </a:prstGeom>
        </p:spPr>
        <p:txBody>
          <a:bodyPr/>
          <a:lstStyle/>
          <a:p>
            <a:pPr/>
            <a:r>
              <a:t>Title Text</a:t>
            </a:r>
          </a:p>
        </p:txBody>
      </p:sp>
      <p:sp>
        <p:nvSpPr>
          <p:cNvPr id="207" name="Body Level One…"/>
          <p:cNvSpPr txBox="1"/>
          <p:nvPr>
            <p:ph type="body" sz="half" idx="1"/>
          </p:nvPr>
        </p:nvSpPr>
        <p:spPr>
          <a:xfrm>
            <a:off x="457200" y="1600200"/>
            <a:ext cx="8229242" cy="2158560"/>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208" name="Google Shape;107;p31"/>
          <p:cNvSpPr txBox="1"/>
          <p:nvPr>
            <p:ph type="body" sz="half" idx="21"/>
          </p:nvPr>
        </p:nvSpPr>
        <p:spPr>
          <a:xfrm>
            <a:off x="457199" y="3964320"/>
            <a:ext cx="8229242" cy="2158560"/>
          </a:xfrm>
          <a:prstGeom prst="rect">
            <a:avLst/>
          </a:prstGeom>
        </p:spPr>
        <p:txBody>
          <a:bodyPr anchor="t"/>
          <a:lstStyle/>
          <a:p>
            <a:pPr/>
          </a:p>
        </p:txBody>
      </p:sp>
      <p:sp>
        <p:nvSpPr>
          <p:cNvPr id="2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UR_OBJECTS 2">
    <p:spTree>
      <p:nvGrpSpPr>
        <p:cNvPr id="1" name=""/>
        <p:cNvGrpSpPr/>
        <p:nvPr/>
      </p:nvGrpSpPr>
      <p:grpSpPr>
        <a:xfrm>
          <a:off x="0" y="0"/>
          <a:ext cx="0" cy="0"/>
          <a:chOff x="0" y="0"/>
          <a:chExt cx="0" cy="0"/>
        </a:xfrm>
      </p:grpSpPr>
      <p:sp>
        <p:nvSpPr>
          <p:cNvPr id="216" name="Title Text"/>
          <p:cNvSpPr txBox="1"/>
          <p:nvPr>
            <p:ph type="title"/>
          </p:nvPr>
        </p:nvSpPr>
        <p:spPr>
          <a:prstGeom prst="rect">
            <a:avLst/>
          </a:prstGeom>
        </p:spPr>
        <p:txBody>
          <a:bodyPr/>
          <a:lstStyle/>
          <a:p>
            <a:pPr/>
            <a:r>
              <a:t>Title Text</a:t>
            </a:r>
          </a:p>
        </p:txBody>
      </p:sp>
      <p:sp>
        <p:nvSpPr>
          <p:cNvPr id="217" name="Body Level One…"/>
          <p:cNvSpPr txBox="1"/>
          <p:nvPr>
            <p:ph type="body" sz="quarter" idx="1"/>
          </p:nvPr>
        </p:nvSpPr>
        <p:spPr>
          <a:xfrm>
            <a:off x="457200" y="1600200"/>
            <a:ext cx="4015800" cy="2158560"/>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218" name="Google Shape;112;p32"/>
          <p:cNvSpPr txBox="1"/>
          <p:nvPr>
            <p:ph type="body" sz="quarter" idx="21"/>
          </p:nvPr>
        </p:nvSpPr>
        <p:spPr>
          <a:xfrm>
            <a:off x="4674239" y="1600200"/>
            <a:ext cx="4015800" cy="2158560"/>
          </a:xfrm>
          <a:prstGeom prst="rect">
            <a:avLst/>
          </a:prstGeom>
        </p:spPr>
        <p:txBody>
          <a:bodyPr anchor="t"/>
          <a:lstStyle/>
          <a:p>
            <a:pPr/>
          </a:p>
        </p:txBody>
      </p:sp>
      <p:sp>
        <p:nvSpPr>
          <p:cNvPr id="219" name="Google Shape;113;p32"/>
          <p:cNvSpPr txBox="1"/>
          <p:nvPr>
            <p:ph type="body" sz="quarter" idx="22"/>
          </p:nvPr>
        </p:nvSpPr>
        <p:spPr>
          <a:xfrm>
            <a:off x="457196" y="3964320"/>
            <a:ext cx="4015806" cy="2158560"/>
          </a:xfrm>
          <a:prstGeom prst="rect">
            <a:avLst/>
          </a:prstGeom>
        </p:spPr>
        <p:txBody>
          <a:bodyPr anchor="t"/>
          <a:lstStyle/>
          <a:p>
            <a:pPr/>
          </a:p>
        </p:txBody>
      </p:sp>
      <p:sp>
        <p:nvSpPr>
          <p:cNvPr id="220" name="Google Shape;114;p32"/>
          <p:cNvSpPr txBox="1"/>
          <p:nvPr>
            <p:ph type="body" sz="quarter" idx="23"/>
          </p:nvPr>
        </p:nvSpPr>
        <p:spPr>
          <a:xfrm>
            <a:off x="4674239" y="3964320"/>
            <a:ext cx="4015800" cy="2158560"/>
          </a:xfrm>
          <a:prstGeom prst="rect">
            <a:avLst/>
          </a:prstGeom>
        </p:spPr>
        <p:txBody>
          <a:bodyPr anchor="t"/>
          <a:lstStyle/>
          <a:p>
            <a:pPr/>
          </a:p>
        </p:txBody>
      </p:sp>
      <p:sp>
        <p:nvSpPr>
          <p:cNvPr id="2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6 Content 2">
    <p:spTree>
      <p:nvGrpSpPr>
        <p:cNvPr id="1" name=""/>
        <p:cNvGrpSpPr/>
        <p:nvPr/>
      </p:nvGrpSpPr>
      <p:grpSpPr>
        <a:xfrm>
          <a:off x="0" y="0"/>
          <a:ext cx="0" cy="0"/>
          <a:chOff x="0" y="0"/>
          <a:chExt cx="0" cy="0"/>
        </a:xfrm>
      </p:grpSpPr>
      <p:sp>
        <p:nvSpPr>
          <p:cNvPr id="228" name="Title Text"/>
          <p:cNvSpPr txBox="1"/>
          <p:nvPr>
            <p:ph type="title"/>
          </p:nvPr>
        </p:nvSpPr>
        <p:spPr>
          <a:prstGeom prst="rect">
            <a:avLst/>
          </a:prstGeom>
        </p:spPr>
        <p:txBody>
          <a:bodyPr/>
          <a:lstStyle/>
          <a:p>
            <a:pPr/>
            <a:r>
              <a:t>Title Text</a:t>
            </a:r>
          </a:p>
        </p:txBody>
      </p:sp>
      <p:sp>
        <p:nvSpPr>
          <p:cNvPr id="229" name="Body Level One…"/>
          <p:cNvSpPr txBox="1"/>
          <p:nvPr>
            <p:ph type="body" sz="quarter" idx="1"/>
          </p:nvPr>
        </p:nvSpPr>
        <p:spPr>
          <a:xfrm>
            <a:off x="457200" y="1600200"/>
            <a:ext cx="2649603" cy="2158560"/>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230" name="Google Shape;119;p33"/>
          <p:cNvSpPr txBox="1"/>
          <p:nvPr>
            <p:ph type="body" sz="quarter" idx="21"/>
          </p:nvPr>
        </p:nvSpPr>
        <p:spPr>
          <a:xfrm>
            <a:off x="3239640" y="1600200"/>
            <a:ext cx="2649604" cy="2158560"/>
          </a:xfrm>
          <a:prstGeom prst="rect">
            <a:avLst/>
          </a:prstGeom>
        </p:spPr>
        <p:txBody>
          <a:bodyPr anchor="t"/>
          <a:lstStyle/>
          <a:p>
            <a:pPr/>
          </a:p>
        </p:txBody>
      </p:sp>
      <p:sp>
        <p:nvSpPr>
          <p:cNvPr id="231" name="Google Shape;120;p33"/>
          <p:cNvSpPr txBox="1"/>
          <p:nvPr>
            <p:ph type="body" sz="quarter" idx="22"/>
          </p:nvPr>
        </p:nvSpPr>
        <p:spPr>
          <a:xfrm>
            <a:off x="6022080" y="1600200"/>
            <a:ext cx="2649604" cy="2158560"/>
          </a:xfrm>
          <a:prstGeom prst="rect">
            <a:avLst/>
          </a:prstGeom>
        </p:spPr>
        <p:txBody>
          <a:bodyPr anchor="t"/>
          <a:lstStyle/>
          <a:p>
            <a:pPr/>
          </a:p>
        </p:txBody>
      </p:sp>
      <p:sp>
        <p:nvSpPr>
          <p:cNvPr id="232" name="Google Shape;121;p33"/>
          <p:cNvSpPr txBox="1"/>
          <p:nvPr>
            <p:ph type="body" sz="quarter" idx="23"/>
          </p:nvPr>
        </p:nvSpPr>
        <p:spPr>
          <a:xfrm>
            <a:off x="457198" y="3964320"/>
            <a:ext cx="2649604" cy="2158560"/>
          </a:xfrm>
          <a:prstGeom prst="rect">
            <a:avLst/>
          </a:prstGeom>
        </p:spPr>
        <p:txBody>
          <a:bodyPr anchor="t"/>
          <a:lstStyle/>
          <a:p>
            <a:pPr/>
          </a:p>
        </p:txBody>
      </p:sp>
      <p:sp>
        <p:nvSpPr>
          <p:cNvPr id="233" name="Google Shape;122;p33"/>
          <p:cNvSpPr txBox="1"/>
          <p:nvPr>
            <p:ph type="body" sz="quarter" idx="24"/>
          </p:nvPr>
        </p:nvSpPr>
        <p:spPr>
          <a:xfrm>
            <a:off x="3239640" y="3964320"/>
            <a:ext cx="2649604" cy="2158560"/>
          </a:xfrm>
          <a:prstGeom prst="rect">
            <a:avLst/>
          </a:prstGeom>
        </p:spPr>
        <p:txBody>
          <a:bodyPr anchor="t"/>
          <a:lstStyle/>
          <a:p>
            <a:pPr/>
          </a:p>
        </p:txBody>
      </p:sp>
      <p:sp>
        <p:nvSpPr>
          <p:cNvPr id="234" name="Google Shape;123;p33"/>
          <p:cNvSpPr txBox="1"/>
          <p:nvPr>
            <p:ph type="body" sz="quarter" idx="25"/>
          </p:nvPr>
        </p:nvSpPr>
        <p:spPr>
          <a:xfrm>
            <a:off x="6022080" y="3964320"/>
            <a:ext cx="2649604" cy="2158560"/>
          </a:xfrm>
          <a:prstGeom prst="rect">
            <a:avLst/>
          </a:prstGeom>
        </p:spPr>
        <p:txBody>
          <a:bodyPr anchor="t"/>
          <a:lstStyle/>
          <a:p>
            <a:pPr/>
          </a:p>
        </p:txBody>
      </p:sp>
      <p:sp>
        <p:nvSpPr>
          <p:cNvPr id="2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7" name="Title Text"/>
          <p:cNvSpPr txBox="1"/>
          <p:nvPr>
            <p:ph type="title"/>
          </p:nvPr>
        </p:nvSpPr>
        <p:spPr>
          <a:xfrm>
            <a:off x="628650" y="1131092"/>
            <a:ext cx="7886700" cy="994175"/>
          </a:xfrm>
          <a:prstGeom prst="rect">
            <a:avLst/>
          </a:prstGeom>
        </p:spPr>
        <p:txBody>
          <a:bodyPr lIns="34275" tIns="34275" rIns="34275" bIns="34275"/>
          <a:lstStyle>
            <a:lvl1pPr>
              <a:lnSpc>
                <a:spcPct val="90000"/>
              </a:lnSpc>
              <a:defRPr sz="4400">
                <a:latin typeface="Calibri"/>
                <a:ea typeface="Calibri"/>
                <a:cs typeface="Calibri"/>
                <a:sym typeface="Calibri"/>
              </a:defRPr>
            </a:lvl1pPr>
          </a:lstStyle>
          <a:p>
            <a:pPr/>
            <a:r>
              <a:t>Title Text</a:t>
            </a:r>
          </a:p>
        </p:txBody>
      </p:sp>
      <p:sp>
        <p:nvSpPr>
          <p:cNvPr id="28" name="Body Level One…"/>
          <p:cNvSpPr txBox="1"/>
          <p:nvPr>
            <p:ph type="body" idx="1"/>
          </p:nvPr>
        </p:nvSpPr>
        <p:spPr>
          <a:xfrm>
            <a:off x="628650" y="2226467"/>
            <a:ext cx="7886700" cy="3263509"/>
          </a:xfrm>
          <a:prstGeom prst="rect">
            <a:avLst/>
          </a:prstGeom>
        </p:spPr>
        <p:txBody>
          <a:bodyPr lIns="34275" tIns="34275" rIns="34275" bIns="34275" anchor="t"/>
          <a:lstStyle>
            <a:lvl1pPr marL="457200" indent="-406400">
              <a:lnSpc>
                <a:spcPct val="90000"/>
              </a:lnSpc>
              <a:spcBef>
                <a:spcPts val="1000"/>
              </a:spcBef>
              <a:buClr>
                <a:srgbClr val="000000"/>
              </a:buClr>
              <a:buSzPts val="2800"/>
              <a:buFont typeface="Arial"/>
              <a:buChar char="•"/>
              <a:defRPr sz="2800">
                <a:latin typeface="Calibri"/>
                <a:ea typeface="Calibri"/>
                <a:cs typeface="Calibri"/>
                <a:sym typeface="Calibri"/>
              </a:defRPr>
            </a:lvl1pPr>
            <a:lvl2pPr marL="914400" indent="-406400">
              <a:lnSpc>
                <a:spcPct val="90000"/>
              </a:lnSpc>
              <a:spcBef>
                <a:spcPts val="1000"/>
              </a:spcBef>
              <a:buClr>
                <a:srgbClr val="000000"/>
              </a:buClr>
              <a:buSzPts val="2800"/>
              <a:buFont typeface="Arial"/>
              <a:buChar char="•"/>
              <a:defRPr sz="2800">
                <a:latin typeface="Calibri"/>
                <a:ea typeface="Calibri"/>
                <a:cs typeface="Calibri"/>
                <a:sym typeface="Calibri"/>
              </a:defRPr>
            </a:lvl2pPr>
            <a:lvl3pPr marL="1371600" indent="-406400">
              <a:lnSpc>
                <a:spcPct val="90000"/>
              </a:lnSpc>
              <a:spcBef>
                <a:spcPts val="1000"/>
              </a:spcBef>
              <a:buClr>
                <a:srgbClr val="000000"/>
              </a:buClr>
              <a:buSzPts val="2800"/>
              <a:buFont typeface="Arial"/>
              <a:buChar char="•"/>
              <a:defRPr sz="2800">
                <a:latin typeface="Calibri"/>
                <a:ea typeface="Calibri"/>
                <a:cs typeface="Calibri"/>
                <a:sym typeface="Calibri"/>
              </a:defRPr>
            </a:lvl3pPr>
            <a:lvl4pPr marL="1828800" indent="-406400">
              <a:lnSpc>
                <a:spcPct val="90000"/>
              </a:lnSpc>
              <a:spcBef>
                <a:spcPts val="1000"/>
              </a:spcBef>
              <a:buClr>
                <a:srgbClr val="000000"/>
              </a:buClr>
              <a:buSzPts val="2800"/>
              <a:buFont typeface="Arial"/>
              <a:buChar char="•"/>
              <a:defRPr sz="2800">
                <a:latin typeface="Calibri"/>
                <a:ea typeface="Calibri"/>
                <a:cs typeface="Calibri"/>
                <a:sym typeface="Calibri"/>
              </a:defRPr>
            </a:lvl4pPr>
            <a:lvl5pPr marL="2286000" indent="-406400">
              <a:lnSpc>
                <a:spcPct val="90000"/>
              </a:lnSpc>
              <a:spcBef>
                <a:spcPts val="1000"/>
              </a:spcBef>
              <a:buClr>
                <a:srgbClr val="000000"/>
              </a:buClr>
              <a:buSzPts val="2800"/>
              <a:buFont typeface="Arial"/>
              <a:buChar char="•"/>
              <a:defRPr sz="28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9" name="Slide Number"/>
          <p:cNvSpPr txBox="1"/>
          <p:nvPr>
            <p:ph type="sldNum" sz="quarter" idx="2"/>
          </p:nvPr>
        </p:nvSpPr>
        <p:spPr>
          <a:xfrm>
            <a:off x="8279619" y="5648726"/>
            <a:ext cx="235734" cy="225416"/>
          </a:xfrm>
          <a:prstGeom prst="rect">
            <a:avLst/>
          </a:prstGeom>
        </p:spPr>
        <p:txBody>
          <a:bodyPr lIns="34275" tIns="34275" rIns="34275" bIns="34275"/>
          <a:lstStyle>
            <a:lvl1pPr>
              <a:defRPr>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36" name="Title Text"/>
          <p:cNvSpPr txBox="1"/>
          <p:nvPr>
            <p:ph type="title"/>
          </p:nvPr>
        </p:nvSpPr>
        <p:spPr>
          <a:prstGeom prst="rect">
            <a:avLst/>
          </a:prstGeom>
        </p:spPr>
        <p:txBody>
          <a:bodyPr/>
          <a:lstStyle/>
          <a:p>
            <a:pPr/>
            <a:r>
              <a:t>Title Text</a:t>
            </a:r>
          </a:p>
        </p:txBody>
      </p:sp>
      <p:sp>
        <p:nvSpPr>
          <p:cNvPr id="37" name="Body Level One…"/>
          <p:cNvSpPr txBox="1"/>
          <p:nvPr>
            <p:ph type="body" idx="1"/>
          </p:nvPr>
        </p:nvSpPr>
        <p:spPr>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45" name="Title Text"/>
          <p:cNvSpPr txBox="1"/>
          <p:nvPr>
            <p:ph type="title"/>
          </p:nvPr>
        </p:nvSpPr>
        <p:spPr>
          <a:prstGeom prst="rect">
            <a:avLst/>
          </a:prstGeom>
        </p:spPr>
        <p:txBody>
          <a:bodyPr/>
          <a:lstStyle/>
          <a:p>
            <a:pPr/>
            <a:r>
              <a:t>Title Text</a:t>
            </a:r>
          </a:p>
        </p:txBody>
      </p:sp>
      <p:sp>
        <p:nvSpPr>
          <p:cNvPr id="46" name="Body Level One…"/>
          <p:cNvSpPr txBox="1"/>
          <p:nvPr>
            <p:ph type="body" sz="half" idx="1"/>
          </p:nvPr>
        </p:nvSpPr>
        <p:spPr>
          <a:xfrm>
            <a:off x="457200" y="1600200"/>
            <a:ext cx="4015800" cy="4525560"/>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47" name="Google Shape;26;p15"/>
          <p:cNvSpPr txBox="1"/>
          <p:nvPr>
            <p:ph type="body" sz="half" idx="21"/>
          </p:nvPr>
        </p:nvSpPr>
        <p:spPr>
          <a:xfrm>
            <a:off x="4674239" y="1600200"/>
            <a:ext cx="4015800" cy="4525560"/>
          </a:xfrm>
          <a:prstGeom prst="rect">
            <a:avLst/>
          </a:prstGeom>
        </p:spPr>
        <p:txBody>
          <a:bodyPr anchor="t"/>
          <a:lstStyle/>
          <a:p>
            <a:pP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55" name="Title Text"/>
          <p:cNvSpPr txBox="1"/>
          <p:nvPr>
            <p:ph type="title"/>
          </p:nvPr>
        </p:nvSpPr>
        <p:spPr>
          <a:prstGeom prst="rect">
            <a:avLst/>
          </a:prstGeom>
        </p:spPr>
        <p:txBody>
          <a:bodyPr/>
          <a:lstStyle/>
          <a:p>
            <a:pPr/>
            <a:r>
              <a:t>Title Text</a:t>
            </a: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ONLY">
    <p:spTree>
      <p:nvGrpSpPr>
        <p:cNvPr id="1" name=""/>
        <p:cNvGrpSpPr/>
        <p:nvPr/>
      </p:nvGrpSpPr>
      <p:grpSpPr>
        <a:xfrm>
          <a:off x="0" y="0"/>
          <a:ext cx="0" cy="0"/>
          <a:chOff x="0" y="0"/>
          <a:chExt cx="0" cy="0"/>
        </a:xfrm>
      </p:grpSpPr>
      <p:sp>
        <p:nvSpPr>
          <p:cNvPr id="63" name="Body Level One…"/>
          <p:cNvSpPr txBox="1"/>
          <p:nvPr>
            <p:ph type="body" idx="1"/>
          </p:nvPr>
        </p:nvSpPr>
        <p:spPr>
          <a:xfrm>
            <a:off x="457200" y="274680"/>
            <a:ext cx="8229242" cy="529776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AND_OBJECT">
    <p:spTree>
      <p:nvGrpSpPr>
        <p:cNvPr id="1" name=""/>
        <p:cNvGrpSpPr/>
        <p:nvPr/>
      </p:nvGrpSpPr>
      <p:grpSpPr>
        <a:xfrm>
          <a:off x="0" y="0"/>
          <a:ext cx="0" cy="0"/>
          <a:chOff x="0" y="0"/>
          <a:chExt cx="0" cy="0"/>
        </a:xfrm>
      </p:grpSpPr>
      <p:sp>
        <p:nvSpPr>
          <p:cNvPr id="71" name="Title Text"/>
          <p:cNvSpPr txBox="1"/>
          <p:nvPr>
            <p:ph type="title"/>
          </p:nvPr>
        </p:nvSpPr>
        <p:spPr>
          <a:prstGeom prst="rect">
            <a:avLst/>
          </a:prstGeom>
        </p:spPr>
        <p:txBody>
          <a:bodyPr/>
          <a:lstStyle/>
          <a:p>
            <a:pPr/>
            <a:r>
              <a:t>Title Text</a:t>
            </a:r>
          </a:p>
        </p:txBody>
      </p:sp>
      <p:sp>
        <p:nvSpPr>
          <p:cNvPr id="72" name="Body Level One…"/>
          <p:cNvSpPr txBox="1"/>
          <p:nvPr>
            <p:ph type="body" sz="quarter" idx="1"/>
          </p:nvPr>
        </p:nvSpPr>
        <p:spPr>
          <a:xfrm>
            <a:off x="457200" y="1600200"/>
            <a:ext cx="4015800" cy="2158560"/>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73" name="Google Shape;37;p18"/>
          <p:cNvSpPr txBox="1"/>
          <p:nvPr>
            <p:ph type="body" sz="half" idx="21"/>
          </p:nvPr>
        </p:nvSpPr>
        <p:spPr>
          <a:xfrm>
            <a:off x="4674239" y="1600200"/>
            <a:ext cx="4015800" cy="4525560"/>
          </a:xfrm>
          <a:prstGeom prst="rect">
            <a:avLst/>
          </a:prstGeom>
        </p:spPr>
        <p:txBody>
          <a:bodyPr anchor="t"/>
          <a:lstStyle/>
          <a:p>
            <a:pPr/>
          </a:p>
        </p:txBody>
      </p:sp>
      <p:sp>
        <p:nvSpPr>
          <p:cNvPr id="74" name="Google Shape;38;p18"/>
          <p:cNvSpPr txBox="1"/>
          <p:nvPr>
            <p:ph type="body" sz="quarter" idx="22"/>
          </p:nvPr>
        </p:nvSpPr>
        <p:spPr>
          <a:xfrm>
            <a:off x="457196" y="3964320"/>
            <a:ext cx="4015806" cy="2158560"/>
          </a:xfrm>
          <a:prstGeom prst="rect">
            <a:avLst/>
          </a:prstGeom>
        </p:spPr>
        <p:txBody>
          <a:bodyPr anchor="t"/>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AND_TWO_OBJECTS">
    <p:spTree>
      <p:nvGrpSpPr>
        <p:cNvPr id="1" name=""/>
        <p:cNvGrpSpPr/>
        <p:nvPr/>
      </p:nvGrpSpPr>
      <p:grpSpPr>
        <a:xfrm>
          <a:off x="0" y="0"/>
          <a:ext cx="0" cy="0"/>
          <a:chOff x="0" y="0"/>
          <a:chExt cx="0" cy="0"/>
        </a:xfrm>
      </p:grpSpPr>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sz="half" idx="1"/>
          </p:nvPr>
        </p:nvSpPr>
        <p:spPr>
          <a:xfrm>
            <a:off x="457200" y="1600200"/>
            <a:ext cx="4015800" cy="4525560"/>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84" name="Google Shape;43;p19"/>
          <p:cNvSpPr txBox="1"/>
          <p:nvPr>
            <p:ph type="body" sz="quarter" idx="21"/>
          </p:nvPr>
        </p:nvSpPr>
        <p:spPr>
          <a:xfrm>
            <a:off x="4674239" y="1600200"/>
            <a:ext cx="4015800" cy="2158560"/>
          </a:xfrm>
          <a:prstGeom prst="rect">
            <a:avLst/>
          </a:prstGeom>
        </p:spPr>
        <p:txBody>
          <a:bodyPr anchor="t"/>
          <a:lstStyle/>
          <a:p>
            <a:pPr/>
          </a:p>
        </p:txBody>
      </p:sp>
      <p:sp>
        <p:nvSpPr>
          <p:cNvPr id="85" name="Google Shape;44;p19"/>
          <p:cNvSpPr txBox="1"/>
          <p:nvPr>
            <p:ph type="body" sz="quarter" idx="22"/>
          </p:nvPr>
        </p:nvSpPr>
        <p:spPr>
          <a:xfrm>
            <a:off x="4674239" y="3964320"/>
            <a:ext cx="4015800" cy="2158560"/>
          </a:xfrm>
          <a:prstGeom prst="rect">
            <a:avLst/>
          </a:prstGeom>
        </p:spPr>
        <p:txBody>
          <a:bodyPr anchor="t"/>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80"/>
            <a:ext cx="8229242" cy="114264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Title Text</a:t>
            </a:r>
          </a:p>
        </p:txBody>
      </p:sp>
      <p:sp>
        <p:nvSpPr>
          <p:cNvPr id="3" name="Body Level One…"/>
          <p:cNvSpPr txBox="1"/>
          <p:nvPr>
            <p:ph type="body" idx="1"/>
          </p:nvPr>
        </p:nvSpPr>
        <p:spPr>
          <a:xfrm>
            <a:off x="457200" y="1600200"/>
            <a:ext cx="8229242" cy="452556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294667" y="6232242"/>
            <a:ext cx="258535" cy="248216"/>
          </a:xfrm>
          <a:prstGeom prst="rect">
            <a:avLst/>
          </a:prstGeom>
          <a:ln w="12700">
            <a:miter lim="400000"/>
          </a:ln>
        </p:spPr>
        <p:txBody>
          <a:bodyPr wrap="none" lIns="45675" tIns="45675" rIns="45675" bIns="45675" anchor="ctr">
            <a:spAutoFit/>
          </a:bodyPr>
          <a:lstStyle>
            <a:lvl1pPr algn="r">
              <a:defRPr sz="1200">
                <a:solidFill>
                  <a:srgbClr val="8B8B8B"/>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9pPr>
    </p:titleStyle>
    <p:bodyStyle>
      <a:lvl1pPr marL="0" marR="0" indent="2286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1pPr>
      <a:lvl2pPr marL="0" marR="0" indent="2286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2pPr>
      <a:lvl3pPr marL="0" marR="0" indent="2286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3pPr>
      <a:lvl4pPr marL="0" marR="0" indent="2286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4pPr>
      <a:lvl5pPr marL="0" marR="0" indent="2286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5pPr>
      <a:lvl6pPr marL="0" marR="0" indent="2286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6pPr>
      <a:lvl7pPr marL="0" marR="0" indent="2286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7pPr>
      <a:lvl8pPr marL="0" marR="0" indent="2286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8pPr>
      <a:lvl9pPr marL="0" marR="0" indent="2286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rive.google.com/file/d/1VN4Wbp69RZgh9MMoNEAtYMk9Rm9bZnjR/view?usp=sharing" TargetMode="External"/><Relationship Id="rId3" Type="http://schemas.openxmlformats.org/officeDocument/2006/relationships/hyperlink" Target="https://github.com/shivi15sharda/Major-Project-2022-Group-72-"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ijariit.com/manuscript/game-theory-based-task-offloading-in-fog-based-wireless-networks/"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Google Shape;129;p1"/>
          <p:cNvSpPr txBox="1"/>
          <p:nvPr/>
        </p:nvSpPr>
        <p:spPr>
          <a:xfrm>
            <a:off x="50403" y="409428"/>
            <a:ext cx="9043194" cy="3457918"/>
          </a:xfrm>
          <a:prstGeom prst="rect">
            <a:avLst/>
          </a:prstGeom>
          <a:ln w="12700">
            <a:miter lim="400000"/>
          </a:ln>
          <a:extLst>
            <a:ext uri="{C572A759-6A51-4108-AA02-DFA0A04FC94B}">
              <ma14:wrappingTextBoxFlag xmlns:ma14="http://schemas.microsoft.com/office/mac/drawingml/2011/main" val="1"/>
            </a:ext>
          </a:extLst>
        </p:spPr>
        <p:txBody>
          <a:bodyPr lIns="45675" tIns="45675" rIns="45675" bIns="45675" anchor="ctr">
            <a:spAutoFit/>
          </a:bodyPr>
          <a:lstStyle/>
          <a:p>
            <a:pPr algn="ctr">
              <a:defRPr sz="1800">
                <a:latin typeface="+mn-lt"/>
                <a:ea typeface="+mn-ea"/>
                <a:cs typeface="+mn-cs"/>
                <a:sym typeface="Arial"/>
              </a:defRPr>
            </a:pPr>
            <a:br/>
            <a:br/>
            <a:br/>
            <a:br/>
            <a:br/>
            <a:r>
              <a:rPr b="1" sz="3200" u="sng"/>
              <a:t>B.Tech. Project Evaluation</a:t>
            </a:r>
            <a:br>
              <a:rPr b="1" sz="3200" u="sng"/>
            </a:br>
            <a:r>
              <a:rPr b="1" sz="2000"/>
              <a:t>Load Balancing and Task Execution in Fog-Assisted Networks: </a:t>
            </a:r>
            <a:endParaRPr b="1" sz="2000">
              <a:latin typeface="Helvetica Neue"/>
              <a:ea typeface="Helvetica Neue"/>
              <a:cs typeface="Helvetica Neue"/>
              <a:sym typeface="Helvetica Neue"/>
            </a:endParaRPr>
          </a:p>
          <a:p>
            <a:pPr algn="ctr">
              <a:defRPr b="1" sz="2000">
                <a:latin typeface="+mn-lt"/>
                <a:ea typeface="+mn-ea"/>
                <a:cs typeface="+mn-cs"/>
                <a:sym typeface="Arial"/>
              </a:defRPr>
            </a:pPr>
            <a:r>
              <a:t>An incentive-based bargaining approach</a:t>
            </a:r>
            <a:br/>
            <a:br/>
            <a:br/>
            <a:r>
              <a:rPr b="0" sz="2800"/>
              <a:t> </a:t>
            </a:r>
          </a:p>
        </p:txBody>
      </p:sp>
      <p:sp>
        <p:nvSpPr>
          <p:cNvPr id="245" name="Google Shape;130;p1"/>
          <p:cNvSpPr txBox="1"/>
          <p:nvPr/>
        </p:nvSpPr>
        <p:spPr>
          <a:xfrm>
            <a:off x="578149" y="5662450"/>
            <a:ext cx="7987801" cy="1071410"/>
          </a:xfrm>
          <a:prstGeom prst="rect">
            <a:avLst/>
          </a:prstGeom>
          <a:ln w="12700">
            <a:miter lim="400000"/>
          </a:ln>
          <a:extLst>
            <a:ext uri="{C572A759-6A51-4108-AA02-DFA0A04FC94B}">
              <ma14:wrappingTextBoxFlag xmlns:ma14="http://schemas.microsoft.com/office/mac/drawingml/2011/main" val="1"/>
            </a:ext>
          </a:extLst>
        </p:spPr>
        <p:txBody>
          <a:bodyPr lIns="44975" tIns="44975" rIns="44975" bIns="44975">
            <a:spAutoFit/>
          </a:bodyPr>
          <a:lstStyle/>
          <a:p>
            <a:pPr algn="ctr">
              <a:defRPr sz="2200">
                <a:latin typeface="+mn-lt"/>
                <a:ea typeface="+mn-ea"/>
                <a:cs typeface="+mn-cs"/>
                <a:sym typeface="Arial"/>
              </a:defRPr>
            </a:pPr>
            <a:r>
              <a:t>DEPARTMENT OF COMPUTER SCIENCE &amp; ENGINEERING</a:t>
            </a:r>
          </a:p>
          <a:p>
            <a:pPr algn="ctr">
              <a:defRPr sz="2200">
                <a:latin typeface="+mn-lt"/>
                <a:ea typeface="+mn-ea"/>
                <a:cs typeface="+mn-cs"/>
                <a:sym typeface="Arial"/>
              </a:defRPr>
            </a:pPr>
            <a:r>
              <a:t>SCHOOL OF ENGINEERING AND TECHNOLOGY </a:t>
            </a:r>
          </a:p>
          <a:p>
            <a:pPr algn="ctr">
              <a:defRPr sz="2200">
                <a:latin typeface="+mn-lt"/>
                <a:ea typeface="+mn-ea"/>
                <a:cs typeface="+mn-cs"/>
                <a:sym typeface="Arial"/>
              </a:defRPr>
            </a:pPr>
            <a:r>
              <a:t>May, 2022</a:t>
            </a:r>
          </a:p>
        </p:txBody>
      </p:sp>
      <p:sp>
        <p:nvSpPr>
          <p:cNvPr id="246" name="Google Shape;131;p1"/>
          <p:cNvSpPr txBox="1"/>
          <p:nvPr/>
        </p:nvSpPr>
        <p:spPr>
          <a:xfrm>
            <a:off x="292559" y="3145091"/>
            <a:ext cx="4301889" cy="1682672"/>
          </a:xfrm>
          <a:prstGeom prst="rect">
            <a:avLst/>
          </a:prstGeom>
          <a:ln w="12700">
            <a:miter lim="400000"/>
          </a:ln>
          <a:extLst>
            <a:ext uri="{C572A759-6A51-4108-AA02-DFA0A04FC94B}">
              <ma14:wrappingTextBoxFlag xmlns:ma14="http://schemas.microsoft.com/office/mac/drawingml/2011/main" val="1"/>
            </a:ext>
          </a:extLst>
        </p:spPr>
        <p:txBody>
          <a:bodyPr lIns="44975" tIns="44975" rIns="44975" bIns="44975">
            <a:spAutoFit/>
          </a:bodyPr>
          <a:lstStyle/>
          <a:p>
            <a:pPr>
              <a:defRPr sz="1800">
                <a:latin typeface="+mn-lt"/>
                <a:ea typeface="+mn-ea"/>
                <a:cs typeface="+mn-cs"/>
                <a:sym typeface="Arial"/>
              </a:defRPr>
            </a:pPr>
            <a:r>
              <a:t>PRESENTED BY:</a:t>
            </a:r>
          </a:p>
          <a:p>
            <a:pPr>
              <a:defRPr sz="1800">
                <a:latin typeface="+mn-lt"/>
                <a:ea typeface="+mn-ea"/>
                <a:cs typeface="+mn-cs"/>
                <a:sym typeface="Arial"/>
              </a:defRPr>
            </a:pPr>
            <a:r>
              <a:t>                            </a:t>
            </a:r>
          </a:p>
          <a:p>
            <a:pPr indent="539639">
              <a:defRPr sz="1800">
                <a:latin typeface="+mn-lt"/>
                <a:ea typeface="+mn-ea"/>
                <a:cs typeface="+mn-cs"/>
                <a:sym typeface="Arial"/>
              </a:defRPr>
            </a:pPr>
            <a:r>
              <a:t>Snigdha Kashyap,     2018003781</a:t>
            </a:r>
          </a:p>
          <a:p>
            <a:pPr indent="539639">
              <a:defRPr sz="1800">
                <a:latin typeface="+mn-lt"/>
                <a:ea typeface="+mn-ea"/>
                <a:cs typeface="+mn-cs"/>
                <a:sym typeface="Arial"/>
              </a:defRPr>
            </a:pPr>
            <a:r>
              <a:t>Saahil Kumar Singh, 2018015052</a:t>
            </a:r>
          </a:p>
          <a:p>
            <a:pPr indent="539639">
              <a:defRPr sz="1800">
                <a:latin typeface="+mn-lt"/>
                <a:ea typeface="+mn-ea"/>
                <a:cs typeface="+mn-cs"/>
                <a:sym typeface="Arial"/>
              </a:defRPr>
            </a:pPr>
            <a:r>
              <a:t>Abhishek Rouniyar,  2018015598</a:t>
            </a:r>
          </a:p>
          <a:p>
            <a:pPr indent="539639">
              <a:defRPr sz="1800">
                <a:latin typeface="+mn-lt"/>
                <a:ea typeface="+mn-ea"/>
                <a:cs typeface="+mn-cs"/>
                <a:sym typeface="Arial"/>
              </a:defRPr>
            </a:pPr>
            <a:r>
              <a:t>Rajsi Saxena,             2018005147</a:t>
            </a:r>
          </a:p>
        </p:txBody>
      </p:sp>
      <p:sp>
        <p:nvSpPr>
          <p:cNvPr id="247" name="Google Shape;132;p1"/>
          <p:cNvSpPr txBox="1"/>
          <p:nvPr/>
        </p:nvSpPr>
        <p:spPr>
          <a:xfrm>
            <a:off x="5361385" y="3141578"/>
            <a:ext cx="3403233" cy="336887"/>
          </a:xfrm>
          <a:prstGeom prst="rect">
            <a:avLst/>
          </a:prstGeom>
          <a:ln w="12700">
            <a:miter lim="400000"/>
          </a:ln>
          <a:extLst>
            <a:ext uri="{C572A759-6A51-4108-AA02-DFA0A04FC94B}">
              <ma14:wrappingTextBoxFlag xmlns:ma14="http://schemas.microsoft.com/office/mac/drawingml/2011/main" val="1"/>
            </a:ext>
          </a:extLst>
        </p:spPr>
        <p:txBody>
          <a:bodyPr lIns="44975" tIns="44975" rIns="44975" bIns="44975">
            <a:spAutoFit/>
          </a:bodyPr>
          <a:lstStyle>
            <a:lvl1pPr>
              <a:defRPr sz="1700">
                <a:latin typeface="+mn-lt"/>
                <a:ea typeface="+mn-ea"/>
                <a:cs typeface="+mn-cs"/>
                <a:sym typeface="Arial"/>
              </a:defRPr>
            </a:lvl1pPr>
          </a:lstStyle>
          <a:p>
            <a:pPr/>
            <a:r>
              <a:t>UNDER THE SUPERVISION OF:</a:t>
            </a:r>
          </a:p>
        </p:txBody>
      </p:sp>
      <p:sp>
        <p:nvSpPr>
          <p:cNvPr id="248" name="Google Shape;133;p1"/>
          <p:cNvSpPr txBox="1"/>
          <p:nvPr/>
        </p:nvSpPr>
        <p:spPr>
          <a:xfrm>
            <a:off x="5258395" y="3749950"/>
            <a:ext cx="3403234" cy="997703"/>
          </a:xfrm>
          <a:prstGeom prst="rect">
            <a:avLst/>
          </a:prstGeom>
          <a:ln w="12700">
            <a:miter lim="400000"/>
          </a:ln>
          <a:extLst>
            <a:ext uri="{C572A759-6A51-4108-AA02-DFA0A04FC94B}">
              <ma14:wrappingTextBoxFlag xmlns:ma14="http://schemas.microsoft.com/office/mac/drawingml/2011/main" val="1"/>
            </a:ext>
          </a:extLst>
        </p:spPr>
        <p:txBody>
          <a:bodyPr lIns="44975" tIns="44975" rIns="44975" bIns="44975">
            <a:spAutoFit/>
          </a:bodyPr>
          <a:lstStyle/>
          <a:p>
            <a:pPr algn="ctr">
              <a:defRPr b="1" sz="1600">
                <a:latin typeface="+mn-lt"/>
                <a:ea typeface="+mn-ea"/>
                <a:cs typeface="+mn-cs"/>
                <a:sym typeface="Arial"/>
              </a:defRPr>
            </a:pPr>
            <a:r>
              <a:t>Mr. Avinash Kumar</a:t>
            </a:r>
          </a:p>
          <a:p>
            <a:pPr algn="ctr">
              <a:defRPr b="1" sz="1600">
                <a:latin typeface="+mn-lt"/>
                <a:ea typeface="+mn-ea"/>
                <a:cs typeface="+mn-cs"/>
                <a:sym typeface="Arial"/>
              </a:defRPr>
            </a:pPr>
            <a:r>
              <a:t>(Asst. Professor, Dept. of CSE)</a:t>
            </a:r>
          </a:p>
          <a:p>
            <a:pPr algn="ctr">
              <a:defRPr b="1" sz="1600">
                <a:latin typeface="+mn-lt"/>
                <a:ea typeface="+mn-ea"/>
                <a:cs typeface="+mn-cs"/>
                <a:sym typeface="Arial"/>
              </a:defRPr>
            </a:pPr>
            <a:r>
              <a:t>Sharda University, </a:t>
            </a:r>
          </a:p>
          <a:p>
            <a:pPr algn="ctr">
              <a:defRPr b="1" sz="1600">
                <a:latin typeface="+mn-lt"/>
                <a:ea typeface="+mn-ea"/>
                <a:cs typeface="+mn-cs"/>
                <a:sym typeface="Arial"/>
              </a:defRPr>
            </a:pPr>
            <a:r>
              <a:t>Gr. Noida</a:t>
            </a:r>
          </a:p>
        </p:txBody>
      </p:sp>
      <p:pic>
        <p:nvPicPr>
          <p:cNvPr id="249" name="Google Shape;134;p1" descr="Google Shape;134;p1"/>
          <p:cNvPicPr>
            <a:picLocks noChangeAspect="1"/>
          </p:cNvPicPr>
          <p:nvPr/>
        </p:nvPicPr>
        <p:blipFill>
          <a:blip r:embed="rId2">
            <a:extLst/>
          </a:blip>
          <a:stretch>
            <a:fillRect/>
          </a:stretch>
        </p:blipFill>
        <p:spPr>
          <a:xfrm>
            <a:off x="2360727" y="291080"/>
            <a:ext cx="4301889" cy="1207948"/>
          </a:xfrm>
          <a:prstGeom prst="rect">
            <a:avLst/>
          </a:prstGeom>
          <a:ln w="12700">
            <a:miter lim="400000"/>
          </a:ln>
        </p:spPr>
      </p:pic>
      <p:sp>
        <p:nvSpPr>
          <p:cNvPr id="250" name="Google Shape;135;p1"/>
          <p:cNvSpPr txBox="1"/>
          <p:nvPr>
            <p:ph type="sldNum" sz="quarter" idx="4294967295"/>
          </p:nvPr>
        </p:nvSpPr>
        <p:spPr>
          <a:xfrm>
            <a:off x="4481329" y="6414727"/>
            <a:ext cx="181292" cy="2482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Google Shape;181;p8"/>
          <p:cNvSpPr txBox="1"/>
          <p:nvPr/>
        </p:nvSpPr>
        <p:spPr>
          <a:xfrm>
            <a:off x="719303" y="1593500"/>
            <a:ext cx="7785101" cy="162736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marL="220578" indent="-220578" algn="just">
              <a:lnSpc>
                <a:spcPct val="120000"/>
              </a:lnSpc>
              <a:buClr>
                <a:srgbClr val="000000"/>
              </a:buClr>
              <a:buSzPts val="2200"/>
              <a:buFont typeface="Arial"/>
              <a:buChar char="-"/>
              <a:defRPr sz="2200">
                <a:latin typeface="+mn-lt"/>
                <a:ea typeface="+mn-ea"/>
                <a:cs typeface="+mn-cs"/>
                <a:sym typeface="Arial"/>
              </a:defRPr>
            </a:pPr>
            <a:r>
              <a:t>The paper has been submitted in Springer journal: Networks and Spatial Economics on 22nd March, 2022</a:t>
            </a:r>
          </a:p>
          <a:p>
            <a:pPr marL="228600" indent="-228600" algn="just">
              <a:lnSpc>
                <a:spcPct val="90000"/>
              </a:lnSpc>
              <a:spcBef>
                <a:spcPts val="1000"/>
              </a:spcBef>
              <a:buClr>
                <a:srgbClr val="000000"/>
              </a:buClr>
              <a:buSzPts val="2200"/>
              <a:buFont typeface="Arial"/>
              <a:buChar char="•"/>
              <a:defRPr sz="2200">
                <a:latin typeface="Calibri"/>
                <a:ea typeface="Calibri"/>
                <a:cs typeface="Calibri"/>
                <a:sym typeface="Calibri"/>
              </a:defRPr>
            </a:pPr>
            <a:r>
              <a:t>Current Status: </a:t>
            </a:r>
            <a:r>
              <a:rPr i="1"/>
              <a:t>Primary changes made, editor assigned to review the content.</a:t>
            </a:r>
          </a:p>
        </p:txBody>
      </p:sp>
      <p:sp>
        <p:nvSpPr>
          <p:cNvPr id="285" name="Google Shape;182;p8"/>
          <p:cNvSpPr txBox="1"/>
          <p:nvPr/>
        </p:nvSpPr>
        <p:spPr>
          <a:xfrm>
            <a:off x="39853" y="540808"/>
            <a:ext cx="9144001" cy="547956"/>
          </a:xfrm>
          <a:prstGeom prst="rect">
            <a:avLst/>
          </a:prstGeom>
          <a:ln w="12700">
            <a:miter lim="400000"/>
          </a:ln>
          <a:extLst>
            <a:ext uri="{C572A759-6A51-4108-AA02-DFA0A04FC94B}">
              <ma14:wrappingTextBoxFlag xmlns:ma14="http://schemas.microsoft.com/office/mac/drawingml/2011/main" val="1"/>
            </a:ext>
          </a:extLst>
        </p:spPr>
        <p:txBody>
          <a:bodyPr lIns="45675" tIns="45675" rIns="45675" bIns="45675" anchor="ctr">
            <a:spAutoFit/>
          </a:bodyPr>
          <a:lstStyle>
            <a:lvl1pPr algn="ctr">
              <a:defRPr b="1" sz="3200">
                <a:latin typeface="+mn-lt"/>
                <a:ea typeface="+mn-ea"/>
                <a:cs typeface="+mn-cs"/>
                <a:sym typeface="Arial"/>
              </a:defRPr>
            </a:lvl1pPr>
          </a:lstStyle>
          <a:p>
            <a:pPr/>
            <a:r>
              <a:t>Proof of research paper communicated</a:t>
            </a:r>
          </a:p>
        </p:txBody>
      </p:sp>
      <p:sp>
        <p:nvSpPr>
          <p:cNvPr id="286" name="Google Shape;183;p8"/>
          <p:cNvSpPr txBox="1"/>
          <p:nvPr>
            <p:ph type="sldNum" sz="quarter" idx="4294967295"/>
          </p:nvPr>
        </p:nvSpPr>
        <p:spPr>
          <a:xfrm>
            <a:off x="4404087" y="6232216"/>
            <a:ext cx="258535" cy="24821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7" name="Google Shape;184;p8" descr="Google Shape;184;p8"/>
          <p:cNvPicPr>
            <a:picLocks noChangeAspect="1"/>
          </p:cNvPicPr>
          <p:nvPr/>
        </p:nvPicPr>
        <p:blipFill>
          <a:blip r:embed="rId2">
            <a:extLst/>
          </a:blip>
          <a:stretch>
            <a:fillRect/>
          </a:stretch>
        </p:blipFill>
        <p:spPr>
          <a:xfrm>
            <a:off x="802367" y="3492708"/>
            <a:ext cx="7618838" cy="218248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Google Shape;189;p9"/>
          <p:cNvSpPr txBox="1"/>
          <p:nvPr>
            <p:ph type="body" idx="1"/>
          </p:nvPr>
        </p:nvSpPr>
        <p:spPr>
          <a:xfrm>
            <a:off x="628650" y="1460749"/>
            <a:ext cx="7886700" cy="4356402"/>
          </a:xfrm>
          <a:prstGeom prst="rect">
            <a:avLst/>
          </a:prstGeom>
        </p:spPr>
        <p:txBody>
          <a:bodyPr/>
          <a:lstStyle/>
          <a:p>
            <a:pPr marL="0" indent="0" algn="just">
              <a:spcBef>
                <a:spcPts val="0"/>
              </a:spcBef>
              <a:buSzTx/>
              <a:buNone/>
              <a:defRPr sz="2100">
                <a:latin typeface="+mn-lt"/>
                <a:ea typeface="+mn-ea"/>
                <a:cs typeface="+mn-cs"/>
                <a:sym typeface="Arial"/>
              </a:defRPr>
            </a:pPr>
            <a:r>
              <a:t>We have demonstrated the setting of fog nodes and fog users in a fog-assisted network and formulated a task offloading problem. We devised a cooperative approach in order to model a more efficient and cost-effective task execution and load balancing among fog nodes. We have taken into consideration different costs incurred by the fog nodes and users including delay in transmission, energy cost, incentives. Finally, we simulated the comparison of total cost incurred in case of independent and bargaining task offloading approach and proved the efficiency and cost-effectiveness of bargaining or cooperative incentive-based approach over an independent one.</a:t>
            </a:r>
          </a:p>
          <a:p>
            <a:pPr marL="0" indent="0" algn="just">
              <a:spcBef>
                <a:spcPts val="900"/>
              </a:spcBef>
              <a:buSzTx/>
              <a:buNone/>
              <a:defRPr sz="2100">
                <a:latin typeface="+mn-lt"/>
                <a:ea typeface="+mn-ea"/>
                <a:cs typeface="+mn-cs"/>
                <a:sym typeface="Arial"/>
              </a:defRPr>
            </a:pPr>
          </a:p>
          <a:p>
            <a:pPr marL="0" indent="0" algn="just">
              <a:spcBef>
                <a:spcPts val="900"/>
              </a:spcBef>
              <a:buSzTx/>
              <a:buNone/>
              <a:defRPr sz="2100">
                <a:latin typeface="+mn-lt"/>
                <a:ea typeface="+mn-ea"/>
                <a:cs typeface="+mn-cs"/>
                <a:sym typeface="Arial"/>
              </a:defRPr>
            </a:pPr>
            <a:r>
              <a:t>Research paper and related content: </a:t>
            </a:r>
            <a:r>
              <a:rPr sz="2700" u="sng">
                <a:solidFill>
                  <a:srgbClr val="0000FF"/>
                </a:solidFill>
                <a:uFill>
                  <a:solidFill>
                    <a:srgbClr val="0000FF"/>
                  </a:solidFill>
                </a:uFill>
                <a:latin typeface="Calibri"/>
                <a:ea typeface="Calibri"/>
                <a:cs typeface="Calibri"/>
                <a:sym typeface="Calibri"/>
                <a:hlinkClick r:id="rId2" invalidUrl="" action="" tgtFrame="" tooltip="" history="1" highlightClick="0" endSnd="0"/>
              </a:rPr>
              <a:t> </a:t>
            </a:r>
            <a:r>
              <a:rPr sz="2700" u="sng">
                <a:solidFill>
                  <a:srgbClr val="0000FF"/>
                </a:solidFill>
                <a:uFill>
                  <a:solidFill>
                    <a:srgbClr val="0000FF"/>
                  </a:solidFill>
                </a:uFill>
                <a:latin typeface="Calibri"/>
                <a:ea typeface="Calibri"/>
                <a:cs typeface="Calibri"/>
                <a:sym typeface="Calibri"/>
                <a:hlinkClick r:id="rId3" invalidUrl="" action="" tgtFrame="" tooltip="" history="1" highlightClick="0" endSnd="0"/>
              </a:rPr>
              <a:t>Link</a:t>
            </a:r>
          </a:p>
        </p:txBody>
      </p:sp>
      <p:sp>
        <p:nvSpPr>
          <p:cNvPr id="290" name="Google Shape;190;p9"/>
          <p:cNvSpPr txBox="1"/>
          <p:nvPr/>
        </p:nvSpPr>
        <p:spPr>
          <a:xfrm>
            <a:off x="503104" y="597786"/>
            <a:ext cx="8137791" cy="547956"/>
          </a:xfrm>
          <a:prstGeom prst="rect">
            <a:avLst/>
          </a:prstGeom>
          <a:ln w="12700">
            <a:miter lim="400000"/>
          </a:ln>
          <a:extLst>
            <a:ext uri="{C572A759-6A51-4108-AA02-DFA0A04FC94B}">
              <ma14:wrappingTextBoxFlag xmlns:ma14="http://schemas.microsoft.com/office/mac/drawingml/2011/main" val="1"/>
            </a:ext>
          </a:extLst>
        </p:spPr>
        <p:txBody>
          <a:bodyPr lIns="45675" tIns="45675" rIns="45675" bIns="45675" anchor="ctr">
            <a:spAutoFit/>
          </a:bodyPr>
          <a:lstStyle>
            <a:lvl1pPr algn="ctr">
              <a:defRPr b="1" sz="3200">
                <a:latin typeface="+mn-lt"/>
                <a:ea typeface="+mn-ea"/>
                <a:cs typeface="+mn-cs"/>
                <a:sym typeface="Arial"/>
              </a:defRPr>
            </a:lvl1pPr>
          </a:lstStyle>
          <a:p>
            <a:pPr/>
            <a:r>
              <a:t>Conclusion</a:t>
            </a:r>
          </a:p>
        </p:txBody>
      </p:sp>
      <p:sp>
        <p:nvSpPr>
          <p:cNvPr id="291" name="Google Shape;191;p9"/>
          <p:cNvSpPr txBox="1"/>
          <p:nvPr>
            <p:ph type="sldNum" sz="quarter" idx="4294967295"/>
          </p:nvPr>
        </p:nvSpPr>
        <p:spPr>
          <a:xfrm>
            <a:off x="4454145" y="6120679"/>
            <a:ext cx="235735" cy="225415"/>
          </a:xfrm>
          <a:prstGeom prst="rect">
            <a:avLst/>
          </a:prstGeom>
          <a:extLst>
            <a:ext uri="{C572A759-6A51-4108-AA02-DFA0A04FC94B}">
              <ma14:wrappingTextBoxFlag xmlns:ma14="http://schemas.microsoft.com/office/mac/drawingml/2011/main" val="1"/>
            </a:ext>
          </a:extLst>
        </p:spPr>
        <p:txBody>
          <a:bodyPr lIns="34275" tIns="34275" rIns="34275" bIns="34275"/>
          <a:lstStyle>
            <a:lvl1pPr>
              <a:defRPr>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Google Shape;140;p2"/>
          <p:cNvSpPr txBox="1"/>
          <p:nvPr/>
        </p:nvSpPr>
        <p:spPr>
          <a:xfrm>
            <a:off x="679449" y="1813634"/>
            <a:ext cx="7785101" cy="258043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lvl="1">
              <a:lnSpc>
                <a:spcPct val="120000"/>
              </a:lnSpc>
              <a:defRPr sz="1800">
                <a:latin typeface="+mn-lt"/>
                <a:ea typeface="+mn-ea"/>
                <a:cs typeface="+mn-cs"/>
                <a:sym typeface="Arial"/>
              </a:defRPr>
            </a:pPr>
            <a:r>
              <a:t>							</a:t>
            </a:r>
            <a:r>
              <a:rPr b="1"/>
              <a:t>Page No</a:t>
            </a:r>
            <a:endParaRPr b="1"/>
          </a:p>
          <a:p>
            <a:pPr>
              <a:lnSpc>
                <a:spcPct val="120000"/>
              </a:lnSpc>
              <a:defRPr sz="1800">
                <a:latin typeface="+mn-lt"/>
                <a:ea typeface="+mn-ea"/>
                <a:cs typeface="+mn-cs"/>
                <a:sym typeface="Arial"/>
              </a:defRPr>
            </a:pPr>
            <a:r>
              <a:t>Approval from the guide					3</a:t>
            </a:r>
          </a:p>
          <a:p>
            <a:pPr>
              <a:lnSpc>
                <a:spcPct val="120000"/>
              </a:lnSpc>
              <a:defRPr sz="1800">
                <a:latin typeface="+mn-lt"/>
                <a:ea typeface="+mn-ea"/>
                <a:cs typeface="+mn-cs"/>
                <a:sym typeface="Arial"/>
              </a:defRPr>
            </a:pPr>
            <a:r>
              <a:t>Project overview						5</a:t>
            </a:r>
          </a:p>
          <a:p>
            <a:pPr>
              <a:lnSpc>
                <a:spcPct val="120000"/>
              </a:lnSpc>
              <a:defRPr sz="1800">
                <a:latin typeface="+mn-lt"/>
                <a:ea typeface="+mn-ea"/>
                <a:cs typeface="+mn-cs"/>
                <a:sym typeface="Arial"/>
              </a:defRPr>
            </a:pPr>
            <a:r>
              <a:t>Project timeline: Gantt chart				6</a:t>
            </a:r>
          </a:p>
          <a:p>
            <a:pPr>
              <a:lnSpc>
                <a:spcPct val="120000"/>
              </a:lnSpc>
              <a:defRPr sz="1800">
                <a:latin typeface="+mn-lt"/>
                <a:ea typeface="+mn-ea"/>
                <a:cs typeface="+mn-cs"/>
                <a:sym typeface="Arial"/>
              </a:defRPr>
            </a:pPr>
            <a:r>
              <a:t>Workload distribution					7</a:t>
            </a:r>
          </a:p>
          <a:p>
            <a:pPr>
              <a:lnSpc>
                <a:spcPct val="120000"/>
              </a:lnSpc>
              <a:defRPr sz="1800">
                <a:latin typeface="+mn-lt"/>
                <a:ea typeface="+mn-ea"/>
                <a:cs typeface="+mn-cs"/>
                <a:sym typeface="Arial"/>
              </a:defRPr>
            </a:pPr>
            <a:r>
              <a:t>Improvement/Work done from the last evaluation		8</a:t>
            </a:r>
          </a:p>
          <a:p>
            <a:pPr>
              <a:lnSpc>
                <a:spcPct val="120000"/>
              </a:lnSpc>
              <a:defRPr sz="1800">
                <a:latin typeface="+mn-lt"/>
                <a:ea typeface="+mn-ea"/>
                <a:cs typeface="+mn-cs"/>
                <a:sym typeface="Arial"/>
              </a:defRPr>
            </a:pPr>
            <a:r>
              <a:t>Proof of paper communicated &amp; published			9</a:t>
            </a:r>
          </a:p>
          <a:p>
            <a:pPr>
              <a:lnSpc>
                <a:spcPct val="120000"/>
              </a:lnSpc>
              <a:defRPr sz="1800">
                <a:latin typeface="+mn-lt"/>
                <a:ea typeface="+mn-ea"/>
                <a:cs typeface="+mn-cs"/>
                <a:sym typeface="Arial"/>
              </a:defRPr>
            </a:pPr>
            <a:r>
              <a:t>Conclusion						11</a:t>
            </a:r>
          </a:p>
        </p:txBody>
      </p:sp>
      <p:sp>
        <p:nvSpPr>
          <p:cNvPr id="253" name="Google Shape;141;p2"/>
          <p:cNvSpPr txBox="1"/>
          <p:nvPr/>
        </p:nvSpPr>
        <p:spPr>
          <a:xfrm>
            <a:off x="1841531" y="354540"/>
            <a:ext cx="5460937" cy="547956"/>
          </a:xfrm>
          <a:prstGeom prst="rect">
            <a:avLst/>
          </a:prstGeom>
          <a:ln w="12700">
            <a:miter lim="400000"/>
          </a:ln>
          <a:extLst>
            <a:ext uri="{C572A759-6A51-4108-AA02-DFA0A04FC94B}">
              <ma14:wrappingTextBoxFlag xmlns:ma14="http://schemas.microsoft.com/office/mac/drawingml/2011/main" val="1"/>
            </a:ext>
          </a:extLst>
        </p:spPr>
        <p:txBody>
          <a:bodyPr lIns="45675" tIns="45675" rIns="45675" bIns="45675" anchor="ctr">
            <a:spAutoFit/>
          </a:bodyPr>
          <a:lstStyle>
            <a:lvl1pPr algn="ctr">
              <a:defRPr b="1" sz="3200">
                <a:latin typeface="+mn-lt"/>
                <a:ea typeface="+mn-ea"/>
                <a:cs typeface="+mn-cs"/>
                <a:sym typeface="Arial"/>
              </a:defRPr>
            </a:lvl1pPr>
          </a:lstStyle>
          <a:p>
            <a:pPr/>
            <a:r>
              <a:t>Table of Contents</a:t>
            </a:r>
          </a:p>
        </p:txBody>
      </p:sp>
      <p:sp>
        <p:nvSpPr>
          <p:cNvPr id="254" name="Google Shape;142;p2"/>
          <p:cNvSpPr txBox="1"/>
          <p:nvPr>
            <p:ph type="sldNum" sz="quarter" idx="4294967295"/>
          </p:nvPr>
        </p:nvSpPr>
        <p:spPr>
          <a:xfrm>
            <a:off x="4481329" y="6232216"/>
            <a:ext cx="181292" cy="2482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Google Shape;147;p3"/>
          <p:cNvSpPr txBox="1"/>
          <p:nvPr/>
        </p:nvSpPr>
        <p:spPr>
          <a:xfrm>
            <a:off x="1841531" y="354540"/>
            <a:ext cx="5460937" cy="547956"/>
          </a:xfrm>
          <a:prstGeom prst="rect">
            <a:avLst/>
          </a:prstGeom>
          <a:ln w="12700">
            <a:miter lim="400000"/>
          </a:ln>
          <a:extLst>
            <a:ext uri="{C572A759-6A51-4108-AA02-DFA0A04FC94B}">
              <ma14:wrappingTextBoxFlag xmlns:ma14="http://schemas.microsoft.com/office/mac/drawingml/2011/main" val="1"/>
            </a:ext>
          </a:extLst>
        </p:spPr>
        <p:txBody>
          <a:bodyPr lIns="45675" tIns="45675" rIns="45675" bIns="45675" anchor="ctr">
            <a:spAutoFit/>
          </a:bodyPr>
          <a:lstStyle>
            <a:lvl1pPr algn="ctr">
              <a:defRPr b="1" sz="3200">
                <a:latin typeface="+mn-lt"/>
                <a:ea typeface="+mn-ea"/>
                <a:cs typeface="+mn-cs"/>
                <a:sym typeface="Arial"/>
              </a:defRPr>
            </a:lvl1pPr>
          </a:lstStyle>
          <a:p>
            <a:pPr/>
            <a:r>
              <a:t>Approval of the guide</a:t>
            </a:r>
          </a:p>
        </p:txBody>
      </p:sp>
      <p:sp>
        <p:nvSpPr>
          <p:cNvPr id="257" name="Google Shape;148;p3"/>
          <p:cNvSpPr txBox="1"/>
          <p:nvPr>
            <p:ph type="sldNum" sz="quarter" idx="4294967295"/>
          </p:nvPr>
        </p:nvSpPr>
        <p:spPr>
          <a:xfrm>
            <a:off x="4481329" y="6232216"/>
            <a:ext cx="181292" cy="2482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8" name="approval of report.png" descr="approval of report.png"/>
          <p:cNvPicPr>
            <a:picLocks noChangeAspect="1"/>
          </p:cNvPicPr>
          <p:nvPr/>
        </p:nvPicPr>
        <p:blipFill>
          <a:blip r:embed="rId2">
            <a:extLst/>
          </a:blip>
          <a:srcRect l="2782" t="5016" r="32589" b="21220"/>
          <a:stretch>
            <a:fillRect/>
          </a:stretch>
        </p:blipFill>
        <p:spPr>
          <a:xfrm>
            <a:off x="817164" y="1466592"/>
            <a:ext cx="7509587" cy="4563777"/>
          </a:xfrm>
          <a:prstGeom prst="rect">
            <a:avLst/>
          </a:prstGeom>
          <a:ln w="12700">
            <a:miter lim="400000"/>
          </a:ln>
        </p:spPr>
      </p:pic>
      <p:sp>
        <p:nvSpPr>
          <p:cNvPr id="259" name="Report Approval"/>
          <p:cNvSpPr txBox="1"/>
          <p:nvPr/>
        </p:nvSpPr>
        <p:spPr>
          <a:xfrm>
            <a:off x="936424" y="1067251"/>
            <a:ext cx="4063032" cy="1973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a:latin typeface="+mn-lt"/>
                <a:ea typeface="+mn-ea"/>
                <a:cs typeface="+mn-cs"/>
                <a:sym typeface="Arial"/>
              </a:defRPr>
            </a:lvl1pPr>
          </a:lstStyle>
          <a:p>
            <a:pPr/>
            <a:r>
              <a:t>Report Approval</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1" name="Screenshot 2022-05-04 at 8.21.20 PM.png" descr="Screenshot 2022-05-04 at 8.21.20 PM.png"/>
          <p:cNvPicPr>
            <a:picLocks noChangeAspect="1"/>
          </p:cNvPicPr>
          <p:nvPr/>
        </p:nvPicPr>
        <p:blipFill>
          <a:blip r:embed="rId2">
            <a:extLst/>
          </a:blip>
          <a:srcRect l="5447" t="1194" r="0" b="0"/>
          <a:stretch>
            <a:fillRect/>
          </a:stretch>
        </p:blipFill>
        <p:spPr>
          <a:xfrm>
            <a:off x="730691" y="997016"/>
            <a:ext cx="6985324" cy="5100208"/>
          </a:xfrm>
          <a:prstGeom prst="rect">
            <a:avLst/>
          </a:prstGeom>
          <a:ln w="12700">
            <a:miter lim="400000"/>
          </a:ln>
        </p:spPr>
      </p:pic>
      <p:sp>
        <p:nvSpPr>
          <p:cNvPr id="262" name="PPT Approval"/>
          <p:cNvSpPr txBox="1"/>
          <p:nvPr/>
        </p:nvSpPr>
        <p:spPr>
          <a:xfrm>
            <a:off x="916363" y="664242"/>
            <a:ext cx="4063033" cy="1973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a:latin typeface="+mn-lt"/>
                <a:ea typeface="+mn-ea"/>
                <a:cs typeface="+mn-cs"/>
                <a:sym typeface="Arial"/>
              </a:defRPr>
            </a:lvl1pPr>
          </a:lstStyle>
          <a:p>
            <a:pPr/>
            <a:r>
              <a:t>PPT Approval</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Google Shape;153;p4"/>
          <p:cNvSpPr txBox="1"/>
          <p:nvPr/>
        </p:nvSpPr>
        <p:spPr>
          <a:xfrm>
            <a:off x="679449" y="1458036"/>
            <a:ext cx="7785101" cy="397130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lgn="just">
              <a:lnSpc>
                <a:spcPct val="120000"/>
              </a:lnSpc>
              <a:defRPr sz="2200" u="sng">
                <a:latin typeface="+mn-lt"/>
                <a:ea typeface="+mn-ea"/>
                <a:cs typeface="+mn-cs"/>
                <a:sym typeface="Arial"/>
              </a:defRPr>
            </a:pPr>
            <a:r>
              <a:t>Project title </a:t>
            </a:r>
            <a:r>
              <a:rPr u="none"/>
              <a:t>“Load Balancing and Resource Allocation in Fog-Assisted 5G Networks- A Game theoretic Approach”</a:t>
            </a:r>
          </a:p>
          <a:p>
            <a:pPr algn="just">
              <a:lnSpc>
                <a:spcPct val="120000"/>
              </a:lnSpc>
              <a:defRPr sz="2200">
                <a:latin typeface="+mn-lt"/>
                <a:ea typeface="+mn-ea"/>
                <a:cs typeface="+mn-cs"/>
                <a:sym typeface="Arial"/>
              </a:defRPr>
            </a:pPr>
          </a:p>
          <a:p>
            <a:pPr algn="just">
              <a:lnSpc>
                <a:spcPct val="120000"/>
              </a:lnSpc>
              <a:defRPr sz="2200" u="sng">
                <a:latin typeface="+mn-lt"/>
                <a:ea typeface="+mn-ea"/>
                <a:cs typeface="+mn-cs"/>
                <a:sym typeface="Arial"/>
              </a:defRPr>
            </a:pPr>
            <a:r>
              <a:t>Problem statement: </a:t>
            </a:r>
          </a:p>
          <a:p>
            <a:pPr marL="457200" indent="-317500" algn="just">
              <a:buClr>
                <a:srgbClr val="000000"/>
              </a:buClr>
              <a:buSzPts val="2200"/>
              <a:buFont typeface="Helvetica Neue"/>
              <a:buChar char="•"/>
              <a:defRPr sz="2200">
                <a:latin typeface="+mn-lt"/>
                <a:ea typeface="+mn-ea"/>
                <a:cs typeface="+mn-cs"/>
                <a:sym typeface="Arial"/>
              </a:defRPr>
            </a:pPr>
            <a:r>
              <a:t>To emphasise load balancing and task execution in Fog-assisted wireless networks.</a:t>
            </a:r>
          </a:p>
          <a:p>
            <a:pPr marL="457200" indent="-317500" algn="just">
              <a:buClr>
                <a:srgbClr val="000000"/>
              </a:buClr>
              <a:buSzPts val="2200"/>
              <a:buFont typeface="Helvetica Neue"/>
              <a:buChar char="•"/>
              <a:defRPr sz="2200">
                <a:latin typeface="+mn-lt"/>
                <a:ea typeface="+mn-ea"/>
                <a:cs typeface="+mn-cs"/>
                <a:sym typeface="Arial"/>
              </a:defRPr>
            </a:pPr>
            <a:r>
              <a:t>Discuss Nash Bargaining approach to allow cooperation among fog nodes in network.</a:t>
            </a:r>
          </a:p>
          <a:p>
            <a:pPr marL="457200" indent="-317500" algn="just">
              <a:buClr>
                <a:srgbClr val="000000"/>
              </a:buClr>
              <a:buSzPts val="2200"/>
              <a:buFont typeface="Helvetica Neue"/>
              <a:buChar char="•"/>
              <a:defRPr sz="2200">
                <a:latin typeface="+mn-lt"/>
                <a:ea typeface="+mn-ea"/>
                <a:cs typeface="+mn-cs"/>
                <a:sym typeface="Arial"/>
              </a:defRPr>
            </a:pPr>
            <a:r>
              <a:t>Formulate and propose an incentive-based cooperative and cost-effective approach for load balancing.</a:t>
            </a:r>
          </a:p>
          <a:p>
            <a:pPr marL="457200" indent="-317500" algn="just">
              <a:buClr>
                <a:srgbClr val="000000"/>
              </a:buClr>
              <a:buSzPts val="2200"/>
              <a:buFont typeface="Helvetica Neue"/>
              <a:buChar char="•"/>
              <a:defRPr sz="2200">
                <a:latin typeface="+mn-lt"/>
                <a:ea typeface="+mn-ea"/>
                <a:cs typeface="+mn-cs"/>
                <a:sym typeface="Arial"/>
              </a:defRPr>
            </a:pPr>
            <a:r>
              <a:t>Simulate the solution and compare with existing systems.</a:t>
            </a:r>
          </a:p>
        </p:txBody>
      </p:sp>
      <p:sp>
        <p:nvSpPr>
          <p:cNvPr id="265" name="Google Shape;154;p4"/>
          <p:cNvSpPr txBox="1"/>
          <p:nvPr/>
        </p:nvSpPr>
        <p:spPr>
          <a:xfrm>
            <a:off x="1841531" y="490008"/>
            <a:ext cx="5460937" cy="547956"/>
          </a:xfrm>
          <a:prstGeom prst="rect">
            <a:avLst/>
          </a:prstGeom>
          <a:ln w="12700">
            <a:miter lim="400000"/>
          </a:ln>
          <a:extLst>
            <a:ext uri="{C572A759-6A51-4108-AA02-DFA0A04FC94B}">
              <ma14:wrappingTextBoxFlag xmlns:ma14="http://schemas.microsoft.com/office/mac/drawingml/2011/main" val="1"/>
            </a:ext>
          </a:extLst>
        </p:spPr>
        <p:txBody>
          <a:bodyPr lIns="45675" tIns="45675" rIns="45675" bIns="45675" anchor="ctr">
            <a:spAutoFit/>
          </a:bodyPr>
          <a:lstStyle>
            <a:lvl1pPr algn="ctr">
              <a:defRPr b="1" sz="3200">
                <a:latin typeface="+mn-lt"/>
                <a:ea typeface="+mn-ea"/>
                <a:cs typeface="+mn-cs"/>
                <a:sym typeface="Arial"/>
              </a:defRPr>
            </a:lvl1pPr>
          </a:lstStyle>
          <a:p>
            <a:pPr/>
            <a:r>
              <a:t>Project Overview</a:t>
            </a:r>
          </a:p>
        </p:txBody>
      </p:sp>
      <p:sp>
        <p:nvSpPr>
          <p:cNvPr id="266" name="Google Shape;155;p4"/>
          <p:cNvSpPr txBox="1"/>
          <p:nvPr>
            <p:ph type="sldNum" sz="quarter" idx="4294967295"/>
          </p:nvPr>
        </p:nvSpPr>
        <p:spPr>
          <a:xfrm>
            <a:off x="4481329" y="6232216"/>
            <a:ext cx="181292" cy="2482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Google Shape;160;p5"/>
          <p:cNvSpPr txBox="1"/>
          <p:nvPr>
            <p:ph type="sldNum" sz="quarter" idx="4294967295"/>
          </p:nvPr>
        </p:nvSpPr>
        <p:spPr>
          <a:xfrm>
            <a:off x="6371859" y="6232218"/>
            <a:ext cx="181292" cy="2482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9" name="Google Shape;161;p5"/>
          <p:cNvSpPr txBox="1"/>
          <p:nvPr/>
        </p:nvSpPr>
        <p:spPr>
          <a:xfrm>
            <a:off x="1434865" y="490008"/>
            <a:ext cx="6274270" cy="547956"/>
          </a:xfrm>
          <a:prstGeom prst="rect">
            <a:avLst/>
          </a:prstGeom>
          <a:ln w="12700">
            <a:miter lim="400000"/>
          </a:ln>
          <a:extLst>
            <a:ext uri="{C572A759-6A51-4108-AA02-DFA0A04FC94B}">
              <ma14:wrappingTextBoxFlag xmlns:ma14="http://schemas.microsoft.com/office/mac/drawingml/2011/main" val="1"/>
            </a:ext>
          </a:extLst>
        </p:spPr>
        <p:txBody>
          <a:bodyPr lIns="45675" tIns="45675" rIns="45675" bIns="45675" anchor="ctr">
            <a:spAutoFit/>
          </a:bodyPr>
          <a:lstStyle>
            <a:lvl1pPr algn="ctr">
              <a:defRPr b="1" sz="3200">
                <a:latin typeface="+mn-lt"/>
                <a:ea typeface="+mn-ea"/>
                <a:cs typeface="+mn-cs"/>
                <a:sym typeface="Arial"/>
              </a:defRPr>
            </a:lvl1pPr>
          </a:lstStyle>
          <a:p>
            <a:pPr/>
            <a:r>
              <a:t>Project timeline: Gantt Chart</a:t>
            </a:r>
          </a:p>
        </p:txBody>
      </p:sp>
      <p:pic>
        <p:nvPicPr>
          <p:cNvPr id="270" name="Google Shape;162;p5" descr="Google Shape;162;p5"/>
          <p:cNvPicPr>
            <a:picLocks noChangeAspect="1"/>
          </p:cNvPicPr>
          <p:nvPr/>
        </p:nvPicPr>
        <p:blipFill>
          <a:blip r:embed="rId2">
            <a:extLst/>
          </a:blip>
          <a:stretch>
            <a:fillRect/>
          </a:stretch>
        </p:blipFill>
        <p:spPr>
          <a:xfrm>
            <a:off x="31750" y="1385918"/>
            <a:ext cx="9080500" cy="445770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Google Shape;167;p6"/>
          <p:cNvSpPr txBox="1"/>
          <p:nvPr/>
        </p:nvSpPr>
        <p:spPr>
          <a:xfrm>
            <a:off x="1841531" y="354540"/>
            <a:ext cx="5460937" cy="547956"/>
          </a:xfrm>
          <a:prstGeom prst="rect">
            <a:avLst/>
          </a:prstGeom>
          <a:ln w="12700">
            <a:miter lim="400000"/>
          </a:ln>
          <a:extLst>
            <a:ext uri="{C572A759-6A51-4108-AA02-DFA0A04FC94B}">
              <ma14:wrappingTextBoxFlag xmlns:ma14="http://schemas.microsoft.com/office/mac/drawingml/2011/main" val="1"/>
            </a:ext>
          </a:extLst>
        </p:spPr>
        <p:txBody>
          <a:bodyPr lIns="45675" tIns="45675" rIns="45675" bIns="45675" anchor="ctr">
            <a:spAutoFit/>
          </a:bodyPr>
          <a:lstStyle>
            <a:lvl1pPr algn="ctr">
              <a:defRPr b="1" sz="3200">
                <a:latin typeface="+mn-lt"/>
                <a:ea typeface="+mn-ea"/>
                <a:cs typeface="+mn-cs"/>
                <a:sym typeface="Arial"/>
              </a:defRPr>
            </a:lvl1pPr>
          </a:lstStyle>
          <a:p>
            <a:pPr/>
            <a:r>
              <a:t>Workload distribution</a:t>
            </a:r>
          </a:p>
        </p:txBody>
      </p:sp>
      <p:sp>
        <p:nvSpPr>
          <p:cNvPr id="273" name="Google Shape;168;p6"/>
          <p:cNvSpPr txBox="1"/>
          <p:nvPr>
            <p:ph type="sldNum" sz="quarter" idx="4294967295"/>
          </p:nvPr>
        </p:nvSpPr>
        <p:spPr>
          <a:xfrm>
            <a:off x="4481329" y="6232216"/>
            <a:ext cx="181292" cy="2482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74" name="Google Shape;169;p6"/>
          <p:cNvGraphicFramePr/>
          <p:nvPr/>
        </p:nvGraphicFramePr>
        <p:xfrm>
          <a:off x="264420" y="1274437"/>
          <a:ext cx="8615152" cy="4912027"/>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2625825"/>
                <a:gridCol w="1594025"/>
                <a:gridCol w="1506025"/>
                <a:gridCol w="1451450"/>
                <a:gridCol w="1437825"/>
              </a:tblGrid>
              <a:tr h="421475">
                <a:tc>
                  <a:txBody>
                    <a:bodyPr/>
                    <a:lstStyle/>
                    <a:p>
                      <a:pPr algn="l">
                        <a:defRPr b="0" sz="1800">
                          <a:solidFill>
                            <a:srgbClr val="000000"/>
                          </a:solidFill>
                        </a:defRPr>
                      </a:pPr>
                      <a:r>
                        <a:rPr b="1" sz="1400">
                          <a:solidFill>
                            <a:srgbClr val="FFFFFF"/>
                          </a:solidFill>
                          <a:sym typeface="Arial"/>
                        </a:rPr>
                        <a:t>Tasks/Assignee</a:t>
                      </a:r>
                    </a:p>
                  </a:txBody>
                  <a:tcPr marL="0" marR="0" marT="0" marB="0" anchor="t" anchorCtr="0" horzOverflow="overflow"/>
                </a:tc>
                <a:tc>
                  <a:txBody>
                    <a:bodyPr/>
                    <a:lstStyle/>
                    <a:p>
                      <a:pPr algn="l">
                        <a:defRPr b="0" sz="1800">
                          <a:solidFill>
                            <a:srgbClr val="000000"/>
                          </a:solidFill>
                        </a:defRPr>
                      </a:pPr>
                      <a:r>
                        <a:rPr b="1" sz="1400">
                          <a:solidFill>
                            <a:srgbClr val="FFFFFF"/>
                          </a:solidFill>
                          <a:sym typeface="Arial"/>
                        </a:rPr>
                        <a:t>Abhishek</a:t>
                      </a:r>
                    </a:p>
                  </a:txBody>
                  <a:tcPr marL="0" marR="0" marT="0" marB="0" anchor="t" anchorCtr="0" horzOverflow="overflow"/>
                </a:tc>
                <a:tc>
                  <a:txBody>
                    <a:bodyPr/>
                    <a:lstStyle/>
                    <a:p>
                      <a:pPr algn="l">
                        <a:defRPr b="0" sz="1800">
                          <a:solidFill>
                            <a:srgbClr val="000000"/>
                          </a:solidFill>
                        </a:defRPr>
                      </a:pPr>
                      <a:r>
                        <a:rPr b="1" sz="1400">
                          <a:solidFill>
                            <a:srgbClr val="FFFFFF"/>
                          </a:solidFill>
                          <a:sym typeface="Arial"/>
                        </a:rPr>
                        <a:t>Saahil</a:t>
                      </a:r>
                    </a:p>
                  </a:txBody>
                  <a:tcPr marL="0" marR="0" marT="0" marB="0" anchor="t" anchorCtr="0" horzOverflow="overflow"/>
                </a:tc>
                <a:tc>
                  <a:txBody>
                    <a:bodyPr/>
                    <a:lstStyle/>
                    <a:p>
                      <a:pPr algn="l">
                        <a:defRPr b="0" sz="1800">
                          <a:solidFill>
                            <a:srgbClr val="000000"/>
                          </a:solidFill>
                        </a:defRPr>
                      </a:pPr>
                      <a:r>
                        <a:rPr b="1" sz="1400">
                          <a:solidFill>
                            <a:srgbClr val="FFFFFF"/>
                          </a:solidFill>
                          <a:sym typeface="Arial"/>
                        </a:rPr>
                        <a:t>Rajsi</a:t>
                      </a:r>
                    </a:p>
                  </a:txBody>
                  <a:tcPr marL="0" marR="0" marT="0" marB="0" anchor="t" anchorCtr="0" horzOverflow="overflow"/>
                </a:tc>
                <a:tc>
                  <a:txBody>
                    <a:bodyPr/>
                    <a:lstStyle/>
                    <a:p>
                      <a:pPr algn="l">
                        <a:defRPr b="0" sz="1800">
                          <a:solidFill>
                            <a:srgbClr val="000000"/>
                          </a:solidFill>
                        </a:defRPr>
                      </a:pPr>
                      <a:r>
                        <a:rPr b="1" sz="1400">
                          <a:solidFill>
                            <a:srgbClr val="FFFFFF"/>
                          </a:solidFill>
                          <a:sym typeface="Arial"/>
                        </a:rPr>
                        <a:t>Snigdha</a:t>
                      </a:r>
                    </a:p>
                  </a:txBody>
                  <a:tcPr marL="0" marR="0" marT="0" marB="0" anchor="t" anchorCtr="0" horzOverflow="overflow"/>
                </a:tc>
              </a:tr>
              <a:tr h="707025">
                <a:tc>
                  <a:txBody>
                    <a:bodyPr/>
                    <a:lstStyle/>
                    <a:p>
                      <a:pPr algn="l">
                        <a:defRPr b="0" sz="1800">
                          <a:solidFill>
                            <a:srgbClr val="000000"/>
                          </a:solidFill>
                        </a:defRPr>
                      </a:pPr>
                      <a:r>
                        <a:rPr b="1" sz="1400">
                          <a:solidFill>
                            <a:srgbClr val="FFFFFF"/>
                          </a:solidFill>
                          <a:sym typeface="Arial"/>
                        </a:rPr>
                        <a:t>Literature Survey</a:t>
                      </a:r>
                    </a:p>
                  </a:txBody>
                  <a:tcPr marL="0" marR="0" marT="0" marB="0" anchor="t" anchorCtr="0" horzOverflow="overflow"/>
                </a:tc>
                <a:tc>
                  <a:txBody>
                    <a:bodyPr/>
                    <a:lstStyle/>
                    <a:p>
                      <a:pPr algn="l">
                        <a:defRPr sz="1800"/>
                      </a:pPr>
                      <a:r>
                        <a:rPr sz="1400">
                          <a:sym typeface="Arial"/>
                        </a:rPr>
                        <a:t>Y</a:t>
                      </a:r>
                    </a:p>
                  </a:txBody>
                  <a:tcPr marL="0" marR="0" marT="0" marB="0" anchor="t" anchorCtr="0" horzOverflow="overflow"/>
                </a:tc>
                <a:tc>
                  <a:txBody>
                    <a:bodyPr/>
                    <a:lstStyle/>
                    <a:p>
                      <a:pPr algn="l">
                        <a:defRPr sz="1800"/>
                      </a:pPr>
                      <a:r>
                        <a:rPr sz="1400">
                          <a:sym typeface="Arial"/>
                        </a:rPr>
                        <a:t>Y</a:t>
                      </a:r>
                    </a:p>
                  </a:txBody>
                  <a:tcPr marL="0" marR="0" marT="0" marB="0" anchor="t" anchorCtr="0" horzOverflow="overflow"/>
                </a:tc>
                <a:tc>
                  <a:txBody>
                    <a:bodyPr/>
                    <a:lstStyle/>
                    <a:p>
                      <a:pPr algn="l">
                        <a:defRPr sz="1800"/>
                      </a:pPr>
                      <a:r>
                        <a:rPr sz="1400">
                          <a:sym typeface="Arial"/>
                        </a:rPr>
                        <a:t>Y</a:t>
                      </a:r>
                    </a:p>
                  </a:txBody>
                  <a:tcPr marL="0" marR="0" marT="0" marB="0" anchor="t" anchorCtr="0" horzOverflow="overflow"/>
                </a:tc>
                <a:tc>
                  <a:txBody>
                    <a:bodyPr/>
                    <a:lstStyle/>
                    <a:p>
                      <a:pPr algn="l">
                        <a:defRPr sz="1800"/>
                      </a:pPr>
                      <a:r>
                        <a:rPr sz="1400">
                          <a:sym typeface="Arial"/>
                        </a:rPr>
                        <a:t>Y</a:t>
                      </a:r>
                    </a:p>
                  </a:txBody>
                  <a:tcPr marL="0" marR="0" marT="0" marB="0" anchor="t" anchorCtr="0" horzOverflow="overflow"/>
                </a:tc>
              </a:tr>
              <a:tr h="766675">
                <a:tc>
                  <a:txBody>
                    <a:bodyPr/>
                    <a:lstStyle/>
                    <a:p>
                      <a:pPr algn="l">
                        <a:defRPr b="0" sz="1800">
                          <a:solidFill>
                            <a:srgbClr val="000000"/>
                          </a:solidFill>
                        </a:defRPr>
                      </a:pPr>
                      <a:r>
                        <a:rPr b="1" sz="1400">
                          <a:solidFill>
                            <a:srgbClr val="FFFFFF"/>
                          </a:solidFill>
                          <a:sym typeface="Arial"/>
                        </a:rPr>
                        <a:t>Problem Formulation</a:t>
                      </a:r>
                    </a:p>
                  </a:txBody>
                  <a:tcPr marL="0" marR="0" marT="0" marB="0" anchor="t" anchorCtr="0" horzOverflow="overflow"/>
                </a:tc>
                <a:tc>
                  <a:txBody>
                    <a:bodyPr/>
                    <a:lstStyle/>
                    <a:p>
                      <a:pPr algn="l">
                        <a:defRPr sz="1800"/>
                      </a:pPr>
                      <a:r>
                        <a:rPr sz="1400">
                          <a:sym typeface="Arial"/>
                        </a:rPr>
                        <a:t>Y</a:t>
                      </a:r>
                    </a:p>
                  </a:txBody>
                  <a:tcPr marL="0" marR="0" marT="0" marB="0" anchor="t" anchorCtr="0" horzOverflow="overflow"/>
                </a:tc>
                <a:tc>
                  <a:txBody>
                    <a:bodyPr/>
                    <a:lstStyle/>
                    <a:p>
                      <a:pPr algn="l">
                        <a:defRPr sz="1800"/>
                      </a:pPr>
                      <a:r>
                        <a:rPr sz="1400">
                          <a:sym typeface="Arial"/>
                        </a:rPr>
                        <a:t>Y</a:t>
                      </a:r>
                    </a:p>
                  </a:txBody>
                  <a:tcPr marL="0" marR="0" marT="0" marB="0" anchor="t" anchorCtr="0" horzOverflow="overflow"/>
                </a:tc>
                <a:tc>
                  <a:txBody>
                    <a:bodyPr/>
                    <a:lstStyle/>
                    <a:p>
                      <a:pPr algn="l">
                        <a:defRPr sz="1800"/>
                      </a:pPr>
                      <a:r>
                        <a:rPr sz="1400">
                          <a:sym typeface="Arial"/>
                        </a:rPr>
                        <a:t>Y</a:t>
                      </a:r>
                    </a:p>
                  </a:txBody>
                  <a:tcPr marL="0" marR="0" marT="0" marB="0" anchor="t" anchorCtr="0" horzOverflow="overflow"/>
                </a:tc>
                <a:tc>
                  <a:txBody>
                    <a:bodyPr/>
                    <a:lstStyle/>
                    <a:p>
                      <a:pPr algn="l">
                        <a:defRPr sz="1800"/>
                      </a:pPr>
                      <a:r>
                        <a:rPr sz="1400">
                          <a:sym typeface="Arial"/>
                        </a:rPr>
                        <a:t>Y</a:t>
                      </a:r>
                    </a:p>
                  </a:txBody>
                  <a:tcPr marL="0" marR="0" marT="0" marB="0" anchor="t" anchorCtr="0" horzOverflow="overflow"/>
                </a:tc>
              </a:tr>
              <a:tr h="779250">
                <a:tc>
                  <a:txBody>
                    <a:bodyPr/>
                    <a:lstStyle/>
                    <a:p>
                      <a:pPr algn="l">
                        <a:defRPr b="0" sz="1800">
                          <a:solidFill>
                            <a:srgbClr val="000000"/>
                          </a:solidFill>
                        </a:defRPr>
                      </a:pPr>
                      <a:r>
                        <a:rPr b="1" sz="1400">
                          <a:solidFill>
                            <a:srgbClr val="FFFFFF"/>
                          </a:solidFill>
                          <a:sym typeface="Arial"/>
                        </a:rPr>
                        <a:t>System Modelling; Cost modelling</a:t>
                      </a:r>
                    </a:p>
                  </a:txBody>
                  <a:tcPr marL="0" marR="0" marT="0" marB="0" anchor="t" anchorCtr="0" horzOverflow="overflow"/>
                </a:tc>
                <a:tc>
                  <a:txBody>
                    <a:bodyPr/>
                    <a:lstStyle/>
                    <a:p>
                      <a:pPr algn="l">
                        <a:defRPr sz="1800"/>
                      </a:pPr>
                      <a:r>
                        <a:rPr sz="1400">
                          <a:sym typeface="Arial"/>
                        </a:rPr>
                        <a:t>Y</a:t>
                      </a:r>
                    </a:p>
                  </a:txBody>
                  <a:tcPr marL="0" marR="0" marT="0" marB="0" anchor="t" anchorCtr="0" horzOverflow="overflow"/>
                </a:tc>
                <a:tc>
                  <a:txBody>
                    <a:bodyPr/>
                    <a:lstStyle/>
                    <a:p>
                      <a:pPr algn="l">
                        <a:defRPr sz="1800"/>
                      </a:pPr>
                      <a:r>
                        <a:rPr sz="1400">
                          <a:sym typeface="Arial"/>
                        </a:rPr>
                        <a:t>Y</a:t>
                      </a:r>
                    </a:p>
                  </a:txBody>
                  <a:tcPr marL="0" marR="0" marT="0" marB="0" anchor="t" anchorCtr="0" horzOverflow="overflow"/>
                </a:tc>
                <a:tc>
                  <a:txBody>
                    <a:bodyPr/>
                    <a:lstStyle/>
                    <a:p>
                      <a:pPr algn="l">
                        <a:defRPr sz="1400">
                          <a:sym typeface="Arial"/>
                        </a:defRPr>
                      </a:pPr>
                    </a:p>
                  </a:txBody>
                  <a:tcPr marL="0" marR="0" marT="0" marB="0" anchor="t" anchorCtr="0" horzOverflow="overflow"/>
                </a:tc>
                <a:tc>
                  <a:txBody>
                    <a:bodyPr/>
                    <a:lstStyle/>
                    <a:p>
                      <a:pPr algn="l">
                        <a:defRPr sz="1400">
                          <a:sym typeface="Arial"/>
                        </a:defRPr>
                      </a:pPr>
                    </a:p>
                  </a:txBody>
                  <a:tcPr marL="0" marR="0" marT="0" marB="0" anchor="t" anchorCtr="0" horzOverflow="overflow"/>
                </a:tc>
              </a:tr>
              <a:tr h="750275">
                <a:tc>
                  <a:txBody>
                    <a:bodyPr/>
                    <a:lstStyle/>
                    <a:p>
                      <a:pPr algn="l">
                        <a:defRPr b="0" sz="1800">
                          <a:solidFill>
                            <a:srgbClr val="000000"/>
                          </a:solidFill>
                        </a:defRPr>
                      </a:pPr>
                      <a:r>
                        <a:rPr b="1" sz="1400">
                          <a:solidFill>
                            <a:srgbClr val="FFFFFF"/>
                          </a:solidFill>
                          <a:sym typeface="Arial"/>
                        </a:rPr>
                        <a:t>Mathematical Formulation</a:t>
                      </a:r>
                    </a:p>
                  </a:txBody>
                  <a:tcPr marL="0" marR="0" marT="0" marB="0" anchor="t" anchorCtr="0" horzOverflow="overflow"/>
                </a:tc>
                <a:tc>
                  <a:txBody>
                    <a:bodyPr/>
                    <a:lstStyle/>
                    <a:p>
                      <a:pPr algn="l">
                        <a:defRPr sz="1400">
                          <a:sym typeface="Arial"/>
                        </a:defRPr>
                      </a:pPr>
                    </a:p>
                  </a:txBody>
                  <a:tcPr marL="0" marR="0" marT="0" marB="0" anchor="t" anchorCtr="0" horzOverflow="overflow"/>
                </a:tc>
                <a:tc>
                  <a:txBody>
                    <a:bodyPr/>
                    <a:lstStyle/>
                    <a:p>
                      <a:pPr algn="l">
                        <a:defRPr sz="1400">
                          <a:sym typeface="Arial"/>
                        </a:defRPr>
                      </a:pPr>
                    </a:p>
                  </a:txBody>
                  <a:tcPr marL="0" marR="0" marT="0" marB="0" anchor="t" anchorCtr="0" horzOverflow="overflow"/>
                </a:tc>
                <a:tc>
                  <a:txBody>
                    <a:bodyPr/>
                    <a:lstStyle/>
                    <a:p>
                      <a:pPr algn="l">
                        <a:defRPr sz="1800"/>
                      </a:pPr>
                      <a:r>
                        <a:rPr sz="1400">
                          <a:sym typeface="Arial"/>
                        </a:rPr>
                        <a:t>Y</a:t>
                      </a:r>
                    </a:p>
                  </a:txBody>
                  <a:tcPr marL="0" marR="0" marT="0" marB="0" anchor="t" anchorCtr="0" horzOverflow="overflow"/>
                </a:tc>
                <a:tc>
                  <a:txBody>
                    <a:bodyPr/>
                    <a:lstStyle/>
                    <a:p>
                      <a:pPr algn="l">
                        <a:defRPr sz="1800"/>
                      </a:pPr>
                      <a:r>
                        <a:rPr sz="1400">
                          <a:sym typeface="Arial"/>
                        </a:rPr>
                        <a:t>Y</a:t>
                      </a:r>
                    </a:p>
                  </a:txBody>
                  <a:tcPr marL="0" marR="0" marT="0" marB="0" anchor="t" anchorCtr="0" horzOverflow="overflow"/>
                </a:tc>
              </a:tr>
              <a:tr h="767600">
                <a:tc>
                  <a:txBody>
                    <a:bodyPr/>
                    <a:lstStyle/>
                    <a:p>
                      <a:pPr algn="l">
                        <a:defRPr b="0" sz="1800">
                          <a:solidFill>
                            <a:srgbClr val="000000"/>
                          </a:solidFill>
                        </a:defRPr>
                      </a:pPr>
                      <a:r>
                        <a:rPr b="1" sz="1400">
                          <a:solidFill>
                            <a:srgbClr val="FFFFFF"/>
                          </a:solidFill>
                          <a:sym typeface="Arial"/>
                        </a:rPr>
                        <a:t>Simulation</a:t>
                      </a:r>
                    </a:p>
                  </a:txBody>
                  <a:tcPr marL="0" marR="0" marT="0" marB="0" anchor="t" anchorCtr="0" horzOverflow="overflow"/>
                </a:tc>
                <a:tc>
                  <a:txBody>
                    <a:bodyPr/>
                    <a:lstStyle/>
                    <a:p>
                      <a:pPr algn="l">
                        <a:defRPr sz="1400">
                          <a:sym typeface="Arial"/>
                        </a:defRPr>
                      </a:pPr>
                    </a:p>
                  </a:txBody>
                  <a:tcPr marL="0" marR="0" marT="0" marB="0" anchor="t" anchorCtr="0" horzOverflow="overflow"/>
                </a:tc>
                <a:tc>
                  <a:txBody>
                    <a:bodyPr/>
                    <a:lstStyle/>
                    <a:p>
                      <a:pPr algn="l">
                        <a:defRPr sz="1400">
                          <a:sym typeface="Arial"/>
                        </a:defRPr>
                      </a:pPr>
                    </a:p>
                  </a:txBody>
                  <a:tcPr marL="0" marR="0" marT="0" marB="0" anchor="t" anchorCtr="0" horzOverflow="overflow"/>
                </a:tc>
                <a:tc>
                  <a:txBody>
                    <a:bodyPr/>
                    <a:lstStyle/>
                    <a:p>
                      <a:pPr algn="l">
                        <a:defRPr sz="1400">
                          <a:sym typeface="Arial"/>
                        </a:defRPr>
                      </a:pPr>
                    </a:p>
                  </a:txBody>
                  <a:tcPr marL="0" marR="0" marT="0" marB="0" anchor="t" anchorCtr="0" horzOverflow="overflow"/>
                </a:tc>
                <a:tc>
                  <a:txBody>
                    <a:bodyPr/>
                    <a:lstStyle/>
                    <a:p>
                      <a:pPr algn="l">
                        <a:defRPr sz="1800"/>
                      </a:pPr>
                      <a:r>
                        <a:rPr sz="1400">
                          <a:sym typeface="Arial"/>
                        </a:rPr>
                        <a:t>Y</a:t>
                      </a:r>
                    </a:p>
                  </a:txBody>
                  <a:tcPr marL="0" marR="0" marT="0" marB="0" anchor="t" anchorCtr="0" horzOverflow="overflow"/>
                </a:tc>
              </a:tr>
              <a:tr h="719725">
                <a:tc>
                  <a:txBody>
                    <a:bodyPr/>
                    <a:lstStyle/>
                    <a:p>
                      <a:pPr algn="l">
                        <a:defRPr b="0" sz="1800">
                          <a:solidFill>
                            <a:srgbClr val="000000"/>
                          </a:solidFill>
                        </a:defRPr>
                      </a:pPr>
                      <a:r>
                        <a:rPr b="1" sz="1400">
                          <a:solidFill>
                            <a:srgbClr val="FFFFFF"/>
                          </a:solidFill>
                          <a:sym typeface="Arial"/>
                        </a:rPr>
                        <a:t>Paper Writing, Drafting</a:t>
                      </a:r>
                    </a:p>
                  </a:txBody>
                  <a:tcPr marL="0" marR="0" marT="0" marB="0" anchor="t" anchorCtr="0" horzOverflow="overflow"/>
                </a:tc>
                <a:tc>
                  <a:txBody>
                    <a:bodyPr/>
                    <a:lstStyle/>
                    <a:p>
                      <a:pPr algn="l">
                        <a:defRPr sz="1800"/>
                      </a:pPr>
                      <a:r>
                        <a:rPr sz="1400">
                          <a:sym typeface="Arial"/>
                        </a:rPr>
                        <a:t>Y</a:t>
                      </a:r>
                    </a:p>
                  </a:txBody>
                  <a:tcPr marL="0" marR="0" marT="0" marB="0" anchor="t" anchorCtr="0" horzOverflow="overflow"/>
                </a:tc>
                <a:tc>
                  <a:txBody>
                    <a:bodyPr/>
                    <a:lstStyle/>
                    <a:p>
                      <a:pPr algn="l">
                        <a:defRPr sz="1800"/>
                      </a:pPr>
                      <a:r>
                        <a:rPr sz="1400">
                          <a:sym typeface="Arial"/>
                        </a:rPr>
                        <a:t>Y</a:t>
                      </a:r>
                    </a:p>
                  </a:txBody>
                  <a:tcPr marL="0" marR="0" marT="0" marB="0" anchor="t" anchorCtr="0" horzOverflow="overflow"/>
                </a:tc>
                <a:tc>
                  <a:txBody>
                    <a:bodyPr/>
                    <a:lstStyle/>
                    <a:p>
                      <a:pPr algn="l">
                        <a:defRPr sz="1800"/>
                      </a:pPr>
                      <a:r>
                        <a:rPr sz="1400">
                          <a:sym typeface="Arial"/>
                        </a:rPr>
                        <a:t>Y</a:t>
                      </a:r>
                    </a:p>
                  </a:txBody>
                  <a:tcPr marL="0" marR="0" marT="0" marB="0" anchor="t" anchorCtr="0" horzOverflow="overflow"/>
                </a:tc>
                <a:tc>
                  <a:txBody>
                    <a:bodyPr/>
                    <a:lstStyle/>
                    <a:p>
                      <a:pPr algn="l">
                        <a:defRPr sz="1800"/>
                      </a:pPr>
                      <a:r>
                        <a:rPr sz="1400">
                          <a:sym typeface="Arial"/>
                        </a:rPr>
                        <a:t>Y</a:t>
                      </a:r>
                    </a:p>
                  </a:txBody>
                  <a:tcPr marL="0" marR="0" marT="0" marB="0" anchor="t" anchorCtr="0" horzOverflow="overflow"/>
                </a:tc>
              </a:tr>
            </a:tbl>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Google Shape;174;p7"/>
          <p:cNvSpPr txBox="1"/>
          <p:nvPr/>
        </p:nvSpPr>
        <p:spPr>
          <a:xfrm>
            <a:off x="679449" y="1979890"/>
            <a:ext cx="7785101" cy="3847567"/>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marL="220578" indent="-220578">
              <a:lnSpc>
                <a:spcPct val="150000"/>
              </a:lnSpc>
              <a:buClr>
                <a:srgbClr val="000000"/>
              </a:buClr>
              <a:buSzPts val="2200"/>
              <a:buFont typeface="Arial"/>
              <a:buChar char="-"/>
              <a:defRPr sz="2200">
                <a:latin typeface="+mn-lt"/>
                <a:ea typeface="+mn-ea"/>
                <a:cs typeface="+mn-cs"/>
                <a:sym typeface="Arial"/>
              </a:defRPr>
            </a:pPr>
            <a:r>
              <a:t>Updated the paper submitted in;</a:t>
            </a:r>
          </a:p>
          <a:p>
            <a:pPr lvl="2" indent="457200">
              <a:lnSpc>
                <a:spcPct val="150000"/>
              </a:lnSpc>
              <a:defRPr b="1" sz="2200">
                <a:latin typeface="+mn-lt"/>
                <a:ea typeface="+mn-ea"/>
                <a:cs typeface="+mn-cs"/>
                <a:sym typeface="Arial"/>
              </a:defRPr>
            </a:pPr>
            <a:r>
              <a:t>Networks and Spatial Economics (Springer)</a:t>
            </a:r>
          </a:p>
          <a:p>
            <a:pPr marL="220578" indent="-220578">
              <a:lnSpc>
                <a:spcPct val="150000"/>
              </a:lnSpc>
              <a:buClr>
                <a:srgbClr val="000000"/>
              </a:buClr>
              <a:buSzPts val="2200"/>
              <a:buFont typeface="Arial"/>
              <a:buChar char="-"/>
              <a:defRPr sz="2200">
                <a:latin typeface="+mn-lt"/>
                <a:ea typeface="+mn-ea"/>
                <a:cs typeface="+mn-cs"/>
                <a:sym typeface="Arial"/>
              </a:defRPr>
            </a:pPr>
            <a:r>
              <a:t>Submission and successful publishing of survey paper in</a:t>
            </a:r>
            <a:r>
              <a:rPr b="1"/>
              <a:t> IJARIIT (Volume 8, Issue 3)</a:t>
            </a:r>
            <a:endParaRPr b="1"/>
          </a:p>
          <a:p>
            <a:pPr marL="220578" indent="-220578">
              <a:lnSpc>
                <a:spcPct val="150000"/>
              </a:lnSpc>
              <a:buClr>
                <a:srgbClr val="000000"/>
              </a:buClr>
              <a:buSzPts val="2200"/>
              <a:buFont typeface="Arial"/>
              <a:buChar char="-"/>
              <a:defRPr sz="2200">
                <a:latin typeface="+mn-lt"/>
                <a:ea typeface="+mn-ea"/>
                <a:cs typeface="+mn-cs"/>
                <a:sym typeface="Arial"/>
              </a:defRPr>
            </a:pPr>
            <a:r>
              <a:t>Omitted minor grammatical errors</a:t>
            </a:r>
          </a:p>
          <a:p>
            <a:pPr marL="220578" indent="-220578">
              <a:lnSpc>
                <a:spcPct val="150000"/>
              </a:lnSpc>
              <a:buClr>
                <a:srgbClr val="000000"/>
              </a:buClr>
              <a:buSzPts val="2200"/>
              <a:buFont typeface="Arial"/>
              <a:buChar char="-"/>
              <a:defRPr sz="2200">
                <a:latin typeface="+mn-lt"/>
                <a:ea typeface="+mn-ea"/>
                <a:cs typeface="+mn-cs"/>
                <a:sym typeface="Arial"/>
              </a:defRPr>
            </a:pPr>
            <a:r>
              <a:t>Added Data availability statement</a:t>
            </a:r>
          </a:p>
          <a:p>
            <a:pPr marL="220578" indent="-220578">
              <a:lnSpc>
                <a:spcPct val="150000"/>
              </a:lnSpc>
              <a:buClr>
                <a:srgbClr val="000000"/>
              </a:buClr>
              <a:buSzPts val="2200"/>
              <a:buFont typeface="Arial"/>
              <a:buChar char="-"/>
              <a:defRPr sz="2200">
                <a:latin typeface="+mn-lt"/>
                <a:ea typeface="+mn-ea"/>
                <a:cs typeface="+mn-cs"/>
                <a:sym typeface="Arial"/>
              </a:defRPr>
            </a:pPr>
            <a:r>
              <a:t>Added conflict of statement</a:t>
            </a:r>
          </a:p>
          <a:p>
            <a:pPr marL="220578" indent="-220578">
              <a:lnSpc>
                <a:spcPct val="150000"/>
              </a:lnSpc>
              <a:buClr>
                <a:srgbClr val="000000"/>
              </a:buClr>
              <a:buSzPts val="2200"/>
              <a:buFont typeface="Arial"/>
              <a:buChar char="-"/>
              <a:defRPr sz="2200">
                <a:latin typeface="+mn-lt"/>
                <a:ea typeface="+mn-ea"/>
                <a:cs typeface="+mn-cs"/>
                <a:sym typeface="Arial"/>
              </a:defRPr>
            </a:pPr>
            <a:r>
              <a:t>Submitted updated manuscript for review</a:t>
            </a:r>
          </a:p>
        </p:txBody>
      </p:sp>
      <p:sp>
        <p:nvSpPr>
          <p:cNvPr id="277" name="Google Shape;175;p7"/>
          <p:cNvSpPr txBox="1"/>
          <p:nvPr/>
        </p:nvSpPr>
        <p:spPr>
          <a:xfrm>
            <a:off x="367672" y="339723"/>
            <a:ext cx="8408656" cy="1017856"/>
          </a:xfrm>
          <a:prstGeom prst="rect">
            <a:avLst/>
          </a:prstGeom>
          <a:ln w="12700">
            <a:miter lim="400000"/>
          </a:ln>
          <a:extLst>
            <a:ext uri="{C572A759-6A51-4108-AA02-DFA0A04FC94B}">
              <ma14:wrappingTextBoxFlag xmlns:ma14="http://schemas.microsoft.com/office/mac/drawingml/2011/main" val="1"/>
            </a:ext>
          </a:extLst>
        </p:spPr>
        <p:txBody>
          <a:bodyPr lIns="45675" tIns="45675" rIns="45675" bIns="45675" anchor="ctr">
            <a:spAutoFit/>
          </a:bodyPr>
          <a:lstStyle>
            <a:lvl1pPr algn="ctr">
              <a:defRPr b="1" sz="3200">
                <a:latin typeface="+mn-lt"/>
                <a:ea typeface="+mn-ea"/>
                <a:cs typeface="+mn-cs"/>
                <a:sym typeface="Arial"/>
              </a:defRPr>
            </a:lvl1pPr>
          </a:lstStyle>
          <a:p>
            <a:pPr/>
            <a:r>
              <a:t>Improvements/Work done from last evaluation</a:t>
            </a:r>
          </a:p>
        </p:txBody>
      </p:sp>
      <p:sp>
        <p:nvSpPr>
          <p:cNvPr id="278" name="Google Shape;176;p7"/>
          <p:cNvSpPr txBox="1"/>
          <p:nvPr>
            <p:ph type="sldNum" sz="quarter" idx="4294967295"/>
          </p:nvPr>
        </p:nvSpPr>
        <p:spPr>
          <a:xfrm>
            <a:off x="4481329" y="6232216"/>
            <a:ext cx="181292" cy="2482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Google Shape;181;p8"/>
          <p:cNvSpPr txBox="1"/>
          <p:nvPr/>
        </p:nvSpPr>
        <p:spPr>
          <a:xfrm>
            <a:off x="719303" y="1593500"/>
            <a:ext cx="7785101" cy="344019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marL="220578" indent="-220578" algn="just">
              <a:lnSpc>
                <a:spcPct val="120000"/>
              </a:lnSpc>
              <a:buClr>
                <a:srgbClr val="000000"/>
              </a:buClr>
              <a:buSzPts val="2200"/>
              <a:buFont typeface="Arial"/>
              <a:buChar char="-"/>
              <a:defRPr sz="2200">
                <a:latin typeface="+mn-lt"/>
                <a:ea typeface="+mn-ea"/>
                <a:cs typeface="+mn-cs"/>
                <a:sym typeface="Arial"/>
              </a:defRPr>
            </a:pPr>
            <a:r>
              <a:t>The paper has been submitted and published in IJARIIT journal: Volume 8, Issue 3</a:t>
            </a:r>
          </a:p>
          <a:p>
            <a:pPr marL="228600" indent="-228600" algn="just">
              <a:lnSpc>
                <a:spcPct val="90000"/>
              </a:lnSpc>
              <a:spcBef>
                <a:spcPts val="1000"/>
              </a:spcBef>
              <a:buClr>
                <a:srgbClr val="000000"/>
              </a:buClr>
              <a:buSzPts val="2200"/>
              <a:buFont typeface="Arial"/>
              <a:buChar char="•"/>
              <a:defRPr sz="2200">
                <a:latin typeface="Calibri"/>
                <a:ea typeface="Calibri"/>
                <a:cs typeface="Calibri"/>
                <a:sym typeface="Calibri"/>
              </a:defRPr>
            </a:pPr>
            <a:r>
              <a:t>Current Status: </a:t>
            </a:r>
            <a:r>
              <a:rPr i="1"/>
              <a:t>Paper accepted and Published.</a:t>
            </a:r>
            <a:endParaRPr i="1"/>
          </a:p>
          <a:p>
            <a:pPr algn="just">
              <a:lnSpc>
                <a:spcPct val="90000"/>
              </a:lnSpc>
              <a:spcBef>
                <a:spcPts val="1000"/>
              </a:spcBef>
              <a:defRPr sz="2200">
                <a:latin typeface="Calibri"/>
                <a:ea typeface="Calibri"/>
                <a:cs typeface="Calibri"/>
                <a:sym typeface="Calibri"/>
              </a:defRPr>
            </a:pPr>
            <a:endParaRPr i="1"/>
          </a:p>
          <a:p>
            <a:pPr algn="just">
              <a:lnSpc>
                <a:spcPct val="90000"/>
              </a:lnSpc>
              <a:spcBef>
                <a:spcPts val="1000"/>
              </a:spcBef>
              <a:defRPr sz="2200">
                <a:latin typeface="Calibri"/>
                <a:ea typeface="Calibri"/>
                <a:cs typeface="Calibri"/>
                <a:sym typeface="Calibri"/>
              </a:defRPr>
            </a:pPr>
            <a:endParaRPr i="1"/>
          </a:p>
          <a:p>
            <a:pPr algn="just">
              <a:lnSpc>
                <a:spcPct val="90000"/>
              </a:lnSpc>
              <a:spcBef>
                <a:spcPts val="1000"/>
              </a:spcBef>
              <a:defRPr sz="2200">
                <a:latin typeface="Calibri"/>
                <a:ea typeface="Calibri"/>
                <a:cs typeface="Calibri"/>
                <a:sym typeface="Calibri"/>
              </a:defRPr>
            </a:pPr>
            <a:r>
              <a:t>LINK:</a:t>
            </a:r>
            <a:r>
              <a:rPr i="1"/>
              <a:t> </a:t>
            </a:r>
            <a:r>
              <a:rPr u="sng">
                <a:solidFill>
                  <a:srgbClr val="0000FF"/>
                </a:solidFill>
                <a:uFill>
                  <a:solidFill>
                    <a:srgbClr val="0000FF"/>
                  </a:solidFill>
                </a:uFill>
                <a:hlinkClick r:id="rId2" invalidUrl="" action="" tgtFrame="" tooltip="" history="1" highlightClick="0" endSnd="0"/>
              </a:rPr>
              <a:t>https://www.ijariit.com/manuscript/game-theory-based-task-offloading-in-fog-based-wireless-networks/</a:t>
            </a:r>
            <a:endParaRPr i="1"/>
          </a:p>
        </p:txBody>
      </p:sp>
      <p:sp>
        <p:nvSpPr>
          <p:cNvPr id="281" name="Google Shape;182;p8"/>
          <p:cNvSpPr txBox="1"/>
          <p:nvPr/>
        </p:nvSpPr>
        <p:spPr>
          <a:xfrm>
            <a:off x="39853" y="540808"/>
            <a:ext cx="9144001" cy="547956"/>
          </a:xfrm>
          <a:prstGeom prst="rect">
            <a:avLst/>
          </a:prstGeom>
          <a:ln w="12700">
            <a:miter lim="400000"/>
          </a:ln>
          <a:extLst>
            <a:ext uri="{C572A759-6A51-4108-AA02-DFA0A04FC94B}">
              <ma14:wrappingTextBoxFlag xmlns:ma14="http://schemas.microsoft.com/office/mac/drawingml/2011/main" val="1"/>
            </a:ext>
          </a:extLst>
        </p:spPr>
        <p:txBody>
          <a:bodyPr lIns="45675" tIns="45675" rIns="45675" bIns="45675" anchor="ctr">
            <a:spAutoFit/>
          </a:bodyPr>
          <a:lstStyle>
            <a:lvl1pPr algn="ctr">
              <a:defRPr b="1" sz="3200">
                <a:latin typeface="+mn-lt"/>
                <a:ea typeface="+mn-ea"/>
                <a:cs typeface="+mn-cs"/>
                <a:sym typeface="Arial"/>
              </a:defRPr>
            </a:lvl1pPr>
          </a:lstStyle>
          <a:p>
            <a:pPr/>
            <a:r>
              <a:t>Proof of survey paper published</a:t>
            </a:r>
          </a:p>
        </p:txBody>
      </p:sp>
      <p:sp>
        <p:nvSpPr>
          <p:cNvPr id="282" name="Google Shape;183;p8"/>
          <p:cNvSpPr txBox="1"/>
          <p:nvPr>
            <p:ph type="sldNum" sz="quarter" idx="4294967295"/>
          </p:nvPr>
        </p:nvSpPr>
        <p:spPr>
          <a:xfrm>
            <a:off x="4481329" y="6232216"/>
            <a:ext cx="181293" cy="2482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