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Capstone Project </a:t>
            </a:r>
            <a:br>
              <a:rPr lang="en-IN" dirty="0"/>
            </a:br>
            <a:r>
              <a:rPr lang="en-IN" dirty="0"/>
              <a:t>n</a:t>
            </a:r>
            <a:r>
              <a:rPr dirty="0" err="1"/>
              <a:t>opCommerce</a:t>
            </a:r>
            <a:r>
              <a:rPr dirty="0"/>
              <a:t>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890853"/>
            <a:ext cx="5918454" cy="1069848"/>
          </a:xfrm>
        </p:spPr>
        <p:txBody>
          <a:bodyPr/>
          <a:lstStyle/>
          <a:p>
            <a:r>
              <a:rPr dirty="0"/>
              <a:t>By Shivam Shivhare</a:t>
            </a:r>
          </a:p>
          <a:p>
            <a:r>
              <a:rPr dirty="0"/>
              <a:t>Using Selenium, TestNG &amp; Java</a:t>
            </a:r>
          </a:p>
        </p:txBody>
      </p:sp>
      <p:pic>
        <p:nvPicPr>
          <p:cNvPr id="5" name="Picture 4" descr="A black and grey logo&#10;&#10;AI-generated content may be incorrect.">
            <a:extLst>
              <a:ext uri="{FF2B5EF4-FFF2-40B4-BE49-F238E27FC236}">
                <a16:creationId xmlns:a16="http://schemas.microsoft.com/office/drawing/2014/main" id="{CE4F3D60-390D-376F-1C27-D511D9BBD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96887"/>
            <a:ext cx="46196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7D1-B617-A9D3-F047-9531F90B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1360"/>
            <a:ext cx="7772400" cy="5450840"/>
          </a:xfrm>
        </p:spPr>
        <p:txBody>
          <a:bodyPr/>
          <a:lstStyle/>
          <a:p>
            <a:r>
              <a:rPr lang="en-IN" dirty="0"/>
              <a:t>Screenshot of Selecting Required Product</a:t>
            </a:r>
          </a:p>
          <a:p>
            <a:endParaRPr lang="en-GB" dirty="0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2DF2163-EC51-0106-6F28-39341A3BC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42" y="1517650"/>
            <a:ext cx="6405316" cy="360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4818-E4C2-124B-B4DC-5E33653A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4000"/>
            <a:ext cx="7772400" cy="5918200"/>
          </a:xfrm>
        </p:spPr>
        <p:txBody>
          <a:bodyPr/>
          <a:lstStyle/>
          <a:p>
            <a:r>
              <a:rPr lang="en-IN" dirty="0"/>
              <a:t>Screenshot of Checkout Process</a:t>
            </a:r>
          </a:p>
          <a:p>
            <a:endParaRPr lang="en-GB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CE55E1-5F66-1C10-1FF4-94134110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572770"/>
            <a:ext cx="5120640" cy="2880360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C825AEA-5BE9-C4F2-7478-BEAFCBBE0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3529330"/>
            <a:ext cx="512064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Automated testing of key functionalities in </a:t>
            </a:r>
            <a:r>
              <a:rPr lang="en-IN" dirty="0"/>
              <a:t>n</a:t>
            </a:r>
            <a:r>
              <a:rPr dirty="0" err="1"/>
              <a:t>opCommerce</a:t>
            </a:r>
            <a:r>
              <a:rPr dirty="0"/>
              <a:t> website.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Increased test coverage and reliability.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Reduced manual testing effort.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Framework can be extended for more modules in future.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Demonstrates integration of Selenium, TestNG, and Excel in a real-world scenario.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This project automates functional testing of the </a:t>
            </a:r>
            <a:r>
              <a:rPr lang="en-IN" dirty="0"/>
              <a:t>n</a:t>
            </a:r>
            <a:r>
              <a:rPr dirty="0"/>
              <a:t>op</a:t>
            </a:r>
            <a:r>
              <a:rPr lang="en-IN" dirty="0"/>
              <a:t>-</a:t>
            </a:r>
            <a:r>
              <a:rPr dirty="0"/>
              <a:t>Commerce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Covered modules include Registration, Login, Submodules navigation, Electronics section, Shopping Cart, and Checkout.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Implemented using Selenium WebDriver, TestNG, Java, and Excel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Ensures accuracy, reduces manual effort, and validates end-to-end user workflows.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Programming Language: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Testing Framework: TestNG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Automation Tool: Selenium WebDriver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Data Management: Excel Integration (Apache POI)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Reporting: TestNG Reports &amp; Custom Listener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IDE: Eclipse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Build Tool: Maven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16"/>
            <a:ext cx="8229600" cy="1143000"/>
          </a:xfrm>
        </p:spPr>
        <p:txBody>
          <a:bodyPr/>
          <a:lstStyle/>
          <a:p>
            <a:r>
              <a:t>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User Registration</a:t>
            </a:r>
          </a:p>
          <a:p>
            <a:pPr marL="0" indent="0">
              <a:buNone/>
            </a:pPr>
            <a:r>
              <a:rPr dirty="0"/>
              <a:t>2. Login with valid, invalid, and empty credentials</a:t>
            </a:r>
          </a:p>
          <a:p>
            <a:pPr marL="0" indent="0">
              <a:buNone/>
            </a:pPr>
            <a:r>
              <a:rPr dirty="0"/>
              <a:t>3. Verify </a:t>
            </a:r>
            <a:r>
              <a:rPr lang="en-IN" dirty="0"/>
              <a:t>n</a:t>
            </a:r>
            <a:r>
              <a:rPr dirty="0"/>
              <a:t>op</a:t>
            </a:r>
            <a:r>
              <a:rPr lang="en-IN" dirty="0"/>
              <a:t>-</a:t>
            </a:r>
            <a:r>
              <a:rPr dirty="0"/>
              <a:t>Commerce submodules</a:t>
            </a:r>
          </a:p>
          <a:p>
            <a:pPr marL="0" indent="0">
              <a:buNone/>
            </a:pPr>
            <a:r>
              <a:rPr dirty="0"/>
              <a:t>4. Verify Electronics and its submodules</a:t>
            </a:r>
          </a:p>
          <a:p>
            <a:pPr marL="0" indent="0">
              <a:buNone/>
            </a:pPr>
            <a:r>
              <a:rPr dirty="0"/>
              <a:t>5. Cell Phone selection and validation</a:t>
            </a:r>
          </a:p>
          <a:p>
            <a:pPr marL="0" indent="0">
              <a:buNone/>
            </a:pPr>
            <a:r>
              <a:rPr dirty="0"/>
              <a:t>6. Add to Cart functionality</a:t>
            </a:r>
          </a:p>
          <a:p>
            <a:pPr marL="0" indent="0">
              <a:buNone/>
            </a:pPr>
            <a:r>
              <a:rPr dirty="0"/>
              <a:t>7. Shopping Cart verification</a:t>
            </a:r>
          </a:p>
          <a:p>
            <a:pPr marL="0" indent="0">
              <a:buNone/>
            </a:pPr>
            <a:r>
              <a:rPr dirty="0"/>
              <a:t>8. Checkout process with billing address validation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Launch browser and navigate to </a:t>
            </a:r>
            <a:r>
              <a:rPr lang="en-IN" dirty="0"/>
              <a:t>n</a:t>
            </a:r>
            <a:r>
              <a:rPr dirty="0" err="1"/>
              <a:t>opCommerce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Register a new user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Perform Login validation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Navigate and verify submodules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Add items from Electronics -&gt; Cell Phones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Add selected phone to Shopping Cart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Verify Shopping Cart contents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Proceed through Checkout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Test data such as Registration details, Login credentials, and Checkout information</a:t>
            </a:r>
            <a:r>
              <a:rPr lang="en-IN" dirty="0"/>
              <a:t> </a:t>
            </a:r>
            <a:r>
              <a:rPr dirty="0"/>
              <a:t>are stored in Excel sheets.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Apache POI library is used for reading and writing Excel files.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Ensures data-driven testing with reusable test cases.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Reduces hardcoding and improves flexibility.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TestNG default reports are generated after execution.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Custom Listener (</a:t>
            </a:r>
            <a:r>
              <a:rPr dirty="0" err="1"/>
              <a:t>ITestListener</a:t>
            </a:r>
            <a:r>
              <a:rPr dirty="0"/>
              <a:t>) implemented for enhanced logging.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Screenshots captured for failed test cases.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Final report provides step-wise execution results.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Also Used Extent-Report for well structured report.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43888"/>
            <a:ext cx="7772400" cy="4050792"/>
          </a:xfrm>
        </p:spPr>
        <p:txBody>
          <a:bodyPr>
            <a:normAutofit/>
          </a:bodyPr>
          <a:lstStyle/>
          <a:p>
            <a:r>
              <a:rPr dirty="0"/>
              <a:t>Screenshot of Registration Test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endParaRPr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F302CB-3206-FF3E-6536-5F3CEBA7C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38" y="2093976"/>
            <a:ext cx="6247723" cy="35143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F169-1ABD-1266-26A3-98E219B0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3120"/>
            <a:ext cx="7772400" cy="5339080"/>
          </a:xfrm>
        </p:spPr>
        <p:txBody>
          <a:bodyPr/>
          <a:lstStyle/>
          <a:p>
            <a:r>
              <a:rPr lang="en-IN" dirty="0"/>
              <a:t>Screenshot of Login Test</a:t>
            </a:r>
          </a:p>
          <a:p>
            <a:endParaRPr lang="en-GB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5924CF-EA3D-8751-0C18-8634E57A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966210"/>
            <a:ext cx="4572000" cy="25717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B678C3-13B7-7217-3E1B-EA1EAAFCA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03972"/>
            <a:ext cx="4572000" cy="253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</TotalTime>
  <Words>365</Words>
  <Application>Microsoft Office PowerPoint</Application>
  <PresentationFormat>On-screen Show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Rockwell</vt:lpstr>
      <vt:lpstr>Rockwell Condensed</vt:lpstr>
      <vt:lpstr>Wingdings</vt:lpstr>
      <vt:lpstr>Wood Type</vt:lpstr>
      <vt:lpstr>Capstone Project  nopCommerce Test Automation</vt:lpstr>
      <vt:lpstr>Introduction</vt:lpstr>
      <vt:lpstr>Tools &amp; Technologies</vt:lpstr>
      <vt:lpstr>Test Scenarios</vt:lpstr>
      <vt:lpstr>Test Flow</vt:lpstr>
      <vt:lpstr>Excel Integration</vt:lpstr>
      <vt:lpstr>Reporting</vt:lpstr>
      <vt:lpstr>Screenshots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shivam shivhare</cp:lastModifiedBy>
  <cp:revision>7</cp:revision>
  <dcterms:created xsi:type="dcterms:W3CDTF">2013-01-27T09:14:16Z</dcterms:created>
  <dcterms:modified xsi:type="dcterms:W3CDTF">2025-09-08T09:54:04Z</dcterms:modified>
  <cp:category/>
</cp:coreProperties>
</file>