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6" r:id="rId1"/>
    <p:sldMasterId id="2147483844" r:id="rId2"/>
  </p:sldMasterIdLst>
  <p:notesMasterIdLst>
    <p:notesMasterId r:id="rId24"/>
  </p:notesMasterIdLst>
  <p:handoutMasterIdLst>
    <p:handoutMasterId r:id="rId25"/>
  </p:handoutMasterIdLst>
  <p:sldIdLst>
    <p:sldId id="638" r:id="rId3"/>
    <p:sldId id="609" r:id="rId4"/>
    <p:sldId id="635" r:id="rId5"/>
    <p:sldId id="652" r:id="rId6"/>
    <p:sldId id="653" r:id="rId7"/>
    <p:sldId id="639" r:id="rId8"/>
    <p:sldId id="640" r:id="rId9"/>
    <p:sldId id="641" r:id="rId10"/>
    <p:sldId id="642" r:id="rId11"/>
    <p:sldId id="643" r:id="rId12"/>
    <p:sldId id="644" r:id="rId13"/>
    <p:sldId id="657" r:id="rId14"/>
    <p:sldId id="645" r:id="rId15"/>
    <p:sldId id="646" r:id="rId16"/>
    <p:sldId id="647" r:id="rId17"/>
    <p:sldId id="648" r:id="rId18"/>
    <p:sldId id="649" r:id="rId19"/>
    <p:sldId id="650" r:id="rId20"/>
    <p:sldId id="654" r:id="rId21"/>
    <p:sldId id="658" r:id="rId22"/>
    <p:sldId id="636" r:id="rId23"/>
  </p:sldIdLst>
  <p:sldSz cx="9144000" cy="6858000" type="screen4x3"/>
  <p:notesSz cx="6883400" cy="10033000"/>
  <p:defaultTex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p:defaultTextStyle>
  <p:extLst>
    <p:ext uri="{EFAFB233-063F-42B5-8137-9DF3F51BA10A}">
      <p15:sldGuideLst xmlns:p15="http://schemas.microsoft.com/office/powerpoint/2012/main">
        <p15:guide id="1" orient="horz" pos="2139">
          <p15:clr>
            <a:srgbClr val="A4A3A4"/>
          </p15:clr>
        </p15:guide>
        <p15:guide id="2" pos="2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A26C"/>
    <a:srgbClr val="E2CFB4"/>
    <a:srgbClr val="C8D3B5"/>
    <a:srgbClr val="EEE3D2"/>
    <a:srgbClr val="800080"/>
    <a:srgbClr val="CC00CC"/>
    <a:srgbClr val="FFCC00"/>
    <a:srgbClr val="1F3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3780" autoAdjust="0"/>
  </p:normalViewPr>
  <p:slideViewPr>
    <p:cSldViewPr snapToGrid="0">
      <p:cViewPr varScale="1">
        <p:scale>
          <a:sx n="55" d="100"/>
          <a:sy n="55" d="100"/>
        </p:scale>
        <p:origin x="78" y="372"/>
      </p:cViewPr>
      <p:guideLst>
        <p:guide orient="horz" pos="2139"/>
        <p:guide pos="2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7" name="Rectangle 3"/>
          <p:cNvSpPr>
            <a:spLocks noGrp="1" noChangeArrowheads="1"/>
          </p:cNvSpPr>
          <p:nvPr>
            <p:ph type="dt" sz="quarter" idx="1"/>
          </p:nvPr>
        </p:nvSpPr>
        <p:spPr bwMode="auto">
          <a:xfrm>
            <a:off x="3898900" y="0"/>
            <a:ext cx="2982913"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8" name="Rectangle 4"/>
          <p:cNvSpPr>
            <a:spLocks noGrp="1" noChangeArrowheads="1"/>
          </p:cNvSpPr>
          <p:nvPr>
            <p:ph type="ftr" sz="quarter" idx="2"/>
          </p:nvPr>
        </p:nvSpPr>
        <p:spPr bwMode="auto">
          <a:xfrm>
            <a:off x="0" y="9529763"/>
            <a:ext cx="2981325"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9" name="Rectangle 5"/>
          <p:cNvSpPr>
            <a:spLocks noGrp="1" noChangeArrowheads="1"/>
          </p:cNvSpPr>
          <p:nvPr>
            <p:ph type="sldNum" sz="quarter" idx="3"/>
          </p:nvPr>
        </p:nvSpPr>
        <p:spPr bwMode="auto">
          <a:xfrm>
            <a:off x="3898900" y="9529763"/>
            <a:ext cx="2982913"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9599CD44-E321-40F4-A89B-7EF8F82594D8}" type="slidenum">
              <a:rPr lang="en-US"/>
              <a:pPr>
                <a:defRPr/>
              </a:pPr>
              <a:t>‹#›</a:t>
            </a:fld>
            <a:endParaRPr lang="en-US"/>
          </a:p>
        </p:txBody>
      </p:sp>
    </p:spTree>
    <p:extLst>
      <p:ext uri="{BB962C8B-B14F-4D97-AF65-F5344CB8AC3E}">
        <p14:creationId xmlns:p14="http://schemas.microsoft.com/office/powerpoint/2010/main" val="1265155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3" name="Rectangle 3"/>
          <p:cNvSpPr>
            <a:spLocks noGrp="1" noChangeArrowheads="1"/>
          </p:cNvSpPr>
          <p:nvPr>
            <p:ph type="dt" idx="1"/>
          </p:nvPr>
        </p:nvSpPr>
        <p:spPr bwMode="auto">
          <a:xfrm>
            <a:off x="3902075"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38916" name="Rectangle 4"/>
          <p:cNvSpPr>
            <a:spLocks noGrp="1" noRot="1" noChangeAspect="1" noChangeArrowheads="1" noTextEdit="1"/>
          </p:cNvSpPr>
          <p:nvPr>
            <p:ph type="sldImg" idx="2"/>
          </p:nvPr>
        </p:nvSpPr>
        <p:spPr bwMode="auto">
          <a:xfrm>
            <a:off x="933450" y="752475"/>
            <a:ext cx="5016500" cy="3762375"/>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17575" y="4765675"/>
            <a:ext cx="5048250" cy="45148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7" name="Rectangle 7"/>
          <p:cNvSpPr>
            <a:spLocks noGrp="1" noChangeArrowheads="1"/>
          </p:cNvSpPr>
          <p:nvPr>
            <p:ph type="sldNum" sz="quarter" idx="5"/>
          </p:nvPr>
        </p:nvSpPr>
        <p:spPr bwMode="auto">
          <a:xfrm>
            <a:off x="3902075"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3CDC32B4-470F-41B1-B512-CBF971DE84B8}" type="slidenum">
              <a:rPr lang="en-US"/>
              <a:pPr>
                <a:defRPr/>
              </a:pPr>
              <a:t>‹#›</a:t>
            </a:fld>
            <a:endParaRPr lang="en-US"/>
          </a:p>
        </p:txBody>
      </p:sp>
    </p:spTree>
    <p:extLst>
      <p:ext uri="{BB962C8B-B14F-4D97-AF65-F5344CB8AC3E}">
        <p14:creationId xmlns:p14="http://schemas.microsoft.com/office/powerpoint/2010/main" val="20171822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3CDC32B4-470F-41B1-B512-CBF971DE84B8}" type="slidenum">
              <a:rPr lang="en-US" smtClean="0"/>
              <a:pPr>
                <a:defRPr/>
              </a:pPr>
              <a:t>2</a:t>
            </a:fld>
            <a:endParaRPr lang="en-US"/>
          </a:p>
        </p:txBody>
      </p:sp>
    </p:spTree>
    <p:extLst>
      <p:ext uri="{BB962C8B-B14F-4D97-AF65-F5344CB8AC3E}">
        <p14:creationId xmlns:p14="http://schemas.microsoft.com/office/powerpoint/2010/main" val="39413384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a:t>
            </a:fld>
            <a:endParaRPr lang="en-US" sz="1000" kern="1200" dirty="0">
              <a:solidFill>
                <a:schemeClr val="tx2"/>
              </a:solidFill>
              <a:latin typeface="Arial" pitchFamily="34" charset="0"/>
              <a:ea typeface="+mn-ea"/>
              <a:cs typeface="Arial" pitchFamily="34" charset="0"/>
            </a:endParaRPr>
          </a:p>
        </p:txBody>
      </p:sp>
      <p:pic>
        <p:nvPicPr>
          <p:cNvPr id="7" name="Picture 6"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Information contained in a presentation hosted or promoted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smtClean="0">
                <a:solidFill>
                  <a:schemeClr val="tx2"/>
                </a:solidFill>
                <a:latin typeface="Arial" pitchFamily="34" charset="0"/>
                <a:cs typeface="Arial" pitchFamily="34" charset="0"/>
              </a:rPr>
              <a:t>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3" descr="Mahindra Logo.png"/>
          <p:cNvPicPr>
            <a:picLocks noChangeAspect="1"/>
          </p:cNvPicPr>
          <p:nvPr userDrawn="1"/>
        </p:nvPicPr>
        <p:blipFill>
          <a:blip r:embed="rId2" cstate="print"/>
          <a:stretch>
            <a:fillRect/>
          </a:stretch>
        </p:blipFill>
        <p:spPr bwMode="gray">
          <a:xfrm>
            <a:off x="1966217" y="2717226"/>
            <a:ext cx="5399349" cy="1491023"/>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25538" y="295275"/>
            <a:ext cx="7577137" cy="6731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92125" y="1219200"/>
            <a:ext cx="8169275" cy="46355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0" y="-1"/>
            <a:ext cx="1981200"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705602" y="15240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p:cNvSpPr>
            <a:spLocks noGrp="1"/>
          </p:cNvSpPr>
          <p:nvPr>
            <p:ph type="subTitle" idx="1" hasCustomPrompt="1"/>
          </p:nvPr>
        </p:nvSpPr>
        <p:spPr bwMode="gray">
          <a:xfrm>
            <a:off x="1827214" y="4053705"/>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smtClean="0"/>
              <a:t>Click to add sub title</a:t>
            </a:r>
            <a:endParaRPr lang="en-US" dirty="0"/>
          </a:p>
        </p:txBody>
      </p:sp>
      <p:sp>
        <p:nvSpPr>
          <p:cNvPr id="10" name="Title 8"/>
          <p:cNvSpPr>
            <a:spLocks noGrp="1"/>
          </p:cNvSpPr>
          <p:nvPr>
            <p:ph type="title" hasCustomPrompt="1"/>
          </p:nvPr>
        </p:nvSpPr>
        <p:spPr bwMode="gray">
          <a:xfrm>
            <a:off x="1827214" y="2076679"/>
            <a:ext cx="5511800" cy="1446550"/>
          </a:xfrm>
        </p:spPr>
        <p:txBody>
          <a:bodyPr>
            <a:spAutoFit/>
          </a:bodyPr>
          <a:lstStyle>
            <a:lvl1pPr algn="l">
              <a:defRPr sz="4400" b="1">
                <a:solidFill>
                  <a:srgbClr val="E31819"/>
                </a:solidFill>
                <a:latin typeface="Arial" pitchFamily="34" charset="0"/>
                <a:cs typeface="Arial" pitchFamily="34" charset="0"/>
              </a:defRPr>
            </a:lvl1pPr>
          </a:lstStyle>
          <a:p>
            <a:r>
              <a:rPr lang="en-US" dirty="0" smtClean="0"/>
              <a:t>Click to add training topic name</a:t>
            </a:r>
            <a:endParaRPr lang="en-US" dirty="0"/>
          </a:p>
        </p:txBody>
      </p:sp>
      <p:pic>
        <p:nvPicPr>
          <p:cNvPr id="8" name="Picture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2" y="5156200"/>
            <a:ext cx="9874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67532" r="3783" b="6876"/>
          <a:stretch>
            <a:fillRect/>
          </a:stretch>
        </p:blipFill>
        <p:spPr bwMode="auto">
          <a:xfrm>
            <a:off x="1292227" y="6032500"/>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l="21159" t="18152" r="37704" b="19611"/>
          <a:stretch>
            <a:fillRect/>
          </a:stretch>
        </p:blipFill>
        <p:spPr bwMode="auto">
          <a:xfrm>
            <a:off x="2322513" y="6019804"/>
            <a:ext cx="14097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descr="image001"/>
          <p:cNvPicPr>
            <a:picLocks noChangeAspect="1" noChangeArrowheads="1"/>
          </p:cNvPicPr>
          <p:nvPr/>
        </p:nvPicPr>
        <p:blipFill>
          <a:blip r:embed="rId5">
            <a:extLst>
              <a:ext uri="{28A0092B-C50C-407E-A947-70E740481C1C}">
                <a14:useLocalDpi xmlns:a14="http://schemas.microsoft.com/office/drawing/2010/main" val="0"/>
              </a:ext>
            </a:extLst>
          </a:blip>
          <a:srcRect r="80951"/>
          <a:stretch>
            <a:fillRect/>
          </a:stretch>
        </p:blipFill>
        <p:spPr bwMode="auto">
          <a:xfrm>
            <a:off x="533402" y="5959479"/>
            <a:ext cx="485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ounded Rectangle 13"/>
          <p:cNvSpPr/>
          <p:nvPr/>
        </p:nvSpPr>
        <p:spPr>
          <a:xfrm>
            <a:off x="381000" y="5884863"/>
            <a:ext cx="3505200" cy="773112"/>
          </a:xfrm>
          <a:prstGeom prst="roundRect">
            <a:avLst>
              <a:gd name="adj" fmla="val 6277"/>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5"/>
          <p:cNvSpPr txBox="1">
            <a:spLocks noChangeArrowheads="1"/>
          </p:cNvSpPr>
          <p:nvPr/>
        </p:nvSpPr>
        <p:spPr bwMode="auto">
          <a:xfrm>
            <a:off x="1019175" y="5727701"/>
            <a:ext cx="2133600" cy="196208"/>
          </a:xfrm>
          <a:prstGeom prst="rect">
            <a:avLst/>
          </a:prstGeom>
          <a:solidFill>
            <a:schemeClr val="bg1"/>
          </a:solid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675" b="0" dirty="0" smtClean="0">
                <a:solidFill>
                  <a:schemeClr val="bg1">
                    <a:lumMod val="65000"/>
                  </a:schemeClr>
                </a:solidFill>
                <a:latin typeface="+mn-lt"/>
                <a:ea typeface="Adobe Gothic Std B" pitchFamily="34" charset="-128"/>
              </a:rPr>
              <a:t>Rewards and Recognition</a:t>
            </a:r>
          </a:p>
        </p:txBody>
      </p:sp>
    </p:spTree>
    <p:extLst>
      <p:ext uri="{BB962C8B-B14F-4D97-AF65-F5344CB8AC3E}">
        <p14:creationId xmlns:p14="http://schemas.microsoft.com/office/powerpoint/2010/main" val="3427658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52451"/>
            <a:ext cx="6705600" cy="411162"/>
          </a:xfrm>
        </p:spPr>
        <p:txBody>
          <a:bodyPr/>
          <a:lstStyle>
            <a:lvl1pPr>
              <a:defRPr sz="24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rtl="0" fontAlgn="base">
              <a:spcBef>
                <a:spcPct val="0"/>
              </a:spcBef>
              <a:spcAft>
                <a:spcPct val="0"/>
              </a:spcAft>
              <a:defRPr lang="en-US" sz="800" b="1" kern="1200" smtClean="0">
                <a:solidFill>
                  <a:schemeClr val="tx2">
                    <a:lumMod val="75000"/>
                  </a:schemeClr>
                </a:solidFill>
                <a:latin typeface="Arial" pitchFamily="34" charset="0"/>
                <a:ea typeface="+mn-ea"/>
                <a:cs typeface="Arial" pitchFamily="34" charset="0"/>
              </a:defRPr>
            </a:lvl1p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694931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7"/>
            <a:ext cx="6729984" cy="369332"/>
          </a:xfrm>
          <a:noFill/>
          <a:ln w="9525">
            <a:noFill/>
            <a:miter lim="800000"/>
            <a:headEnd/>
            <a:tailEnd/>
          </a:ln>
        </p:spPr>
        <p:txBody>
          <a:bodyPr vert="horz" wrap="square" lIns="0" tIns="0" rIns="0" bIns="0" numCol="1" anchor="t" anchorCtr="0" compatLnSpc="1">
            <a:prstTxWarp prst="textNoShape">
              <a:avLst/>
            </a:prstTxWarp>
            <a:spAutoFit/>
          </a:bodyPr>
          <a:lstStyle>
            <a:lvl1pPr algn="ctr">
              <a:defRPr lang="en-US" sz="2400" b="1" kern="1200" dirty="0">
                <a:solidFill>
                  <a:schemeClr val="tx2"/>
                </a:solidFill>
                <a:latin typeface="Arial" pitchFamily="34" charset="0"/>
                <a:ea typeface="+mj-ea"/>
                <a:cs typeface="Arial" pitchFamily="34" charset="0"/>
              </a:defRPr>
            </a:lvl1pPr>
          </a:lstStyle>
          <a:p>
            <a:pPr lvl="0" algn="l" defTabSz="514350" rtl="0" eaLnBrk="1" fontAlgn="base" latinLnBrk="0" hangingPunct="1">
              <a:spcBef>
                <a:spcPct val="0"/>
              </a:spcBef>
              <a:spcAft>
                <a:spcPct val="0"/>
              </a:spcAft>
              <a:buNone/>
            </a:pPr>
            <a:r>
              <a:rPr lang="en-US" dirty="0" smtClean="0"/>
              <a:t>					Thank You</a:t>
            </a:r>
            <a:endParaRPr lang="en-US" dirty="0"/>
          </a:p>
        </p:txBody>
      </p:sp>
      <p:sp>
        <p:nvSpPr>
          <p:cNvPr id="5" name="Footer Placeholder 4"/>
          <p:cNvSpPr>
            <a:spLocks noGrp="1"/>
          </p:cNvSpPr>
          <p:nvPr>
            <p:ph type="ftr" sz="quarter" idx="3"/>
          </p:nvPr>
        </p:nvSpPr>
        <p:spPr>
          <a:xfrm>
            <a:off x="6400800" y="6584022"/>
            <a:ext cx="2667000" cy="228600"/>
          </a:xfrm>
          <a:prstGeom prst="rect">
            <a:avLst/>
          </a:prstGeom>
        </p:spPr>
        <p:txBody>
          <a:bodyPr vert="horz" lIns="91440" tIns="45720" rIns="91440" bIns="45720" rtlCol="0" anchor="ctr"/>
          <a:lstStyle>
            <a:lvl1pPr algn="l">
              <a:defRPr sz="700" b="1">
                <a:solidFill>
                  <a:schemeClr val="bg1">
                    <a:lumMod val="50000"/>
                  </a:schemeClr>
                </a:solidFill>
              </a:defRPr>
            </a:lvl1p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2017644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25538" y="295275"/>
            <a:ext cx="7577137" cy="6731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92125" y="1219200"/>
            <a:ext cx="8169275" cy="46355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92040718"/>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1762090"/>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265682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0.xml"/><Relationship Id="rId7"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7.png"/><Relationship Id="rId4" Type="http://schemas.openxmlformats.org/officeDocument/2006/relationships/slideLayout" Target="../slideLayouts/slideLayout21.xml"/><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9" cstate="print"/>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chemeClr val="tx2"/>
                </a:solidFill>
                <a:latin typeface="Arial" pitchFamily="34" charset="0"/>
                <a:cs typeface="Arial" pitchFamily="34" charset="0"/>
              </a:rPr>
              <a:pPr algn="r">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smtClean="0">
                <a:solidFill>
                  <a:schemeClr val="tx2"/>
                </a:solidFill>
                <a:latin typeface="Arial" pitchFamily="34" charset="0"/>
                <a:ea typeface="+mn-ea"/>
                <a:cs typeface="Arial" pitchFamily="34" charset="0"/>
              </a:rPr>
              <a:t>Copyright © 2013 Tech Mahindra. All rights reserved.</a:t>
            </a:r>
            <a:endParaRPr lang="en-US" sz="800" kern="1200" dirty="0">
              <a:solidFill>
                <a:schemeClr val="tx2"/>
              </a:solidFill>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hf sldNum="0" hdr="0" dt="0"/>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ltGray">
          <a:xfrm>
            <a:off x="0" y="4"/>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gray">
          <a:xfrm>
            <a:off x="7543800" y="104779"/>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9" name="Rectangle 3"/>
          <p:cNvSpPr>
            <a:spLocks noGrp="1" noChangeArrowheads="1"/>
          </p:cNvSpPr>
          <p:nvPr>
            <p:ph type="body" idx="1"/>
          </p:nvPr>
        </p:nvSpPr>
        <p:spPr bwMode="auto">
          <a:xfrm>
            <a:off x="304800" y="963613"/>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30" name="Rectangle 19"/>
          <p:cNvSpPr>
            <a:spLocks noChangeArrowheads="1"/>
          </p:cNvSpPr>
          <p:nvPr/>
        </p:nvSpPr>
        <p:spPr bwMode="auto">
          <a:xfrm>
            <a:off x="6019800" y="6553204"/>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A5B8A8A3-34F8-486F-98A9-CDAE73A67C11}" type="slidenum">
              <a:rPr lang="en-US" altLang="en-US" sz="800" b="1" kern="1200" smtClean="0">
                <a:solidFill>
                  <a:schemeClr val="tx2">
                    <a:lumMod val="75000"/>
                  </a:schemeClr>
                </a:solidFill>
                <a:latin typeface="Arial" pitchFamily="34" charset="0"/>
                <a:ea typeface="+mn-ea"/>
                <a:cs typeface="Arial" pitchFamily="34" charset="0"/>
              </a:rPr>
              <a:pPr algn="ctr" eaLnBrk="1" hangingPunct="1">
                <a:defRPr/>
              </a:pPr>
              <a:t>‹#›</a:t>
            </a:fld>
            <a:endParaRPr lang="en-US" altLang="en-US" sz="800" b="1" kern="1200" dirty="0" smtClean="0">
              <a:solidFill>
                <a:schemeClr val="tx2">
                  <a:lumMod val="75000"/>
                </a:schemeClr>
              </a:solidFill>
              <a:latin typeface="Arial" pitchFamily="34" charset="0"/>
              <a:ea typeface="+mn-ea"/>
              <a:cs typeface="Arial" pitchFamily="34" charset="0"/>
            </a:endParaRPr>
          </a:p>
        </p:txBody>
      </p:sp>
      <p:sp>
        <p:nvSpPr>
          <p:cNvPr id="1031" name="Line 21"/>
          <p:cNvSpPr>
            <a:spLocks noChangeShapeType="1"/>
          </p:cNvSpPr>
          <p:nvPr/>
        </p:nvSpPr>
        <p:spPr bwMode="auto">
          <a:xfrm>
            <a:off x="64008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2" descr="C:\Users\RS0093745\Desktop\TLS icon.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1798" t="10393" r="12222" b="25218"/>
          <a:stretch/>
        </p:blipFill>
        <p:spPr bwMode="auto">
          <a:xfrm>
            <a:off x="236306" y="6502276"/>
            <a:ext cx="657546" cy="310346"/>
          </a:xfrm>
          <a:prstGeom prst="rect">
            <a:avLst/>
          </a:prstGeom>
          <a:noFill/>
          <a:extLst>
            <a:ext uri="{909E8E84-426E-40DD-AFC4-6F175D3DCCD1}">
              <a14:hiddenFill xmlns:a14="http://schemas.microsoft.com/office/drawing/2010/main">
                <a:solidFill>
                  <a:srgbClr val="FFFFFF"/>
                </a:solidFill>
              </a14:hiddenFill>
            </a:ext>
          </a:extLst>
        </p:spPr>
      </p:pic>
      <p:sp>
        <p:nvSpPr>
          <p:cNvPr id="12" name="Line 9"/>
          <p:cNvSpPr>
            <a:spLocks noChangeShapeType="1"/>
          </p:cNvSpPr>
          <p:nvPr/>
        </p:nvSpPr>
        <p:spPr bwMode="auto">
          <a:xfrm>
            <a:off x="2717800" y="6477000"/>
            <a:ext cx="0" cy="381000"/>
          </a:xfrm>
          <a:prstGeom prst="line">
            <a:avLst/>
          </a:prstGeom>
          <a:noFill/>
          <a:ln w="9525">
            <a:solidFill>
              <a:schemeClr val="bg1"/>
            </a:solidFill>
            <a:round/>
            <a:headEnd/>
            <a:tailEnd/>
          </a:ln>
          <a:effectLst/>
        </p:spPr>
        <p:txBody>
          <a:bodyPr/>
          <a:lstStyle/>
          <a:p>
            <a:pPr>
              <a:defRPr/>
            </a:pPr>
            <a:endParaRPr lang="en-US"/>
          </a:p>
        </p:txBody>
      </p:sp>
      <p:sp>
        <p:nvSpPr>
          <p:cNvPr id="11" name="Footer Placeholder 4"/>
          <p:cNvSpPr>
            <a:spLocks noGrp="1"/>
          </p:cNvSpPr>
          <p:nvPr>
            <p:ph type="ftr" sz="quarter" idx="3"/>
          </p:nvPr>
        </p:nvSpPr>
        <p:spPr>
          <a:xfrm>
            <a:off x="6400800" y="6584022"/>
            <a:ext cx="2693988" cy="228600"/>
          </a:xfrm>
          <a:prstGeom prst="rect">
            <a:avLst/>
          </a:prstGeom>
        </p:spPr>
        <p:txBody>
          <a:bodyPr vert="horz" lIns="91440" tIns="45720" rIns="91440" bIns="45720" rtlCol="0" anchor="ctr"/>
          <a:lstStyle>
            <a:lvl1pPr algn="l">
              <a:defRPr sz="700" b="1">
                <a:solidFill>
                  <a:schemeClr val="tx2">
                    <a:lumMod val="75000"/>
                  </a:schemeClr>
                </a:solidFill>
              </a:defRPr>
            </a:lvl1pPr>
          </a:lstStyle>
          <a:p>
            <a:r>
              <a:rPr lang="en-IN" smtClean="0">
                <a:latin typeface="Arial" pitchFamily="34" charset="0"/>
                <a:cs typeface="Arial" pitchFamily="34" charset="0"/>
              </a:rPr>
              <a:t>Copyright © 2016 Tech Mahindra. All Rights Reserved.</a:t>
            </a:r>
            <a:endParaRPr lang="en-US" dirty="0"/>
          </a:p>
        </p:txBody>
      </p:sp>
    </p:spTree>
    <p:extLst>
      <p:ext uri="{BB962C8B-B14F-4D97-AF65-F5344CB8AC3E}">
        <p14:creationId xmlns:p14="http://schemas.microsoft.com/office/powerpoint/2010/main" val="3858593103"/>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dt="0"/>
  <p:txStyles>
    <p:titleStyle>
      <a:lvl1pPr algn="l" rtl="0" eaLnBrk="1" fontAlgn="base" hangingPunct="1">
        <a:spcBef>
          <a:spcPct val="0"/>
        </a:spcBef>
        <a:spcAft>
          <a:spcPct val="0"/>
        </a:spcAft>
        <a:defRPr lang="en-US" altLang="en-US" sz="2400" b="1" dirty="0">
          <a:solidFill>
            <a:srgbClr val="6D6E71"/>
          </a:solidFill>
          <a:latin typeface="+mn-lt"/>
          <a:ea typeface="+mj-ea"/>
          <a:cs typeface="+mj-cs"/>
        </a:defRPr>
      </a:lvl1pPr>
      <a:lvl2pPr algn="l" rtl="0" eaLnBrk="1" fontAlgn="base" hangingPunct="1">
        <a:spcBef>
          <a:spcPct val="0"/>
        </a:spcBef>
        <a:spcAft>
          <a:spcPct val="0"/>
        </a:spcAft>
        <a:defRPr sz="1350" b="1">
          <a:solidFill>
            <a:srgbClr val="6D6E71"/>
          </a:solidFill>
          <a:latin typeface="Arial" charset="0"/>
        </a:defRPr>
      </a:lvl2pPr>
      <a:lvl3pPr algn="l" rtl="0" eaLnBrk="1" fontAlgn="base" hangingPunct="1">
        <a:spcBef>
          <a:spcPct val="0"/>
        </a:spcBef>
        <a:spcAft>
          <a:spcPct val="0"/>
        </a:spcAft>
        <a:defRPr sz="1350" b="1">
          <a:solidFill>
            <a:srgbClr val="6D6E71"/>
          </a:solidFill>
          <a:latin typeface="Arial" charset="0"/>
        </a:defRPr>
      </a:lvl3pPr>
      <a:lvl4pPr algn="l" rtl="0" eaLnBrk="1" fontAlgn="base" hangingPunct="1">
        <a:spcBef>
          <a:spcPct val="0"/>
        </a:spcBef>
        <a:spcAft>
          <a:spcPct val="0"/>
        </a:spcAft>
        <a:defRPr sz="1350" b="1">
          <a:solidFill>
            <a:srgbClr val="6D6E71"/>
          </a:solidFill>
          <a:latin typeface="Arial" charset="0"/>
        </a:defRPr>
      </a:lvl4pPr>
      <a:lvl5pPr algn="l" rtl="0" eaLnBrk="1" fontAlgn="base" hangingPunct="1">
        <a:spcBef>
          <a:spcPct val="0"/>
        </a:spcBef>
        <a:spcAft>
          <a:spcPct val="0"/>
        </a:spcAft>
        <a:defRPr sz="1350" b="1">
          <a:solidFill>
            <a:srgbClr val="6D6E71"/>
          </a:solidFill>
          <a:latin typeface="Arial" charset="0"/>
        </a:defRPr>
      </a:lvl5pPr>
      <a:lvl6pPr marL="257175" algn="l" rtl="0" eaLnBrk="1" fontAlgn="base" hangingPunct="1">
        <a:spcBef>
          <a:spcPct val="0"/>
        </a:spcBef>
        <a:spcAft>
          <a:spcPct val="0"/>
        </a:spcAft>
        <a:defRPr sz="1350" b="1">
          <a:solidFill>
            <a:schemeClr val="bg1"/>
          </a:solidFill>
          <a:latin typeface="Arial Narrow" pitchFamily="34" charset="0"/>
        </a:defRPr>
      </a:lvl6pPr>
      <a:lvl7pPr marL="514350" algn="l" rtl="0" eaLnBrk="1" fontAlgn="base" hangingPunct="1">
        <a:spcBef>
          <a:spcPct val="0"/>
        </a:spcBef>
        <a:spcAft>
          <a:spcPct val="0"/>
        </a:spcAft>
        <a:defRPr sz="1350" b="1">
          <a:solidFill>
            <a:schemeClr val="bg1"/>
          </a:solidFill>
          <a:latin typeface="Arial Narrow" pitchFamily="34" charset="0"/>
        </a:defRPr>
      </a:lvl7pPr>
      <a:lvl8pPr marL="771525" algn="l" rtl="0" eaLnBrk="1" fontAlgn="base" hangingPunct="1">
        <a:spcBef>
          <a:spcPct val="0"/>
        </a:spcBef>
        <a:spcAft>
          <a:spcPct val="0"/>
        </a:spcAft>
        <a:defRPr sz="1350" b="1">
          <a:solidFill>
            <a:schemeClr val="bg1"/>
          </a:solidFill>
          <a:latin typeface="Arial Narrow" pitchFamily="34" charset="0"/>
        </a:defRPr>
      </a:lvl8pPr>
      <a:lvl9pPr marL="1028700" algn="l" rtl="0" eaLnBrk="1" fontAlgn="base" hangingPunct="1">
        <a:spcBef>
          <a:spcPct val="0"/>
        </a:spcBef>
        <a:spcAft>
          <a:spcPct val="0"/>
        </a:spcAft>
        <a:defRPr sz="1350" b="1">
          <a:solidFill>
            <a:schemeClr val="bg1"/>
          </a:solidFill>
          <a:latin typeface="Arial Narrow" pitchFamily="34" charset="0"/>
        </a:defRPr>
      </a:lvl9pPr>
    </p:titleStyle>
    <p:bodyStyle>
      <a:lvl1pPr marL="192881" indent="-192881" algn="l" rtl="0" eaLnBrk="1" fontAlgn="base" hangingPunct="1">
        <a:lnSpc>
          <a:spcPct val="114000"/>
        </a:lnSpc>
        <a:spcBef>
          <a:spcPct val="20000"/>
        </a:spcBef>
        <a:spcAft>
          <a:spcPct val="0"/>
        </a:spcAft>
        <a:buClr>
          <a:srgbClr val="BF1313"/>
        </a:buClr>
        <a:buFont typeface="Wingdings" pitchFamily="2" charset="2"/>
        <a:buChar char="§"/>
        <a:defRPr>
          <a:solidFill>
            <a:schemeClr val="tx1"/>
          </a:solidFill>
          <a:latin typeface="+mn-lt"/>
          <a:ea typeface="+mn-ea"/>
          <a:cs typeface="+mn-cs"/>
        </a:defRPr>
      </a:lvl1pPr>
      <a:lvl2pPr marL="417910" indent="-160735" algn="l" rtl="0" eaLnBrk="1" fontAlgn="base" hangingPunct="1">
        <a:lnSpc>
          <a:spcPct val="114000"/>
        </a:lnSpc>
        <a:spcBef>
          <a:spcPct val="20000"/>
        </a:spcBef>
        <a:spcAft>
          <a:spcPct val="0"/>
        </a:spcAft>
        <a:buClr>
          <a:srgbClr val="E63700"/>
        </a:buClr>
        <a:buFont typeface="Wingdings" pitchFamily="2" charset="2"/>
        <a:buChar char="§"/>
        <a:defRPr sz="1600">
          <a:solidFill>
            <a:schemeClr val="tx1"/>
          </a:solidFill>
          <a:latin typeface="+mn-lt"/>
        </a:defRPr>
      </a:lvl2pPr>
      <a:lvl3pPr marL="642938" indent="-128588" algn="l" rtl="0" eaLnBrk="1" fontAlgn="base" hangingPunct="1">
        <a:lnSpc>
          <a:spcPct val="114000"/>
        </a:lnSpc>
        <a:spcBef>
          <a:spcPct val="20000"/>
        </a:spcBef>
        <a:spcAft>
          <a:spcPct val="0"/>
        </a:spcAft>
        <a:buClr>
          <a:srgbClr val="FF0000"/>
        </a:buClr>
        <a:buChar char="•"/>
        <a:defRPr sz="1600">
          <a:solidFill>
            <a:schemeClr val="tx1"/>
          </a:solidFill>
          <a:latin typeface="+mn-lt"/>
        </a:defRPr>
      </a:lvl3pPr>
      <a:lvl4pPr marL="900113"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4pPr>
      <a:lvl5pPr marL="1157288" indent="-128588" algn="l" rtl="0" eaLnBrk="1" fontAlgn="base" hangingPunct="1">
        <a:lnSpc>
          <a:spcPct val="114000"/>
        </a:lnSpc>
        <a:spcBef>
          <a:spcPct val="20000"/>
        </a:spcBef>
        <a:spcAft>
          <a:spcPct val="0"/>
        </a:spcAft>
        <a:buClr>
          <a:srgbClr val="FF0000"/>
        </a:buClr>
        <a:buFont typeface="Arial" charset="0"/>
        <a:buChar char="»"/>
        <a:defRPr sz="1600">
          <a:solidFill>
            <a:schemeClr val="tx1"/>
          </a:solidFill>
          <a:latin typeface="+mn-lt"/>
        </a:defRPr>
      </a:lvl5pPr>
      <a:lvl6pPr marL="141446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6pPr>
      <a:lvl7pPr marL="167163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7pPr>
      <a:lvl8pPr marL="1928813"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8pPr>
      <a:lvl9pPr marL="2185988" indent="-128588" algn="l" rtl="0" eaLnBrk="1" fontAlgn="base" hangingPunct="1">
        <a:spcBef>
          <a:spcPct val="20000"/>
        </a:spcBef>
        <a:spcAft>
          <a:spcPct val="0"/>
        </a:spcAft>
        <a:buClr>
          <a:schemeClr val="bg2"/>
        </a:buClr>
        <a:buFont typeface="Arial" charset="0"/>
        <a:buChar char="»"/>
        <a:defRPr sz="900">
          <a:solidFill>
            <a:schemeClr val="tx1"/>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sz="4000" dirty="0" smtClean="0">
                <a:solidFill>
                  <a:srgbClr val="C00000"/>
                </a:solidFill>
              </a:rPr>
              <a:t>Java SE 7</a:t>
            </a:r>
            <a:br>
              <a:rPr lang="en-US" sz="4000" dirty="0" smtClean="0">
                <a:solidFill>
                  <a:srgbClr val="C00000"/>
                </a:solidFill>
              </a:rPr>
            </a:br>
            <a:r>
              <a:rPr lang="en-US" sz="4000" dirty="0" smtClean="0">
                <a:solidFill>
                  <a:srgbClr val="C00000"/>
                </a:solidFill>
              </a:rPr>
              <a:t>New Features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257425" y="300612"/>
            <a:ext cx="4476749" cy="612534"/>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fontAlgn="auto">
              <a:lnSpc>
                <a:spcPct val="100000"/>
              </a:lnSpc>
              <a:spcAft>
                <a:spcPts val="0"/>
              </a:spcAft>
            </a:pPr>
            <a:endParaRPr lang="en-IN" i="0" dirty="0">
              <a:solidFill>
                <a:srgbClr val="C00000"/>
              </a:solidFill>
              <a:latin typeface="Calibri" pitchFamily="34" charset="0"/>
              <a:cs typeface="Calibri" pitchFamily="34" charset="0"/>
            </a:endParaRPr>
          </a:p>
        </p:txBody>
      </p:sp>
      <p:sp>
        <p:nvSpPr>
          <p:cNvPr id="3" name="Rectangle 2"/>
          <p:cNvSpPr/>
          <p:nvPr/>
        </p:nvSpPr>
        <p:spPr>
          <a:xfrm>
            <a:off x="350610" y="1043786"/>
            <a:ext cx="8436429" cy="707886"/>
          </a:xfrm>
          <a:prstGeom prst="rect">
            <a:avLst/>
          </a:prstGeom>
        </p:spPr>
        <p:txBody>
          <a:bodyPr wrap="square">
            <a:spAutoFit/>
          </a:bodyPr>
          <a:lstStyle/>
          <a:p>
            <a:pPr algn="l"/>
            <a:r>
              <a:rPr lang="en-US" altLang="en-US" sz="1600" i="0" dirty="0">
                <a:solidFill>
                  <a:srgbClr val="000000"/>
                </a:solidFill>
                <a:latin typeface="Arial" charset="0"/>
                <a:ea typeface="+mn-ea"/>
                <a:cs typeface="Arial" charset="0"/>
              </a:rPr>
              <a:t>Prior to version 7 of Java, only </a:t>
            </a:r>
            <a:r>
              <a:rPr lang="en-US" altLang="en-US" sz="1600" i="0" dirty="0" err="1">
                <a:solidFill>
                  <a:srgbClr val="000000"/>
                </a:solidFill>
                <a:latin typeface="Arial" charset="0"/>
                <a:ea typeface="+mn-ea"/>
                <a:cs typeface="Arial" charset="0"/>
              </a:rPr>
              <a:t>enums</a:t>
            </a:r>
            <a:r>
              <a:rPr lang="en-US" altLang="en-US" sz="1600" i="0" dirty="0">
                <a:solidFill>
                  <a:srgbClr val="000000"/>
                </a:solidFill>
                <a:latin typeface="Arial" charset="0"/>
                <a:ea typeface="+mn-ea"/>
                <a:cs typeface="Arial" charset="0"/>
              </a:rPr>
              <a:t> and byte, short, char, and int primitive data types could be used in a switch </a:t>
            </a:r>
            <a:r>
              <a:rPr lang="en-US" altLang="en-US" sz="1600" i="0" dirty="0" smtClean="0">
                <a:solidFill>
                  <a:srgbClr val="000000"/>
                </a:solidFill>
                <a:latin typeface="Arial" charset="0"/>
                <a:ea typeface="+mn-ea"/>
                <a:cs typeface="Arial" charset="0"/>
              </a:rPr>
              <a:t>statement. In java 7 we have the option to pass String argument.</a:t>
            </a:r>
            <a:endParaRPr lang="en-IN" sz="1600" i="0" dirty="0">
              <a:solidFill>
                <a:srgbClr val="000000"/>
              </a:solidFill>
              <a:latin typeface="Arial" charset="0"/>
              <a:ea typeface="+mn-ea"/>
              <a:cs typeface="Arial" charset="0"/>
            </a:endParaRPr>
          </a:p>
        </p:txBody>
      </p:sp>
      <p:sp>
        <p:nvSpPr>
          <p:cNvPr id="6" name="Rectangle 3"/>
          <p:cNvSpPr>
            <a:spLocks noChangeArrowheads="1"/>
          </p:cNvSpPr>
          <p:nvPr/>
        </p:nvSpPr>
        <p:spPr bwMode="auto">
          <a:xfrm>
            <a:off x="533399" y="1831845"/>
            <a:ext cx="7924800" cy="4552341"/>
          </a:xfrm>
          <a:prstGeom prst="rect">
            <a:avLst/>
          </a:prstGeom>
          <a:solidFill>
            <a:srgbClr val="DDDDDD"/>
          </a:solidFill>
          <a:ln w="28575" algn="ctr">
            <a:solidFill>
              <a:schemeClr val="tx1"/>
            </a:solidFill>
            <a:round/>
            <a:headEnd type="none" w="sm" len="sm"/>
            <a:tailEnd type="none" w="sm" len="sm"/>
          </a:ln>
        </p:spPr>
        <p:txBody>
          <a:bodyPr/>
          <a:lstStyle>
            <a:lvl1pPr algn="l" defTabSz="228600" eaLnBrk="0" hangingPunct="0">
              <a:buClr>
                <a:srgbClr val="000000"/>
              </a:buClr>
              <a:defRPr sz="2200">
                <a:solidFill>
                  <a:schemeClr val="tx1"/>
                </a:solidFill>
                <a:latin typeface="Arial" charset="0"/>
              </a:defRPr>
            </a:lvl1pPr>
            <a:lvl2pPr marL="742950" indent="-285750" algn="l" defTabSz="228600" eaLnBrk="0" hangingPunct="0">
              <a:buChar char="•"/>
              <a:defRPr sz="2200">
                <a:solidFill>
                  <a:schemeClr val="tx1"/>
                </a:solidFill>
                <a:latin typeface="Arial" charset="0"/>
              </a:defRPr>
            </a:lvl2pPr>
            <a:lvl3pPr marL="1143000" indent="-228600" algn="l" defTabSz="228600" eaLnBrk="0" hangingPunct="0">
              <a:buChar char="–"/>
              <a:defRPr sz="2000">
                <a:solidFill>
                  <a:schemeClr val="tx1"/>
                </a:solidFill>
                <a:latin typeface="Arial" charset="0"/>
              </a:defRPr>
            </a:lvl3pPr>
            <a:lvl4pPr marL="1600200" indent="-228600" algn="l" defTabSz="228600" eaLnBrk="0" hangingPunct="0">
              <a:buClr>
                <a:schemeClr val="accent2"/>
              </a:buClr>
              <a:buSzPct val="45000"/>
              <a:buChar char="—"/>
              <a:defRPr>
                <a:solidFill>
                  <a:schemeClr val="tx1"/>
                </a:solidFill>
                <a:latin typeface="Arial" charset="0"/>
              </a:defRPr>
            </a:lvl4pPr>
            <a:lvl5pPr marL="2057400" indent="-228600" algn="l" defTabSz="228600" eaLnBrk="0" hangingPunct="0">
              <a:buClr>
                <a:schemeClr val="accent2"/>
              </a:buClr>
              <a:buSzPct val="5500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en-US" altLang="en-US" sz="1800"/>
          </a:p>
        </p:txBody>
      </p:sp>
      <p:sp>
        <p:nvSpPr>
          <p:cNvPr id="7" name="Rectangle 26"/>
          <p:cNvSpPr txBox="1">
            <a:spLocks noChangeArrowheads="1"/>
          </p:cNvSpPr>
          <p:nvPr/>
        </p:nvSpPr>
        <p:spPr>
          <a:xfrm>
            <a:off x="609599" y="1948115"/>
            <a:ext cx="7918450" cy="1751013"/>
          </a:xfrm>
          <a:prstGeom prst="rect">
            <a:avLst/>
          </a:prstGeom>
        </p:spPr>
        <p:txBody>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SzPts val="1400"/>
              <a:buNone/>
            </a:pPr>
            <a:r>
              <a:rPr lang="en-IN" altLang="en-US" sz="1600" b="1" i="0" u="sng" dirty="0">
                <a:latin typeface="Courier New" pitchFamily="49" charset="0"/>
                <a:cs typeface="Courier New" pitchFamily="49" charset="0"/>
              </a:rPr>
              <a:t>Instead of</a:t>
            </a:r>
            <a:r>
              <a:rPr lang="en-IN" altLang="en-US" sz="1200" i="0" dirty="0">
                <a:latin typeface="Courier New" pitchFamily="49" charset="0"/>
                <a:cs typeface="Courier New" pitchFamily="49" charset="0"/>
              </a:rPr>
              <a:t/>
            </a:r>
            <a:br>
              <a:rPr lang="en-IN" altLang="en-US" sz="1200" i="0" dirty="0">
                <a:latin typeface="Courier New" pitchFamily="49" charset="0"/>
                <a:cs typeface="Courier New" pitchFamily="49" charset="0"/>
              </a:rPr>
            </a:br>
            <a:r>
              <a:rPr lang="en-IN" altLang="en-US" sz="2000" i="0" dirty="0">
                <a:latin typeface="Courier New" pitchFamily="49" charset="0"/>
                <a:cs typeface="Courier New" pitchFamily="49" charset="0"/>
              </a:rPr>
              <a:t>if (</a:t>
            </a:r>
            <a:r>
              <a:rPr lang="en-IN" altLang="en-US" sz="2000" i="0" dirty="0" err="1">
                <a:latin typeface="Courier New" pitchFamily="49" charset="0"/>
                <a:cs typeface="Courier New" pitchFamily="49" charset="0"/>
              </a:rPr>
              <a:t>input.equals</a:t>
            </a:r>
            <a:r>
              <a:rPr lang="en-IN" altLang="en-US" sz="2000" i="0" dirty="0">
                <a:latin typeface="Courier New" pitchFamily="49" charset="0"/>
                <a:cs typeface="Courier New" pitchFamily="49" charset="0"/>
              </a:rPr>
              <a:t>(“yes”)) {</a:t>
            </a:r>
            <a:br>
              <a:rPr lang="en-IN" altLang="en-US" sz="2000" i="0" dirty="0">
                <a:latin typeface="Courier New" pitchFamily="49" charset="0"/>
                <a:cs typeface="Courier New" pitchFamily="49" charset="0"/>
              </a:rPr>
            </a:br>
            <a:r>
              <a:rPr lang="en-IN" altLang="en-US" sz="2000" i="0" dirty="0">
                <a:latin typeface="Courier New" pitchFamily="49" charset="0"/>
                <a:cs typeface="Courier New" pitchFamily="49" charset="0"/>
              </a:rPr>
              <a:t>    return true;</a:t>
            </a:r>
            <a:br>
              <a:rPr lang="en-IN" altLang="en-US" sz="2000" i="0" dirty="0">
                <a:latin typeface="Courier New" pitchFamily="49" charset="0"/>
                <a:cs typeface="Courier New" pitchFamily="49" charset="0"/>
              </a:rPr>
            </a:br>
            <a:r>
              <a:rPr lang="en-IN" altLang="en-US" sz="2000" i="0" dirty="0">
                <a:latin typeface="Courier New" pitchFamily="49" charset="0"/>
                <a:cs typeface="Courier New" pitchFamily="49" charset="0"/>
              </a:rPr>
              <a:t>} else if (</a:t>
            </a:r>
            <a:r>
              <a:rPr lang="en-IN" altLang="en-US" sz="2000" i="0" dirty="0" err="1">
                <a:latin typeface="Courier New" pitchFamily="49" charset="0"/>
                <a:cs typeface="Courier New" pitchFamily="49" charset="0"/>
              </a:rPr>
              <a:t>input.equals</a:t>
            </a:r>
            <a:r>
              <a:rPr lang="en-IN" altLang="en-US" sz="2000" i="0" dirty="0">
                <a:latin typeface="Courier New" pitchFamily="49" charset="0"/>
                <a:cs typeface="Courier New" pitchFamily="49" charset="0"/>
              </a:rPr>
              <a:t>(“no”)) {</a:t>
            </a:r>
            <a:br>
              <a:rPr lang="en-IN" altLang="en-US" sz="2000" i="0" dirty="0">
                <a:latin typeface="Courier New" pitchFamily="49" charset="0"/>
                <a:cs typeface="Courier New" pitchFamily="49" charset="0"/>
              </a:rPr>
            </a:br>
            <a:r>
              <a:rPr lang="en-IN" altLang="en-US" sz="2000" i="0" dirty="0">
                <a:latin typeface="Courier New" pitchFamily="49" charset="0"/>
                <a:cs typeface="Courier New" pitchFamily="49" charset="0"/>
              </a:rPr>
              <a:t>    return false;</a:t>
            </a:r>
            <a:br>
              <a:rPr lang="en-IN" altLang="en-US" sz="2000" i="0" dirty="0">
                <a:latin typeface="Courier New" pitchFamily="49" charset="0"/>
                <a:cs typeface="Courier New" pitchFamily="49" charset="0"/>
              </a:rPr>
            </a:br>
            <a:r>
              <a:rPr lang="en-IN" altLang="en-US" sz="2000" i="0" dirty="0">
                <a:latin typeface="Courier New" pitchFamily="49" charset="0"/>
                <a:cs typeface="Courier New" pitchFamily="49" charset="0"/>
              </a:rPr>
              <a:t>} else {</a:t>
            </a:r>
            <a:br>
              <a:rPr lang="en-IN" altLang="en-US" sz="2000" i="0" dirty="0">
                <a:latin typeface="Courier New" pitchFamily="49" charset="0"/>
                <a:cs typeface="Courier New" pitchFamily="49" charset="0"/>
              </a:rPr>
            </a:br>
            <a:r>
              <a:rPr lang="en-IN" altLang="en-US" sz="2000" i="0" dirty="0">
                <a:latin typeface="Courier New" pitchFamily="49" charset="0"/>
                <a:cs typeface="Courier New" pitchFamily="49" charset="0"/>
              </a:rPr>
              <a:t>    </a:t>
            </a:r>
            <a:r>
              <a:rPr lang="en-IN" altLang="en-US" sz="2000" i="0" dirty="0" err="1">
                <a:latin typeface="Courier New" pitchFamily="49" charset="0"/>
                <a:cs typeface="Courier New" pitchFamily="49" charset="0"/>
              </a:rPr>
              <a:t>askAgain</a:t>
            </a:r>
            <a:r>
              <a:rPr lang="en-IN" altLang="en-US" sz="2000" i="0" dirty="0">
                <a:latin typeface="Courier New" pitchFamily="49" charset="0"/>
                <a:cs typeface="Courier New" pitchFamily="49" charset="0"/>
              </a:rPr>
              <a:t>();</a:t>
            </a:r>
            <a:br>
              <a:rPr lang="en-IN" altLang="en-US" sz="2000" i="0" dirty="0">
                <a:latin typeface="Courier New" pitchFamily="49" charset="0"/>
                <a:cs typeface="Courier New" pitchFamily="49" charset="0"/>
              </a:rPr>
            </a:br>
            <a:r>
              <a:rPr lang="en-IN" altLang="en-US" sz="2000" i="0" dirty="0">
                <a:latin typeface="Courier New" pitchFamily="49" charset="0"/>
                <a:cs typeface="Courier New" pitchFamily="49" charset="0"/>
              </a:rPr>
              <a:t>}</a:t>
            </a:r>
          </a:p>
          <a:p>
            <a:pPr marL="0" indent="0">
              <a:lnSpc>
                <a:spcPct val="100000"/>
              </a:lnSpc>
              <a:buSzPts val="1400"/>
              <a:buNone/>
            </a:pPr>
            <a:r>
              <a:rPr lang="en-IN" altLang="en-US" b="1" i="0" u="sng" dirty="0">
                <a:latin typeface="Courier New" pitchFamily="49" charset="0"/>
                <a:cs typeface="Courier New" pitchFamily="49" charset="0"/>
              </a:rPr>
              <a:t>you can </a:t>
            </a:r>
            <a:r>
              <a:rPr lang="en-IN" altLang="en-US" b="1" i="0" u="sng" dirty="0" smtClean="0">
                <a:latin typeface="Courier New" pitchFamily="49" charset="0"/>
                <a:cs typeface="Courier New" pitchFamily="49" charset="0"/>
              </a:rPr>
              <a:t>now do like this,</a:t>
            </a:r>
          </a:p>
          <a:p>
            <a:pPr marL="0" indent="0">
              <a:lnSpc>
                <a:spcPct val="100000"/>
              </a:lnSpc>
              <a:buSzPts val="1400"/>
              <a:buNone/>
            </a:pPr>
            <a:r>
              <a:rPr lang="en-IN" altLang="en-US" sz="2000" i="0" dirty="0" smtClean="0">
                <a:latin typeface="Courier New" pitchFamily="49" charset="0"/>
                <a:cs typeface="Courier New" pitchFamily="49" charset="0"/>
              </a:rPr>
              <a:t>switch(input</a:t>
            </a:r>
            <a:r>
              <a:rPr lang="en-IN" altLang="en-US" sz="2000" i="0" dirty="0">
                <a:latin typeface="Courier New" pitchFamily="49" charset="0"/>
                <a:cs typeface="Courier New" pitchFamily="49" charset="0"/>
              </a:rPr>
              <a:t>) {</a:t>
            </a:r>
            <a:br>
              <a:rPr lang="en-IN" altLang="en-US" sz="2000" i="0" dirty="0">
                <a:latin typeface="Courier New" pitchFamily="49" charset="0"/>
                <a:cs typeface="Courier New" pitchFamily="49" charset="0"/>
              </a:rPr>
            </a:br>
            <a:r>
              <a:rPr lang="en-IN" altLang="en-US" sz="2000" i="0" dirty="0">
                <a:latin typeface="Courier New" pitchFamily="49" charset="0"/>
                <a:cs typeface="Courier New" pitchFamily="49" charset="0"/>
              </a:rPr>
              <a:t>    case “yes”: return true;</a:t>
            </a:r>
            <a:br>
              <a:rPr lang="en-IN" altLang="en-US" sz="2000" i="0" dirty="0">
                <a:latin typeface="Courier New" pitchFamily="49" charset="0"/>
                <a:cs typeface="Courier New" pitchFamily="49" charset="0"/>
              </a:rPr>
            </a:br>
            <a:r>
              <a:rPr lang="en-IN" altLang="en-US" sz="2000" i="0" dirty="0">
                <a:latin typeface="Courier New" pitchFamily="49" charset="0"/>
                <a:cs typeface="Courier New" pitchFamily="49" charset="0"/>
              </a:rPr>
              <a:t>    case “no”: return false;</a:t>
            </a:r>
            <a:br>
              <a:rPr lang="en-IN" altLang="en-US" sz="2000" i="0" dirty="0">
                <a:latin typeface="Courier New" pitchFamily="49" charset="0"/>
                <a:cs typeface="Courier New" pitchFamily="49" charset="0"/>
              </a:rPr>
            </a:br>
            <a:r>
              <a:rPr lang="en-IN" altLang="en-US" sz="2000" i="0" dirty="0">
                <a:latin typeface="Courier New" pitchFamily="49" charset="0"/>
                <a:cs typeface="Courier New" pitchFamily="49" charset="0"/>
              </a:rPr>
              <a:t>    default: </a:t>
            </a:r>
            <a:r>
              <a:rPr lang="en-IN" altLang="en-US" sz="2000" i="0" dirty="0" err="1">
                <a:latin typeface="Courier New" pitchFamily="49" charset="0"/>
                <a:cs typeface="Courier New" pitchFamily="49" charset="0"/>
              </a:rPr>
              <a:t>askAgain</a:t>
            </a:r>
            <a:r>
              <a:rPr lang="en-IN" altLang="en-US" sz="2000" i="0" dirty="0">
                <a:latin typeface="Courier New" pitchFamily="49" charset="0"/>
                <a:cs typeface="Courier New" pitchFamily="49" charset="0"/>
              </a:rPr>
              <a:t>();</a:t>
            </a:r>
            <a:br>
              <a:rPr lang="en-IN" altLang="en-US" sz="2000" i="0" dirty="0">
                <a:latin typeface="Courier New" pitchFamily="49" charset="0"/>
                <a:cs typeface="Courier New" pitchFamily="49" charset="0"/>
              </a:rPr>
            </a:br>
            <a:r>
              <a:rPr lang="en-IN" altLang="en-US" sz="2000" i="0" dirty="0">
                <a:latin typeface="Courier New" pitchFamily="49" charset="0"/>
                <a:cs typeface="Courier New" pitchFamily="49" charset="0"/>
              </a:rPr>
              <a:t>}</a:t>
            </a:r>
          </a:p>
        </p:txBody>
      </p:sp>
      <p:sp>
        <p:nvSpPr>
          <p:cNvPr id="8" name="Rectangular Callout 4"/>
          <p:cNvSpPr>
            <a:spLocks noChangeArrowheads="1"/>
          </p:cNvSpPr>
          <p:nvPr/>
        </p:nvSpPr>
        <p:spPr bwMode="auto">
          <a:xfrm>
            <a:off x="4495799" y="4197779"/>
            <a:ext cx="2858409" cy="400101"/>
          </a:xfrm>
          <a:prstGeom prst="wedgeRectCallout">
            <a:avLst>
              <a:gd name="adj1" fmla="val -96252"/>
              <a:gd name="adj2" fmla="val 134702"/>
            </a:avLst>
          </a:prstGeom>
          <a:solidFill>
            <a:srgbClr val="FFFFCC"/>
          </a:solidFill>
          <a:ln w="9525">
            <a:solidFill>
              <a:srgbClr val="808080"/>
            </a:solidFill>
            <a:miter lim="800000"/>
            <a:headEnd/>
            <a:tailEnd/>
          </a:ln>
        </p:spPr>
        <p:txBody>
          <a:bodyPr wrap="square" lIns="91432" tIns="45716" rIns="91432" bIns="45716" anchor="ctr">
            <a:spAutoFit/>
          </a:bodyPr>
          <a:lstStyle>
            <a:lvl1pPr algn="l" defTabSz="228600" eaLnBrk="0" hangingPunct="0">
              <a:buClr>
                <a:srgbClr val="000000"/>
              </a:buClr>
              <a:defRPr sz="2200">
                <a:solidFill>
                  <a:schemeClr val="tx1"/>
                </a:solidFill>
                <a:latin typeface="Arial" charset="0"/>
              </a:defRPr>
            </a:lvl1pPr>
            <a:lvl2pPr marL="742950" indent="-285750" algn="l" defTabSz="228600" eaLnBrk="0" hangingPunct="0">
              <a:buChar char="•"/>
              <a:defRPr sz="2200">
                <a:solidFill>
                  <a:schemeClr val="tx1"/>
                </a:solidFill>
                <a:latin typeface="Arial" charset="0"/>
              </a:defRPr>
            </a:lvl2pPr>
            <a:lvl3pPr marL="1143000" indent="-228600" algn="l" defTabSz="228600" eaLnBrk="0" hangingPunct="0">
              <a:buChar char="–"/>
              <a:defRPr sz="2000">
                <a:solidFill>
                  <a:schemeClr val="tx1"/>
                </a:solidFill>
                <a:latin typeface="Arial" charset="0"/>
              </a:defRPr>
            </a:lvl3pPr>
            <a:lvl4pPr marL="1600200" indent="-228600" algn="l" defTabSz="228600" eaLnBrk="0" hangingPunct="0">
              <a:buClr>
                <a:schemeClr val="accent2"/>
              </a:buClr>
              <a:buSzPct val="45000"/>
              <a:buChar char="—"/>
              <a:defRPr>
                <a:solidFill>
                  <a:schemeClr val="tx1"/>
                </a:solidFill>
                <a:latin typeface="Arial" charset="0"/>
              </a:defRPr>
            </a:lvl4pPr>
            <a:lvl5pPr marL="2057400" indent="-228600" algn="l" defTabSz="228600" eaLnBrk="0" hangingPunct="0">
              <a:buClr>
                <a:schemeClr val="accent2"/>
              </a:buClr>
              <a:buSzPct val="5500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spcBef>
                <a:spcPct val="0"/>
              </a:spcBef>
              <a:buClrTx/>
            </a:pPr>
            <a:r>
              <a:rPr lang="en-US" altLang="en-US" sz="1400" dirty="0" smtClean="0"/>
              <a:t>Passing string in switch argument</a:t>
            </a:r>
            <a:endParaRPr lang="en-US" altLang="en-US" sz="1400" dirty="0"/>
          </a:p>
        </p:txBody>
      </p:sp>
      <p:sp>
        <p:nvSpPr>
          <p:cNvPr id="4" name="Title 3"/>
          <p:cNvSpPr>
            <a:spLocks noGrp="1"/>
          </p:cNvSpPr>
          <p:nvPr>
            <p:ph type="title"/>
          </p:nvPr>
        </p:nvSpPr>
        <p:spPr/>
        <p:txBody>
          <a:bodyPr/>
          <a:lstStyle/>
          <a:p>
            <a:r>
              <a:rPr lang="en-IN" dirty="0"/>
              <a:t>Java SE 7 String in Switch</a:t>
            </a:r>
          </a:p>
        </p:txBody>
      </p:sp>
      <p:sp>
        <p:nvSpPr>
          <p:cNvPr id="9" name="Footer Placeholder 8"/>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025549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533400" y="1076591"/>
            <a:ext cx="7924800" cy="5121275"/>
          </a:xfrm>
          <a:prstGeom prst="rect">
            <a:avLst/>
          </a:prstGeom>
          <a:solidFill>
            <a:srgbClr val="DDDDDD"/>
          </a:solidFill>
          <a:ln w="28575" algn="ctr">
            <a:solidFill>
              <a:schemeClr val="tx1"/>
            </a:solidFill>
            <a:round/>
            <a:headEnd type="none" w="sm" len="sm"/>
            <a:tailEnd type="none" w="sm" len="sm"/>
          </a:ln>
        </p:spPr>
        <p:txBody>
          <a:bodyPr/>
          <a:lstStyle>
            <a:lvl1pPr algn="l" defTabSz="228600" eaLnBrk="0" hangingPunct="0">
              <a:buClr>
                <a:srgbClr val="000000"/>
              </a:buClr>
              <a:defRPr sz="2200">
                <a:solidFill>
                  <a:schemeClr val="tx1"/>
                </a:solidFill>
                <a:latin typeface="Arial" charset="0"/>
              </a:defRPr>
            </a:lvl1pPr>
            <a:lvl2pPr marL="742950" indent="-285750" algn="l" defTabSz="228600" eaLnBrk="0" hangingPunct="0">
              <a:buChar char="•"/>
              <a:defRPr sz="2200">
                <a:solidFill>
                  <a:schemeClr val="tx1"/>
                </a:solidFill>
                <a:latin typeface="Arial" charset="0"/>
              </a:defRPr>
            </a:lvl2pPr>
            <a:lvl3pPr marL="1143000" indent="-228600" algn="l" defTabSz="228600" eaLnBrk="0" hangingPunct="0">
              <a:buChar char="–"/>
              <a:defRPr sz="2000">
                <a:solidFill>
                  <a:schemeClr val="tx1"/>
                </a:solidFill>
                <a:latin typeface="Arial" charset="0"/>
              </a:defRPr>
            </a:lvl3pPr>
            <a:lvl4pPr marL="1600200" indent="-228600" algn="l" defTabSz="228600" eaLnBrk="0" hangingPunct="0">
              <a:buClr>
                <a:schemeClr val="accent2"/>
              </a:buClr>
              <a:buSzPct val="45000"/>
              <a:buChar char="—"/>
              <a:defRPr>
                <a:solidFill>
                  <a:schemeClr val="tx1"/>
                </a:solidFill>
                <a:latin typeface="Arial" charset="0"/>
              </a:defRPr>
            </a:lvl4pPr>
            <a:lvl5pPr marL="2057400" indent="-228600" algn="l" defTabSz="228600" eaLnBrk="0" hangingPunct="0">
              <a:buClr>
                <a:schemeClr val="accent2"/>
              </a:buClr>
              <a:buSzPct val="5500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en-US" altLang="en-US" sz="1800"/>
          </a:p>
        </p:txBody>
      </p:sp>
      <p:sp>
        <p:nvSpPr>
          <p:cNvPr id="6" name="Rectangle 26"/>
          <p:cNvSpPr txBox="1">
            <a:spLocks noChangeArrowheads="1"/>
          </p:cNvSpPr>
          <p:nvPr/>
        </p:nvSpPr>
        <p:spPr>
          <a:xfrm>
            <a:off x="609600" y="1233977"/>
            <a:ext cx="7918450" cy="1751013"/>
          </a:xfrm>
          <a:prstGeom prst="rect">
            <a:avLst/>
          </a:prstGeom>
        </p:spPr>
        <p:txBody>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buClr>
                <a:schemeClr val="tx1"/>
              </a:buClr>
              <a:buSzPts val="1400"/>
              <a:buFont typeface="Courier New" pitchFamily="49" charset="0"/>
              <a:buAutoNum type="arabicPeriod"/>
            </a:pPr>
            <a:r>
              <a:rPr lang="en-IN" altLang="en-US" sz="1400" i="0" dirty="0" smtClean="0">
                <a:latin typeface="Courier New" pitchFamily="49" charset="0"/>
                <a:cs typeface="Courier New" pitchFamily="49" charset="0"/>
              </a:rPr>
              <a:t> </a:t>
            </a:r>
            <a:r>
              <a:rPr lang="en-IN" altLang="en-US" sz="1600" i="0" dirty="0" smtClean="0">
                <a:latin typeface="Courier New" pitchFamily="49" charset="0"/>
                <a:cs typeface="Courier New" pitchFamily="49" charset="0"/>
              </a:rPr>
              <a:t>public class </a:t>
            </a:r>
            <a:r>
              <a:rPr lang="en-IN" altLang="en-US" sz="1600" i="0" dirty="0" err="1" smtClean="0">
                <a:latin typeface="Courier New" pitchFamily="49" charset="0"/>
                <a:cs typeface="Courier New" pitchFamily="49" charset="0"/>
              </a:rPr>
              <a:t>SwitchStringStatement</a:t>
            </a:r>
            <a:r>
              <a:rPr lang="en-IN" altLang="en-US" sz="1600" i="0" dirty="0" smtClean="0">
                <a:latin typeface="Courier New" pitchFamily="49" charset="0"/>
                <a:cs typeface="Courier New" pitchFamily="49" charset="0"/>
              </a:rPr>
              <a:t> {    </a:t>
            </a:r>
          </a:p>
          <a:p>
            <a:pPr marL="342900" indent="-342900">
              <a:lnSpc>
                <a:spcPct val="100000"/>
              </a:lnSpc>
              <a:buClr>
                <a:schemeClr val="tx1"/>
              </a:buClr>
              <a:buSzPts val="1400"/>
              <a:buFont typeface="+mj-lt"/>
              <a:buAutoNum type="arabicPeriod"/>
            </a:pPr>
            <a:r>
              <a:rPr lang="en-IN" altLang="en-US" sz="1600" i="0" dirty="0" smtClean="0">
                <a:latin typeface="Courier New" pitchFamily="49" charset="0"/>
                <a:cs typeface="Courier New" pitchFamily="49" charset="0"/>
              </a:rPr>
              <a:t>    public static void main(String </a:t>
            </a:r>
            <a:r>
              <a:rPr lang="en-IN" altLang="en-US" sz="1600" i="0" dirty="0" err="1" smtClean="0">
                <a:latin typeface="Courier New" pitchFamily="49" charset="0"/>
                <a:cs typeface="Courier New" pitchFamily="49" charset="0"/>
              </a:rPr>
              <a:t>args</a:t>
            </a:r>
            <a:r>
              <a:rPr lang="en-IN" altLang="en-US" sz="1600" i="0" dirty="0" smtClean="0">
                <a:latin typeface="Courier New" pitchFamily="49" charset="0"/>
                <a:cs typeface="Courier New" pitchFamily="49" charset="0"/>
              </a:rPr>
              <a:t>[]){</a:t>
            </a:r>
          </a:p>
          <a:p>
            <a:pPr>
              <a:lnSpc>
                <a:spcPct val="100000"/>
              </a:lnSpc>
              <a:buClr>
                <a:schemeClr val="tx1"/>
              </a:buClr>
              <a:buSzPts val="1400"/>
              <a:buFont typeface="Courier New" pitchFamily="49" charset="0"/>
              <a:buAutoNum type="arabicPeriod"/>
            </a:pPr>
            <a:r>
              <a:rPr lang="en-IN" altLang="en-US" sz="1600" i="0" dirty="0" smtClean="0">
                <a:latin typeface="Courier New" pitchFamily="49" charset="0"/>
                <a:cs typeface="Courier New" pitchFamily="49" charset="0"/>
              </a:rPr>
              <a:t> </a:t>
            </a:r>
          </a:p>
          <a:p>
            <a:pPr>
              <a:lnSpc>
                <a:spcPct val="100000"/>
              </a:lnSpc>
              <a:buClr>
                <a:schemeClr val="tx1"/>
              </a:buClr>
              <a:buSzPts val="1400"/>
              <a:buFont typeface="Courier New" pitchFamily="49" charset="0"/>
              <a:buAutoNum type="arabicPeriod"/>
            </a:pPr>
            <a:r>
              <a:rPr lang="en-IN" altLang="en-US" sz="1600" i="0" dirty="0" smtClean="0">
                <a:latin typeface="Courier New" pitchFamily="49" charset="0"/>
                <a:cs typeface="Courier New" pitchFamily="49" charset="0"/>
              </a:rPr>
              <a:t>        String </a:t>
            </a:r>
            <a:r>
              <a:rPr lang="en-IN" altLang="en-US" sz="1600" i="0" dirty="0" err="1" smtClean="0">
                <a:latin typeface="Courier New" pitchFamily="49" charset="0"/>
                <a:cs typeface="Courier New" pitchFamily="49" charset="0"/>
              </a:rPr>
              <a:t>color</a:t>
            </a:r>
            <a:r>
              <a:rPr lang="en-IN" altLang="en-US" sz="1600" i="0" dirty="0" smtClean="0">
                <a:latin typeface="Courier New" pitchFamily="49" charset="0"/>
                <a:cs typeface="Courier New" pitchFamily="49" charset="0"/>
              </a:rPr>
              <a:t> = "Blue";</a:t>
            </a:r>
          </a:p>
          <a:p>
            <a:pPr>
              <a:lnSpc>
                <a:spcPct val="100000"/>
              </a:lnSpc>
              <a:buClr>
                <a:schemeClr val="tx1"/>
              </a:buClr>
              <a:buSzPts val="1400"/>
              <a:buFont typeface="Courier New" pitchFamily="49" charset="0"/>
              <a:buAutoNum type="arabicPeriod"/>
            </a:pPr>
            <a:r>
              <a:rPr lang="en-IN" altLang="en-US" sz="1600" i="0" dirty="0" smtClean="0">
                <a:latin typeface="Courier New" pitchFamily="49" charset="0"/>
                <a:cs typeface="Courier New" pitchFamily="49" charset="0"/>
              </a:rPr>
              <a:t>        String shirt = " Shirt";</a:t>
            </a:r>
          </a:p>
          <a:p>
            <a:pPr>
              <a:lnSpc>
                <a:spcPct val="100000"/>
              </a:lnSpc>
              <a:buClr>
                <a:schemeClr val="tx1"/>
              </a:buClr>
              <a:buSzPts val="1400"/>
              <a:buFont typeface="Courier New" pitchFamily="49" charset="0"/>
              <a:buAutoNum type="arabicPeriod"/>
            </a:pPr>
            <a:r>
              <a:rPr lang="en-IN" altLang="en-US" sz="1600" i="0" dirty="0" smtClean="0">
                <a:latin typeface="Courier New" pitchFamily="49" charset="0"/>
                <a:cs typeface="Courier New" pitchFamily="49" charset="0"/>
              </a:rPr>
              <a:t> </a:t>
            </a:r>
          </a:p>
          <a:p>
            <a:pPr>
              <a:lnSpc>
                <a:spcPct val="100000"/>
              </a:lnSpc>
              <a:buClr>
                <a:schemeClr val="tx1"/>
              </a:buClr>
              <a:buSzPts val="1400"/>
              <a:buFont typeface="Courier New" pitchFamily="49" charset="0"/>
              <a:buAutoNum type="arabicPeriod"/>
            </a:pPr>
            <a:r>
              <a:rPr lang="en-IN" altLang="en-US" sz="1600" i="0" dirty="0" smtClean="0">
                <a:latin typeface="Courier New" pitchFamily="49" charset="0"/>
                <a:cs typeface="Courier New" pitchFamily="49" charset="0"/>
              </a:rPr>
              <a:t>        switch (</a:t>
            </a:r>
            <a:r>
              <a:rPr lang="en-IN" altLang="en-US" sz="1600" i="0" dirty="0" err="1" smtClean="0">
                <a:latin typeface="Courier New" pitchFamily="49" charset="0"/>
                <a:cs typeface="Courier New" pitchFamily="49" charset="0"/>
              </a:rPr>
              <a:t>color</a:t>
            </a:r>
            <a:r>
              <a:rPr lang="en-IN" altLang="en-US" sz="1600" i="0" dirty="0" smtClean="0">
                <a:latin typeface="Courier New" pitchFamily="49" charset="0"/>
                <a:cs typeface="Courier New" pitchFamily="49" charset="0"/>
              </a:rPr>
              <a:t>){</a:t>
            </a:r>
          </a:p>
          <a:p>
            <a:pPr>
              <a:lnSpc>
                <a:spcPct val="100000"/>
              </a:lnSpc>
              <a:buClr>
                <a:schemeClr val="tx1"/>
              </a:buClr>
              <a:buSzPts val="1400"/>
              <a:buFont typeface="Courier New" pitchFamily="49" charset="0"/>
              <a:buAutoNum type="arabicPeriod"/>
            </a:pPr>
            <a:r>
              <a:rPr lang="en-IN" altLang="en-US" sz="1600" i="0" dirty="0" smtClean="0">
                <a:latin typeface="Courier New" pitchFamily="49" charset="0"/>
                <a:cs typeface="Courier New" pitchFamily="49" charset="0"/>
              </a:rPr>
              <a:t>            case "Blue":</a:t>
            </a:r>
          </a:p>
          <a:p>
            <a:pPr>
              <a:lnSpc>
                <a:spcPct val="100000"/>
              </a:lnSpc>
              <a:buClr>
                <a:schemeClr val="tx1"/>
              </a:buClr>
              <a:buSzPts val="1400"/>
              <a:buFont typeface="Courier New" pitchFamily="49" charset="0"/>
              <a:buAutoNum type="arabicPeriod"/>
            </a:pPr>
            <a:r>
              <a:rPr lang="en-IN" altLang="en-US" sz="1600" i="0" dirty="0" smtClean="0">
                <a:latin typeface="Courier New" pitchFamily="49" charset="0"/>
                <a:cs typeface="Courier New" pitchFamily="49" charset="0"/>
              </a:rPr>
              <a:t>                shirt = "Blue" + shirt;</a:t>
            </a:r>
          </a:p>
          <a:p>
            <a:pPr>
              <a:lnSpc>
                <a:spcPct val="100000"/>
              </a:lnSpc>
              <a:buClr>
                <a:schemeClr val="tx1"/>
              </a:buClr>
              <a:buSzPts val="1400"/>
              <a:buFont typeface="Courier New" pitchFamily="49" charset="0"/>
              <a:buAutoNum type="arabicPeriod"/>
            </a:pPr>
            <a:r>
              <a:rPr lang="en-IN" altLang="en-US" sz="1600" i="0" dirty="0" smtClean="0">
                <a:latin typeface="Courier New" pitchFamily="49" charset="0"/>
                <a:cs typeface="Courier New" pitchFamily="49" charset="0"/>
              </a:rPr>
              <a:t>                break;</a:t>
            </a:r>
          </a:p>
          <a:p>
            <a:pPr>
              <a:lnSpc>
                <a:spcPct val="100000"/>
              </a:lnSpc>
              <a:buClr>
                <a:schemeClr val="tx1"/>
              </a:buClr>
              <a:buSzPts val="1400"/>
              <a:buFont typeface="Courier New" pitchFamily="49" charset="0"/>
              <a:buAutoNum type="arabicPeriod"/>
            </a:pPr>
            <a:r>
              <a:rPr lang="en-IN" altLang="en-US" sz="1600" i="0" dirty="0" smtClean="0">
                <a:latin typeface="Courier New" pitchFamily="49" charset="0"/>
                <a:cs typeface="Courier New" pitchFamily="49" charset="0"/>
              </a:rPr>
              <a:t>            case "Red":</a:t>
            </a:r>
          </a:p>
          <a:p>
            <a:pPr>
              <a:lnSpc>
                <a:spcPct val="100000"/>
              </a:lnSpc>
              <a:buClr>
                <a:schemeClr val="tx1"/>
              </a:buClr>
              <a:buSzPts val="1400"/>
              <a:buFont typeface="Courier New" pitchFamily="49" charset="0"/>
              <a:buAutoNum type="arabicPeriod"/>
            </a:pPr>
            <a:r>
              <a:rPr lang="en-IN" altLang="en-US" sz="1600" i="0" dirty="0" smtClean="0">
                <a:latin typeface="Courier New" pitchFamily="49" charset="0"/>
                <a:cs typeface="Courier New" pitchFamily="49" charset="0"/>
              </a:rPr>
              <a:t>                shirt = "Red" + shirt;</a:t>
            </a:r>
          </a:p>
          <a:p>
            <a:pPr>
              <a:lnSpc>
                <a:spcPct val="100000"/>
              </a:lnSpc>
              <a:buClr>
                <a:schemeClr val="tx1"/>
              </a:buClr>
              <a:buSzPts val="1400"/>
              <a:buFont typeface="Courier New" pitchFamily="49" charset="0"/>
              <a:buAutoNum type="arabicPeriod"/>
            </a:pPr>
            <a:r>
              <a:rPr lang="en-IN" altLang="en-US" sz="1600" i="0" dirty="0" smtClean="0">
                <a:latin typeface="Courier New" pitchFamily="49" charset="0"/>
                <a:cs typeface="Courier New" pitchFamily="49" charset="0"/>
              </a:rPr>
              <a:t>                break;</a:t>
            </a:r>
          </a:p>
          <a:p>
            <a:pPr>
              <a:lnSpc>
                <a:spcPct val="100000"/>
              </a:lnSpc>
              <a:buClr>
                <a:schemeClr val="tx1"/>
              </a:buClr>
              <a:buSzPts val="1400"/>
              <a:buFont typeface="Courier New" pitchFamily="49" charset="0"/>
              <a:buAutoNum type="arabicPeriod"/>
            </a:pPr>
            <a:r>
              <a:rPr lang="en-IN" altLang="en-US" sz="1600" i="0" dirty="0" smtClean="0">
                <a:latin typeface="Courier New" pitchFamily="49" charset="0"/>
                <a:cs typeface="Courier New" pitchFamily="49" charset="0"/>
              </a:rPr>
              <a:t>            default:</a:t>
            </a:r>
          </a:p>
          <a:p>
            <a:pPr>
              <a:lnSpc>
                <a:spcPct val="100000"/>
              </a:lnSpc>
              <a:buClr>
                <a:schemeClr val="tx1"/>
              </a:buClr>
              <a:buSzPts val="1400"/>
              <a:buFont typeface="Courier New" pitchFamily="49" charset="0"/>
              <a:buAutoNum type="arabicPeriod"/>
            </a:pPr>
            <a:r>
              <a:rPr lang="en-IN" altLang="en-US" sz="1600" i="0" dirty="0" smtClean="0">
                <a:latin typeface="Courier New" pitchFamily="49" charset="0"/>
                <a:cs typeface="Courier New" pitchFamily="49" charset="0"/>
              </a:rPr>
              <a:t>                shirt = "White" + shirt;</a:t>
            </a:r>
          </a:p>
          <a:p>
            <a:pPr>
              <a:lnSpc>
                <a:spcPct val="100000"/>
              </a:lnSpc>
              <a:buClr>
                <a:schemeClr val="tx1"/>
              </a:buClr>
              <a:buSzPts val="1400"/>
              <a:buFont typeface="Courier New" pitchFamily="49" charset="0"/>
              <a:buAutoNum type="arabicPeriod"/>
            </a:pPr>
            <a:r>
              <a:rPr lang="en-IN" altLang="en-US" sz="1600" i="0" dirty="0" smtClean="0">
                <a:latin typeface="Courier New" pitchFamily="49" charset="0"/>
                <a:cs typeface="Courier New" pitchFamily="49" charset="0"/>
              </a:rPr>
              <a:t>        }</a:t>
            </a:r>
          </a:p>
          <a:p>
            <a:pPr>
              <a:lnSpc>
                <a:spcPct val="100000"/>
              </a:lnSpc>
              <a:buClr>
                <a:schemeClr val="tx1"/>
              </a:buClr>
              <a:buSzPts val="1400"/>
              <a:buFont typeface="Courier New" pitchFamily="49" charset="0"/>
              <a:buAutoNum type="arabicPeriod"/>
            </a:pPr>
            <a:r>
              <a:rPr lang="en-IN" altLang="en-US" sz="1600" i="0" dirty="0" smtClean="0">
                <a:latin typeface="Courier New" pitchFamily="49" charset="0"/>
                <a:cs typeface="Courier New" pitchFamily="49" charset="0"/>
              </a:rPr>
              <a:t> </a:t>
            </a:r>
          </a:p>
          <a:p>
            <a:pPr>
              <a:lnSpc>
                <a:spcPct val="100000"/>
              </a:lnSpc>
              <a:buClr>
                <a:schemeClr val="tx1"/>
              </a:buClr>
              <a:buSzPts val="1400"/>
              <a:buFont typeface="Courier New" pitchFamily="49" charset="0"/>
              <a:buAutoNum type="arabicPeriod"/>
            </a:pPr>
            <a:r>
              <a:rPr lang="en-IN" altLang="en-US" sz="1600" i="0" dirty="0" smtClean="0">
                <a:latin typeface="Courier New" pitchFamily="49" charset="0"/>
                <a:cs typeface="Courier New" pitchFamily="49" charset="0"/>
              </a:rPr>
              <a:t>        </a:t>
            </a:r>
            <a:r>
              <a:rPr lang="en-IN" altLang="en-US" sz="1600" i="0" dirty="0" err="1" smtClean="0">
                <a:latin typeface="Courier New" pitchFamily="49" charset="0"/>
                <a:cs typeface="Courier New" pitchFamily="49" charset="0"/>
              </a:rPr>
              <a:t>System.out.println</a:t>
            </a:r>
            <a:r>
              <a:rPr lang="en-IN" altLang="en-US" sz="1600" i="0" dirty="0" smtClean="0">
                <a:latin typeface="Courier New" pitchFamily="49" charset="0"/>
                <a:cs typeface="Courier New" pitchFamily="49" charset="0"/>
              </a:rPr>
              <a:t>("Shirt type: " + shirt);</a:t>
            </a:r>
          </a:p>
          <a:p>
            <a:pPr>
              <a:lnSpc>
                <a:spcPct val="100000"/>
              </a:lnSpc>
              <a:buClr>
                <a:schemeClr val="tx1"/>
              </a:buClr>
              <a:buSzPts val="1400"/>
              <a:buFont typeface="Courier New" pitchFamily="49" charset="0"/>
              <a:buAutoNum type="arabicPeriod"/>
            </a:pPr>
            <a:r>
              <a:rPr lang="en-IN" altLang="en-US" sz="1600" i="0" dirty="0" smtClean="0">
                <a:latin typeface="Courier New" pitchFamily="49" charset="0"/>
                <a:cs typeface="Courier New" pitchFamily="49" charset="0"/>
              </a:rPr>
              <a:t>    }</a:t>
            </a:r>
          </a:p>
          <a:p>
            <a:pPr>
              <a:lnSpc>
                <a:spcPct val="100000"/>
              </a:lnSpc>
              <a:buClr>
                <a:schemeClr val="tx1"/>
              </a:buClr>
              <a:buSzPts val="1400"/>
              <a:buFont typeface="Courier New" pitchFamily="49" charset="0"/>
              <a:buAutoNum type="arabicPeriod"/>
            </a:pPr>
            <a:r>
              <a:rPr lang="en-IN" altLang="en-US" sz="1600" i="0" dirty="0" smtClean="0">
                <a:latin typeface="Courier New" pitchFamily="49" charset="0"/>
                <a:cs typeface="Courier New" pitchFamily="49" charset="0"/>
              </a:rPr>
              <a:t> }</a:t>
            </a:r>
            <a:endParaRPr lang="en-IN" altLang="en-US" sz="1600" i="0" dirty="0">
              <a:latin typeface="Courier New" pitchFamily="49" charset="0"/>
              <a:cs typeface="Courier New" pitchFamily="49" charset="0"/>
            </a:endParaRPr>
          </a:p>
        </p:txBody>
      </p:sp>
      <p:sp>
        <p:nvSpPr>
          <p:cNvPr id="7" name="Rectangular Callout 4"/>
          <p:cNvSpPr>
            <a:spLocks noChangeArrowheads="1"/>
          </p:cNvSpPr>
          <p:nvPr/>
        </p:nvSpPr>
        <p:spPr bwMode="auto">
          <a:xfrm>
            <a:off x="5088162" y="2668323"/>
            <a:ext cx="2858409" cy="400101"/>
          </a:xfrm>
          <a:prstGeom prst="wedgeRectCallout">
            <a:avLst>
              <a:gd name="adj1" fmla="val -103361"/>
              <a:gd name="adj2" fmla="val -4963"/>
            </a:avLst>
          </a:prstGeom>
          <a:solidFill>
            <a:srgbClr val="FFFFCC"/>
          </a:solidFill>
          <a:ln w="9525">
            <a:solidFill>
              <a:srgbClr val="808080"/>
            </a:solidFill>
            <a:miter lim="800000"/>
            <a:headEnd/>
            <a:tailEnd/>
          </a:ln>
        </p:spPr>
        <p:txBody>
          <a:bodyPr wrap="square" lIns="91432" tIns="45716" rIns="91432" bIns="45716" anchor="ctr">
            <a:spAutoFit/>
          </a:bodyPr>
          <a:lstStyle>
            <a:lvl1pPr algn="l" defTabSz="228600" eaLnBrk="0" hangingPunct="0">
              <a:buClr>
                <a:srgbClr val="000000"/>
              </a:buClr>
              <a:defRPr sz="2200">
                <a:solidFill>
                  <a:schemeClr val="tx1"/>
                </a:solidFill>
                <a:latin typeface="Arial" charset="0"/>
              </a:defRPr>
            </a:lvl1pPr>
            <a:lvl2pPr marL="742950" indent="-285750" algn="l" defTabSz="228600" eaLnBrk="0" hangingPunct="0">
              <a:buChar char="•"/>
              <a:defRPr sz="2200">
                <a:solidFill>
                  <a:schemeClr val="tx1"/>
                </a:solidFill>
                <a:latin typeface="Arial" charset="0"/>
              </a:defRPr>
            </a:lvl2pPr>
            <a:lvl3pPr marL="1143000" indent="-228600" algn="l" defTabSz="228600" eaLnBrk="0" hangingPunct="0">
              <a:buChar char="–"/>
              <a:defRPr sz="2000">
                <a:solidFill>
                  <a:schemeClr val="tx1"/>
                </a:solidFill>
                <a:latin typeface="Arial" charset="0"/>
              </a:defRPr>
            </a:lvl3pPr>
            <a:lvl4pPr marL="1600200" indent="-228600" algn="l" defTabSz="228600" eaLnBrk="0" hangingPunct="0">
              <a:buClr>
                <a:schemeClr val="accent2"/>
              </a:buClr>
              <a:buSzPct val="45000"/>
              <a:buChar char="—"/>
              <a:defRPr>
                <a:solidFill>
                  <a:schemeClr val="tx1"/>
                </a:solidFill>
                <a:latin typeface="Arial" charset="0"/>
              </a:defRPr>
            </a:lvl4pPr>
            <a:lvl5pPr marL="2057400" indent="-228600" algn="l" defTabSz="228600" eaLnBrk="0" hangingPunct="0">
              <a:buClr>
                <a:schemeClr val="accent2"/>
              </a:buClr>
              <a:buSzPct val="5500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spcBef>
                <a:spcPct val="0"/>
              </a:spcBef>
              <a:buClrTx/>
            </a:pPr>
            <a:r>
              <a:rPr lang="en-US" altLang="en-US" sz="1400" dirty="0" smtClean="0"/>
              <a:t>Passing string in switch argument</a:t>
            </a:r>
            <a:endParaRPr lang="en-US" altLang="en-US" sz="1400" dirty="0"/>
          </a:p>
        </p:txBody>
      </p:sp>
      <p:sp>
        <p:nvSpPr>
          <p:cNvPr id="8" name="Rectangle 2"/>
          <p:cNvSpPr txBox="1">
            <a:spLocks noChangeArrowheads="1"/>
          </p:cNvSpPr>
          <p:nvPr/>
        </p:nvSpPr>
        <p:spPr>
          <a:xfrm>
            <a:off x="2257425" y="300612"/>
            <a:ext cx="4476749" cy="612534"/>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fontAlgn="auto">
              <a:lnSpc>
                <a:spcPct val="100000"/>
              </a:lnSpc>
              <a:spcAft>
                <a:spcPts val="0"/>
              </a:spcAft>
            </a:pPr>
            <a:endParaRPr lang="en-IN" i="0" dirty="0">
              <a:solidFill>
                <a:srgbClr val="C00000"/>
              </a:solidFill>
              <a:latin typeface="Calibri" pitchFamily="34" charset="0"/>
              <a:cs typeface="Calibri" pitchFamily="34" charset="0"/>
            </a:endParaRPr>
          </a:p>
        </p:txBody>
      </p:sp>
      <p:sp>
        <p:nvSpPr>
          <p:cNvPr id="2" name="Title 1"/>
          <p:cNvSpPr>
            <a:spLocks noGrp="1"/>
          </p:cNvSpPr>
          <p:nvPr>
            <p:ph type="title"/>
          </p:nvPr>
        </p:nvSpPr>
        <p:spPr/>
        <p:txBody>
          <a:bodyPr/>
          <a:lstStyle/>
          <a:p>
            <a:r>
              <a:rPr lang="en-IN" dirty="0"/>
              <a:t>Java SE 7 String in </a:t>
            </a:r>
            <a:r>
              <a:rPr lang="en-IN" dirty="0" smtClean="0"/>
              <a:t>Switch</a:t>
            </a:r>
            <a:endParaRPr lang="en-IN"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025549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txBox="1">
            <a:spLocks noChangeArrowheads="1"/>
          </p:cNvSpPr>
          <p:nvPr/>
        </p:nvSpPr>
        <p:spPr>
          <a:xfrm>
            <a:off x="165100" y="939800"/>
            <a:ext cx="8750300" cy="1714500"/>
          </a:xfrm>
          <a:prstGeom prst="rect">
            <a:avLst/>
          </a:prstGeom>
        </p:spPr>
        <p:txBody>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endParaRPr lang="en-IN" altLang="en-US" i="0" dirty="0" smtClean="0"/>
          </a:p>
          <a:p>
            <a:pPr>
              <a:lnSpc>
                <a:spcPct val="100000"/>
              </a:lnSpc>
            </a:pPr>
            <a:endParaRPr lang="en-IN" altLang="en-US" i="0" dirty="0"/>
          </a:p>
          <a:p>
            <a:pPr>
              <a:lnSpc>
                <a:spcPct val="100000"/>
              </a:lnSpc>
              <a:buClr>
                <a:srgbClr val="C00000"/>
              </a:buClr>
            </a:pPr>
            <a:r>
              <a:rPr lang="en-IN" altLang="en-US" i="0" dirty="0" smtClean="0"/>
              <a:t>This is all about writing less code when you create a List, a Set or a Map. </a:t>
            </a:r>
          </a:p>
          <a:p>
            <a:pPr>
              <a:lnSpc>
                <a:spcPct val="100000"/>
              </a:lnSpc>
              <a:buClr>
                <a:srgbClr val="C00000"/>
              </a:buClr>
            </a:pPr>
            <a:endParaRPr lang="en-IN" altLang="en-US" i="0" dirty="0" smtClean="0"/>
          </a:p>
          <a:p>
            <a:pPr>
              <a:lnSpc>
                <a:spcPct val="100000"/>
              </a:lnSpc>
              <a:buClr>
                <a:srgbClr val="C00000"/>
              </a:buClr>
            </a:pPr>
            <a:r>
              <a:rPr lang="en-IN" altLang="en-US" i="0" dirty="0" smtClean="0"/>
              <a:t>You don't have to instantiate the Object and then add the element to the Collection. </a:t>
            </a:r>
            <a:r>
              <a:rPr lang="en-IN" altLang="en-US" b="1" i="0" dirty="0" smtClean="0"/>
              <a:t>You can now do it in 1 line.</a:t>
            </a:r>
            <a:endParaRPr lang="en-IN" altLang="en-US" b="1" i="0" dirty="0"/>
          </a:p>
        </p:txBody>
      </p:sp>
      <p:sp>
        <p:nvSpPr>
          <p:cNvPr id="3" name="Rectangle 2"/>
          <p:cNvSpPr txBox="1">
            <a:spLocks noChangeArrowheads="1"/>
          </p:cNvSpPr>
          <p:nvPr/>
        </p:nvSpPr>
        <p:spPr>
          <a:xfrm>
            <a:off x="1511300" y="342900"/>
            <a:ext cx="6680200" cy="431800"/>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fontAlgn="auto">
              <a:lnSpc>
                <a:spcPct val="100000"/>
              </a:lnSpc>
              <a:spcAft>
                <a:spcPts val="0"/>
              </a:spcAft>
            </a:pPr>
            <a:endParaRPr lang="en-IN" altLang="en-US" i="0" dirty="0">
              <a:solidFill>
                <a:srgbClr val="C00000"/>
              </a:solidFill>
              <a:latin typeface="Calibri" pitchFamily="34" charset="0"/>
              <a:cs typeface="Calibri" pitchFamily="34" charset="0"/>
            </a:endParaRPr>
          </a:p>
        </p:txBody>
      </p:sp>
      <p:sp>
        <p:nvSpPr>
          <p:cNvPr id="6" name="Rectangle 2050"/>
          <p:cNvSpPr>
            <a:spLocks noChangeArrowheads="1"/>
          </p:cNvSpPr>
          <p:nvPr/>
        </p:nvSpPr>
        <p:spPr bwMode="auto">
          <a:xfrm>
            <a:off x="473530" y="3035300"/>
            <a:ext cx="7924800" cy="24765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algn="l" eaLnBrk="1" hangingPunct="1">
              <a:lnSpc>
                <a:spcPct val="100000"/>
              </a:lnSpc>
              <a:spcBef>
                <a:spcPts val="0"/>
              </a:spcBef>
              <a:buClr>
                <a:schemeClr val="bg2"/>
              </a:buClr>
              <a:buSzPct val="120000"/>
            </a:pPr>
            <a:r>
              <a:rPr lang="en-US" altLang="en-US" sz="1800" i="0" dirty="0">
                <a:latin typeface="Courier New" pitchFamily="49" charset="0"/>
                <a:ea typeface="+mn-ea"/>
                <a:cs typeface="Courier New" pitchFamily="49" charset="0"/>
              </a:rPr>
              <a:t>List&lt;String&gt; list = ["item"];</a:t>
            </a:r>
          </a:p>
          <a:p>
            <a:pPr algn="l" eaLnBrk="1" hangingPunct="1">
              <a:lnSpc>
                <a:spcPct val="100000"/>
              </a:lnSpc>
              <a:spcBef>
                <a:spcPts val="0"/>
              </a:spcBef>
              <a:buClr>
                <a:schemeClr val="bg2"/>
              </a:buClr>
              <a:buSzPct val="120000"/>
            </a:pPr>
            <a:r>
              <a:rPr lang="en-US" altLang="en-US" sz="1800" i="0" dirty="0">
                <a:latin typeface="Courier New" pitchFamily="49" charset="0"/>
                <a:ea typeface="+mn-ea"/>
                <a:cs typeface="Courier New" pitchFamily="49" charset="0"/>
              </a:rPr>
              <a:t>String item = list[0];</a:t>
            </a:r>
          </a:p>
          <a:p>
            <a:pPr algn="l" eaLnBrk="1" hangingPunct="1">
              <a:lnSpc>
                <a:spcPct val="100000"/>
              </a:lnSpc>
              <a:spcBef>
                <a:spcPts val="0"/>
              </a:spcBef>
              <a:buClr>
                <a:schemeClr val="bg2"/>
              </a:buClr>
              <a:buSzPct val="120000"/>
            </a:pPr>
            <a:endParaRPr lang="en-US" altLang="en-US" sz="1800" i="0" dirty="0">
              <a:latin typeface="Courier New" pitchFamily="49" charset="0"/>
              <a:ea typeface="+mn-ea"/>
              <a:cs typeface="Courier New" pitchFamily="49" charset="0"/>
            </a:endParaRPr>
          </a:p>
          <a:p>
            <a:pPr algn="l" eaLnBrk="1" hangingPunct="1">
              <a:lnSpc>
                <a:spcPct val="100000"/>
              </a:lnSpc>
              <a:spcBef>
                <a:spcPts val="0"/>
              </a:spcBef>
              <a:buClr>
                <a:schemeClr val="bg2"/>
              </a:buClr>
              <a:buSzPct val="120000"/>
            </a:pPr>
            <a:r>
              <a:rPr lang="en-US" altLang="en-US" sz="1800" i="0" dirty="0">
                <a:latin typeface="Courier New" pitchFamily="49" charset="0"/>
                <a:ea typeface="+mn-ea"/>
                <a:cs typeface="Courier New" pitchFamily="49" charset="0"/>
              </a:rPr>
              <a:t>Set&lt;String&gt; set = {"item"};</a:t>
            </a:r>
          </a:p>
          <a:p>
            <a:pPr algn="l" eaLnBrk="1" hangingPunct="1">
              <a:lnSpc>
                <a:spcPct val="100000"/>
              </a:lnSpc>
              <a:spcBef>
                <a:spcPts val="0"/>
              </a:spcBef>
              <a:buClr>
                <a:schemeClr val="bg2"/>
              </a:buClr>
              <a:buSzPct val="120000"/>
            </a:pPr>
            <a:endParaRPr lang="en-US" altLang="en-US" sz="1800" i="0" dirty="0">
              <a:latin typeface="Courier New" pitchFamily="49" charset="0"/>
              <a:ea typeface="+mn-ea"/>
              <a:cs typeface="Courier New" pitchFamily="49" charset="0"/>
            </a:endParaRPr>
          </a:p>
          <a:p>
            <a:pPr algn="l" eaLnBrk="1" hangingPunct="1">
              <a:lnSpc>
                <a:spcPct val="100000"/>
              </a:lnSpc>
              <a:spcBef>
                <a:spcPts val="0"/>
              </a:spcBef>
              <a:buClr>
                <a:schemeClr val="bg2"/>
              </a:buClr>
              <a:buSzPct val="120000"/>
            </a:pPr>
            <a:r>
              <a:rPr lang="en-US" altLang="en-US" sz="1800" i="0" dirty="0">
                <a:latin typeface="Courier New" pitchFamily="49" charset="0"/>
                <a:ea typeface="+mn-ea"/>
                <a:cs typeface="Courier New" pitchFamily="49" charset="0"/>
              </a:rPr>
              <a:t>Map&lt;String, Integer&gt; map = {"key" : 1};</a:t>
            </a:r>
          </a:p>
          <a:p>
            <a:pPr algn="l" eaLnBrk="1" hangingPunct="1">
              <a:lnSpc>
                <a:spcPct val="100000"/>
              </a:lnSpc>
              <a:spcBef>
                <a:spcPts val="0"/>
              </a:spcBef>
              <a:buClr>
                <a:schemeClr val="bg2"/>
              </a:buClr>
              <a:buSzPct val="120000"/>
            </a:pPr>
            <a:r>
              <a:rPr lang="en-US" altLang="en-US" sz="1800" i="0" dirty="0">
                <a:latin typeface="Courier New" pitchFamily="49" charset="0"/>
                <a:ea typeface="+mn-ea"/>
                <a:cs typeface="Courier New" pitchFamily="49" charset="0"/>
              </a:rPr>
              <a:t>int value = map["key"];</a:t>
            </a:r>
          </a:p>
          <a:p>
            <a:pPr eaLnBrk="1" hangingPunct="1"/>
            <a:endParaRPr lang="en-US" altLang="en-US" dirty="0"/>
          </a:p>
        </p:txBody>
      </p:sp>
      <p:sp>
        <p:nvSpPr>
          <p:cNvPr id="4" name="Title 3"/>
          <p:cNvSpPr>
            <a:spLocks noGrp="1"/>
          </p:cNvSpPr>
          <p:nvPr>
            <p:ph type="title"/>
          </p:nvPr>
        </p:nvSpPr>
        <p:spPr/>
        <p:txBody>
          <a:bodyPr/>
          <a:lstStyle/>
          <a:p>
            <a:r>
              <a:rPr lang="en-IN" dirty="0"/>
              <a:t>Language support for </a:t>
            </a:r>
            <a:r>
              <a:rPr lang="en-IN" dirty="0" smtClean="0"/>
              <a:t>collections</a:t>
            </a:r>
            <a:endParaRPr lang="en-IN" dirty="0"/>
          </a:p>
        </p:txBody>
      </p:sp>
      <p:sp>
        <p:nvSpPr>
          <p:cNvPr id="7" name="Footer Placeholder 6"/>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533690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57200" y="1531316"/>
            <a:ext cx="8305800" cy="3984154"/>
          </a:xfrm>
          <a:prstGeom prst="rect">
            <a:avLst/>
          </a:prstGeom>
          <a:solidFill>
            <a:srgbClr val="DDDDDD"/>
          </a:solidFill>
          <a:ln w="28575">
            <a:solidFill>
              <a:srgbClr val="000000"/>
            </a:solidFill>
            <a:round/>
            <a:headEnd type="none" w="sm" len="sm"/>
            <a:tailEnd type="none" w="sm" len="sm"/>
          </a:ln>
        </p:spPr>
        <p:txBody>
          <a:bodyPr/>
          <a:lstStyle>
            <a:lvl1pPr algn="l" defTabSz="228600" eaLnBrk="0" hangingPunct="0">
              <a:buClr>
                <a:srgbClr val="000000"/>
              </a:buClr>
              <a:defRPr sz="2200">
                <a:solidFill>
                  <a:schemeClr val="tx1"/>
                </a:solidFill>
                <a:latin typeface="Arial" charset="0"/>
              </a:defRPr>
            </a:lvl1pPr>
            <a:lvl2pPr marL="742950" indent="-285750" algn="l" defTabSz="228600" eaLnBrk="0" hangingPunct="0">
              <a:buChar char="•"/>
              <a:defRPr sz="2200">
                <a:solidFill>
                  <a:schemeClr val="tx1"/>
                </a:solidFill>
                <a:latin typeface="Arial" charset="0"/>
              </a:defRPr>
            </a:lvl2pPr>
            <a:lvl3pPr marL="1143000" indent="-228600" algn="l" defTabSz="228600" eaLnBrk="0" hangingPunct="0">
              <a:buChar char="–"/>
              <a:defRPr sz="2000">
                <a:solidFill>
                  <a:schemeClr val="tx1"/>
                </a:solidFill>
                <a:latin typeface="Arial" charset="0"/>
              </a:defRPr>
            </a:lvl3pPr>
            <a:lvl4pPr marL="1600200" indent="-228600" algn="l" defTabSz="228600" eaLnBrk="0" hangingPunct="0">
              <a:buClr>
                <a:schemeClr val="accent2"/>
              </a:buClr>
              <a:buSzPct val="45000"/>
              <a:buChar char="—"/>
              <a:defRPr>
                <a:solidFill>
                  <a:schemeClr val="tx1"/>
                </a:solidFill>
                <a:latin typeface="Arial" charset="0"/>
              </a:defRPr>
            </a:lvl4pPr>
            <a:lvl5pPr marL="2057400" indent="-228600" algn="l" defTabSz="228600" eaLnBrk="0" hangingPunct="0">
              <a:buClr>
                <a:schemeClr val="accent2"/>
              </a:buClr>
              <a:buSzPct val="5500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marL="0" marR="0" lvl="0" indent="0" algn="ctr" defTabSz="228600" eaLnBrk="1" fontAlgn="auto" latinLnBrk="0" hangingPunct="1">
              <a:lnSpc>
                <a:spcPct val="100000"/>
              </a:lnSpc>
              <a:spcBef>
                <a:spcPct val="20000"/>
              </a:spcBef>
              <a:spcAft>
                <a:spcPts val="0"/>
              </a:spcAft>
              <a:buClr>
                <a:srgbClr val="FF0000"/>
              </a:buClr>
              <a:buSzTx/>
              <a:buFont typeface="Arial" charset="0"/>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pitchFamily="34" charset="-128"/>
            </a:endParaRPr>
          </a:p>
        </p:txBody>
      </p:sp>
      <p:sp>
        <p:nvSpPr>
          <p:cNvPr id="7" name="Title 1"/>
          <p:cNvSpPr txBox="1">
            <a:spLocks/>
          </p:cNvSpPr>
          <p:nvPr/>
        </p:nvSpPr>
        <p:spPr bwMode="auto">
          <a:xfrm>
            <a:off x="2252209" y="231657"/>
            <a:ext cx="4715782" cy="52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bodyPr>
          <a:lst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defRPr/>
            </a:pPr>
            <a:endParaRPr lang="en-US" altLang="en-US" sz="3200" i="0" dirty="0">
              <a:solidFill>
                <a:srgbClr val="C00000"/>
              </a:solidFill>
              <a:latin typeface="Calibri" pitchFamily="34" charset="0"/>
              <a:cs typeface="Calibri" pitchFamily="34" charset="0"/>
            </a:endParaRPr>
          </a:p>
        </p:txBody>
      </p:sp>
      <p:sp>
        <p:nvSpPr>
          <p:cNvPr id="8" name="Content Placeholder 2"/>
          <p:cNvSpPr txBox="1">
            <a:spLocks/>
          </p:cNvSpPr>
          <p:nvPr/>
        </p:nvSpPr>
        <p:spPr bwMode="gray">
          <a:xfrm>
            <a:off x="609600" y="1531316"/>
            <a:ext cx="8022771" cy="3521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spAutoFit/>
          </a:bodyPr>
          <a:lstStyle>
            <a:lvl1pPr marL="7938" indent="7938" algn="l" defTabSz="228600" rtl="0" eaLnBrk="0" fontAlgn="base" hangingPunct="0">
              <a:spcBef>
                <a:spcPct val="20000"/>
              </a:spcBef>
              <a:spcAft>
                <a:spcPct val="0"/>
              </a:spcAft>
              <a:buClr>
                <a:srgbClr val="000000"/>
              </a:buClr>
              <a:buFont typeface="Arial"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marL="7938" marR="0" lvl="0" indent="7938" algn="l" defTabSz="228600" rtl="0" eaLnBrk="1" fontAlgn="base" latinLnBrk="0" hangingPunct="1">
              <a:lnSpc>
                <a:spcPct val="100000"/>
              </a:lnSpc>
              <a:spcBef>
                <a:spcPct val="20000"/>
              </a:spcBef>
              <a:spcAft>
                <a:spcPct val="0"/>
              </a:spcAft>
              <a:buClr>
                <a:srgbClr val="000000"/>
              </a:buClr>
              <a:buSzTx/>
              <a:buFont typeface="Arial" charset="0"/>
              <a:buNone/>
              <a:tabLst/>
              <a:defRPr/>
            </a:pPr>
            <a:endParaRPr kumimoji="0" lang="en-US" altLang="en-US" sz="16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endParaRPr>
          </a:p>
          <a:p>
            <a:pPr marL="7938" marR="0" lvl="0" indent="7938" algn="l" defTabSz="228600" rtl="0" eaLnBrk="1" fontAlgn="base" latinLnBrk="0" hangingPunct="1">
              <a:lnSpc>
                <a:spcPct val="100000"/>
              </a:lnSpc>
              <a:spcBef>
                <a:spcPct val="20000"/>
              </a:spcBef>
              <a:spcAft>
                <a:spcPct val="0"/>
              </a:spcAft>
              <a:buClr>
                <a:srgbClr val="000000"/>
              </a:buClr>
              <a:buSzPts val="1600"/>
              <a:buFont typeface="Courier New" pitchFamily="49" charset="0"/>
              <a:buAutoNum type="arabicPlain"/>
              <a:tabLst/>
              <a:defRPr/>
            </a:pPr>
            <a:r>
              <a:rPr kumimoji="0" lang="en-US" altLang="en-US" sz="16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 public static void main(String args[]){</a:t>
            </a:r>
          </a:p>
          <a:p>
            <a:pPr marL="7938" marR="0" lvl="0" indent="7938" algn="l" defTabSz="228600" rtl="0" eaLnBrk="1" fontAlgn="base" latinLnBrk="0" hangingPunct="1">
              <a:lnSpc>
                <a:spcPct val="100000"/>
              </a:lnSpc>
              <a:spcBef>
                <a:spcPct val="20000"/>
              </a:spcBef>
              <a:spcAft>
                <a:spcPct val="0"/>
              </a:spcAft>
              <a:buClr>
                <a:srgbClr val="000000"/>
              </a:buClr>
              <a:buSzPts val="1600"/>
              <a:buFont typeface="Courier New" pitchFamily="49" charset="0"/>
              <a:buAutoNum type="arabicPlain"/>
              <a:tabLst/>
              <a:defRPr/>
            </a:pPr>
            <a:r>
              <a:rPr kumimoji="0" lang="en-US" altLang="en-US" sz="16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    Animal dog = new Animal(); </a:t>
            </a:r>
          </a:p>
          <a:p>
            <a:pPr marL="7938" marR="0" lvl="0" indent="7938" algn="l" defTabSz="228600" rtl="0" eaLnBrk="1" fontAlgn="base" latinLnBrk="0" hangingPunct="1">
              <a:lnSpc>
                <a:spcPct val="100000"/>
              </a:lnSpc>
              <a:spcBef>
                <a:spcPct val="20000"/>
              </a:spcBef>
              <a:spcAft>
                <a:spcPct val="0"/>
              </a:spcAft>
              <a:buClr>
                <a:srgbClr val="000000"/>
              </a:buClr>
              <a:buSzPts val="1600"/>
              <a:buFont typeface="Courier New" pitchFamily="49" charset="0"/>
              <a:buAutoNum type="arabicPlain"/>
              <a:tabLst/>
              <a:defRPr/>
            </a:pPr>
            <a:r>
              <a:rPr kumimoji="0" lang="en-US" altLang="en-US" sz="16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    Game shuttle = new Game(); </a:t>
            </a:r>
          </a:p>
          <a:p>
            <a:pPr marL="7938" marR="0" lvl="0" indent="7938" algn="l" defTabSz="228600" rtl="0" eaLnBrk="1" fontAlgn="base" latinLnBrk="0" hangingPunct="1">
              <a:lnSpc>
                <a:spcPct val="100000"/>
              </a:lnSpc>
              <a:spcBef>
                <a:spcPct val="20000"/>
              </a:spcBef>
              <a:spcAft>
                <a:spcPct val="0"/>
              </a:spcAft>
              <a:buClr>
                <a:srgbClr val="000000"/>
              </a:buClr>
              <a:buSzPts val="1600"/>
              <a:buFont typeface="Courier New" pitchFamily="49" charset="0"/>
              <a:buAutoNum type="arabicPlain"/>
              <a:tabLst/>
              <a:defRPr/>
            </a:pPr>
            <a:r>
              <a:rPr kumimoji="0" lang="en-US" altLang="en-US" sz="16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    //Generics</a:t>
            </a:r>
          </a:p>
          <a:p>
            <a:pPr marL="7938" marR="0" lvl="0" indent="7938" algn="l" defTabSz="228600" rtl="0" eaLnBrk="1" fontAlgn="base" latinLnBrk="0" hangingPunct="1">
              <a:lnSpc>
                <a:spcPct val="100000"/>
              </a:lnSpc>
              <a:spcBef>
                <a:spcPct val="20000"/>
              </a:spcBef>
              <a:spcAft>
                <a:spcPct val="0"/>
              </a:spcAft>
              <a:buClr>
                <a:srgbClr val="000000"/>
              </a:buClr>
              <a:buSzPts val="1600"/>
              <a:buFont typeface="Courier New" pitchFamily="49" charset="0"/>
              <a:buAutoNum type="arabicPlain"/>
              <a:tabLst/>
              <a:defRPr/>
            </a:pPr>
            <a:r>
              <a:rPr kumimoji="0" lang="en-US" altLang="en-US" sz="16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    List&lt;Animal&gt; </a:t>
            </a:r>
            <a:r>
              <a:rPr kumimoji="0" lang="en-US" altLang="en-US" sz="1600" b="0" i="0" u="none" strike="noStrike" kern="0" cap="none" spc="0" normalizeH="0" baseline="0" noProof="0" dirty="0" err="1" smtClean="0">
                <a:ln>
                  <a:noFill/>
                </a:ln>
                <a:solidFill>
                  <a:srgbClr val="000000"/>
                </a:solidFill>
                <a:effectLst/>
                <a:uLnTx/>
                <a:uFillTx/>
                <a:latin typeface="Courier New" pitchFamily="49" charset="0"/>
                <a:ea typeface="+mn-ea"/>
                <a:cs typeface="Courier New" pitchFamily="49" charset="0"/>
              </a:rPr>
              <a:t>myPets</a:t>
            </a:r>
            <a:r>
              <a:rPr kumimoji="0" lang="en-US" altLang="en-US" sz="16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 = new </a:t>
            </a:r>
            <a:r>
              <a:rPr kumimoji="0" lang="en-US" altLang="en-US" sz="1600" b="0" i="0" u="none" strike="noStrike" kern="0" cap="none" spc="0" normalizeH="0" baseline="0" noProof="0" dirty="0" err="1" smtClean="0">
                <a:ln>
                  <a:noFill/>
                </a:ln>
                <a:solidFill>
                  <a:srgbClr val="000000"/>
                </a:solidFill>
                <a:effectLst/>
                <a:uLnTx/>
                <a:uFillTx/>
                <a:latin typeface="Courier New" pitchFamily="49" charset="0"/>
                <a:ea typeface="+mn-ea"/>
                <a:cs typeface="Courier New" pitchFamily="49" charset="0"/>
              </a:rPr>
              <a:t>ArrayList</a:t>
            </a:r>
            <a:r>
              <a:rPr kumimoji="0" lang="en-US" altLang="en-US" sz="16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&lt;Animal&gt;(); </a:t>
            </a:r>
          </a:p>
          <a:p>
            <a:pPr marL="7938" marR="0" lvl="0" indent="7938" algn="l" defTabSz="228600" rtl="0" eaLnBrk="1" fontAlgn="base" latinLnBrk="0" hangingPunct="1">
              <a:lnSpc>
                <a:spcPct val="100000"/>
              </a:lnSpc>
              <a:spcBef>
                <a:spcPct val="20000"/>
              </a:spcBef>
              <a:spcAft>
                <a:spcPct val="0"/>
              </a:spcAft>
              <a:buClr>
                <a:srgbClr val="000000"/>
              </a:buClr>
              <a:buSzPts val="1600"/>
              <a:buFont typeface="Courier New" pitchFamily="49" charset="0"/>
              <a:buAutoNum type="arabicPlain"/>
              <a:tabLst/>
              <a:defRPr/>
            </a:pPr>
            <a:r>
              <a:rPr kumimoji="0" lang="en-US" altLang="en-US" sz="16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    List&lt;Game&gt; </a:t>
            </a:r>
            <a:r>
              <a:rPr kumimoji="0" lang="en-US" altLang="en-US" sz="1600" b="0" i="0" u="none" strike="noStrike" kern="0" cap="none" spc="0" normalizeH="0" baseline="0" noProof="0" dirty="0" err="1" smtClean="0">
                <a:ln>
                  <a:noFill/>
                </a:ln>
                <a:solidFill>
                  <a:srgbClr val="000000"/>
                </a:solidFill>
                <a:effectLst/>
                <a:uLnTx/>
                <a:uFillTx/>
                <a:latin typeface="Courier New" pitchFamily="49" charset="0"/>
                <a:ea typeface="+mn-ea"/>
                <a:cs typeface="Courier New" pitchFamily="49" charset="0"/>
              </a:rPr>
              <a:t>myGames</a:t>
            </a:r>
            <a:r>
              <a:rPr kumimoji="0" lang="en-US" altLang="en-US" sz="16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 = new </a:t>
            </a:r>
            <a:r>
              <a:rPr kumimoji="0" lang="en-US" altLang="en-US" sz="1600" b="0" i="0" u="none" strike="noStrike" kern="0" cap="none" spc="0" normalizeH="0" baseline="0" noProof="0" dirty="0" err="1" smtClean="0">
                <a:ln>
                  <a:noFill/>
                </a:ln>
                <a:solidFill>
                  <a:srgbClr val="000000"/>
                </a:solidFill>
                <a:effectLst/>
                <a:uLnTx/>
                <a:uFillTx/>
                <a:latin typeface="Courier New" pitchFamily="49" charset="0"/>
                <a:ea typeface="+mn-ea"/>
                <a:cs typeface="Courier New" pitchFamily="49" charset="0"/>
              </a:rPr>
              <a:t>ArrayList</a:t>
            </a:r>
            <a:r>
              <a:rPr kumimoji="0" lang="en-US" altLang="en-US" sz="16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&lt;Game&gt;(); </a:t>
            </a:r>
          </a:p>
          <a:p>
            <a:pPr marL="7938" marR="0" lvl="0" indent="7938" algn="l" defTabSz="228600" rtl="0" eaLnBrk="1" fontAlgn="base" latinLnBrk="0" hangingPunct="1">
              <a:lnSpc>
                <a:spcPct val="100000"/>
              </a:lnSpc>
              <a:spcBef>
                <a:spcPct val="20000"/>
              </a:spcBef>
              <a:spcAft>
                <a:spcPct val="0"/>
              </a:spcAft>
              <a:buClr>
                <a:srgbClr val="000000"/>
              </a:buClr>
              <a:buSzPts val="1600"/>
              <a:buFont typeface="Courier New" pitchFamily="49" charset="0"/>
              <a:buAutoNum type="arabicPlain"/>
              <a:tabLst/>
              <a:defRPr/>
            </a:pPr>
            <a:r>
              <a:rPr kumimoji="0" lang="en-US" altLang="en-US" sz="16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 </a:t>
            </a:r>
          </a:p>
          <a:p>
            <a:pPr marL="7938" marR="0" lvl="0" indent="7938" algn="l" defTabSz="228600" rtl="0" eaLnBrk="1" fontAlgn="base" latinLnBrk="0" hangingPunct="1">
              <a:lnSpc>
                <a:spcPct val="100000"/>
              </a:lnSpc>
              <a:spcBef>
                <a:spcPct val="20000"/>
              </a:spcBef>
              <a:spcAft>
                <a:spcPct val="0"/>
              </a:spcAft>
              <a:buClr>
                <a:srgbClr val="000000"/>
              </a:buClr>
              <a:buSzPts val="1600"/>
              <a:buFont typeface="Courier New" pitchFamily="49" charset="0"/>
              <a:buAutoNum type="arabicPlain"/>
              <a:tabLst/>
              <a:defRPr/>
            </a:pPr>
            <a:r>
              <a:rPr kumimoji="0" lang="en-US" altLang="en-US" sz="16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    </a:t>
            </a:r>
            <a:r>
              <a:rPr kumimoji="0" lang="en-US" altLang="en-US" sz="1600" b="0" i="0" u="none" strike="noStrike" kern="0" cap="none" spc="0" normalizeH="0" baseline="0" noProof="0" dirty="0" err="1" smtClean="0">
                <a:ln>
                  <a:noFill/>
                </a:ln>
                <a:solidFill>
                  <a:srgbClr val="000000"/>
                </a:solidFill>
                <a:effectLst/>
                <a:uLnTx/>
                <a:uFillTx/>
                <a:latin typeface="Courier New" pitchFamily="49" charset="0"/>
                <a:ea typeface="+mn-ea"/>
                <a:cs typeface="Courier New" pitchFamily="49" charset="0"/>
              </a:rPr>
              <a:t>myPets.add</a:t>
            </a:r>
            <a:r>
              <a:rPr kumimoji="0" lang="en-US" altLang="en-US" sz="16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(dog); // Generic</a:t>
            </a:r>
          </a:p>
          <a:p>
            <a:pPr marL="7938" marR="0" lvl="0" indent="7938" algn="l" defTabSz="228600" rtl="0" eaLnBrk="1" fontAlgn="base" latinLnBrk="0" hangingPunct="1">
              <a:lnSpc>
                <a:spcPct val="100000"/>
              </a:lnSpc>
              <a:spcBef>
                <a:spcPct val="20000"/>
              </a:spcBef>
              <a:spcAft>
                <a:spcPct val="0"/>
              </a:spcAft>
              <a:buClr>
                <a:srgbClr val="000000"/>
              </a:buClr>
              <a:buSzPts val="1600"/>
              <a:buFont typeface="Courier New" pitchFamily="49" charset="0"/>
              <a:buAutoNum type="arabicPlain"/>
              <a:tabLst/>
              <a:defRPr/>
            </a:pPr>
            <a:r>
              <a:rPr kumimoji="0" lang="en-US" altLang="en-US" sz="16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    </a:t>
            </a:r>
            <a:r>
              <a:rPr lang="en-US" altLang="en-US" sz="1600" i="0" kern="0" dirty="0" err="1" smtClean="0">
                <a:solidFill>
                  <a:srgbClr val="000000"/>
                </a:solidFill>
                <a:latin typeface="Courier New" pitchFamily="49" charset="0"/>
                <a:cs typeface="Courier New" pitchFamily="49" charset="0"/>
              </a:rPr>
              <a:t>myGames</a:t>
            </a:r>
            <a:r>
              <a:rPr kumimoji="0" lang="en-US" altLang="en-US" sz="16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.add(shuttle); // Generic       </a:t>
            </a:r>
          </a:p>
          <a:p>
            <a:pPr marL="7938" marR="0" lvl="0" indent="7938" algn="l" defTabSz="228600" rtl="0" eaLnBrk="1" fontAlgn="base" latinLnBrk="0" hangingPunct="1">
              <a:lnSpc>
                <a:spcPct val="100000"/>
              </a:lnSpc>
              <a:spcBef>
                <a:spcPct val="20000"/>
              </a:spcBef>
              <a:spcAft>
                <a:spcPct val="0"/>
              </a:spcAft>
              <a:buClr>
                <a:srgbClr val="000000"/>
              </a:buClr>
              <a:buSzPts val="1600"/>
              <a:buFont typeface="Courier New" pitchFamily="49" charset="0"/>
              <a:buAutoNum type="arabicPlain"/>
              <a:tabLst/>
              <a:defRPr/>
            </a:pPr>
            <a:r>
              <a:rPr kumimoji="0" lang="en-US" altLang="en-US" sz="16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                </a:t>
            </a:r>
          </a:p>
          <a:p>
            <a:pPr marL="7938" marR="0" lvl="0" indent="7938" algn="l" defTabSz="228600" rtl="0" eaLnBrk="1" fontAlgn="base" latinLnBrk="0" hangingPunct="1">
              <a:lnSpc>
                <a:spcPct val="100000"/>
              </a:lnSpc>
              <a:spcBef>
                <a:spcPct val="20000"/>
              </a:spcBef>
              <a:spcAft>
                <a:spcPct val="0"/>
              </a:spcAft>
              <a:buClr>
                <a:srgbClr val="000000"/>
              </a:buClr>
              <a:buSzPts val="1600"/>
              <a:buFont typeface="Courier New" pitchFamily="49" charset="0"/>
              <a:buAutoNum type="arabicPlain"/>
              <a:tabLst/>
              <a:defRPr/>
            </a:pPr>
            <a:r>
              <a:rPr kumimoji="0" lang="en-US" altLang="en-US" sz="16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 }</a:t>
            </a:r>
          </a:p>
        </p:txBody>
      </p:sp>
      <p:sp>
        <p:nvSpPr>
          <p:cNvPr id="9" name="Rectangle 3"/>
          <p:cNvSpPr>
            <a:spLocks noChangeArrowheads="1"/>
          </p:cNvSpPr>
          <p:nvPr/>
        </p:nvSpPr>
        <p:spPr bwMode="auto">
          <a:xfrm>
            <a:off x="1066800" y="3020034"/>
            <a:ext cx="5987143" cy="609600"/>
          </a:xfrm>
          <a:prstGeom prst="rect">
            <a:avLst/>
          </a:prstGeom>
          <a:noFill/>
          <a:ln w="28575">
            <a:solidFill>
              <a:schemeClr val="accent5">
                <a:lumMod val="60000"/>
                <a:lumOff val="40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lgn="l" defTabSz="228600" eaLnBrk="0" hangingPunct="0">
              <a:buClr>
                <a:srgbClr val="000000"/>
              </a:buClr>
              <a:defRPr sz="2200">
                <a:solidFill>
                  <a:schemeClr val="tx1"/>
                </a:solidFill>
                <a:latin typeface="Arial" charset="0"/>
              </a:defRPr>
            </a:lvl1pPr>
            <a:lvl2pPr marL="742950" indent="-285750" algn="l" defTabSz="228600" eaLnBrk="0" hangingPunct="0">
              <a:buChar char="•"/>
              <a:defRPr sz="2200">
                <a:solidFill>
                  <a:schemeClr val="tx1"/>
                </a:solidFill>
                <a:latin typeface="Arial" charset="0"/>
              </a:defRPr>
            </a:lvl2pPr>
            <a:lvl3pPr marL="1143000" indent="-228600" algn="l" defTabSz="228600" eaLnBrk="0" hangingPunct="0">
              <a:buChar char="–"/>
              <a:defRPr sz="2000">
                <a:solidFill>
                  <a:schemeClr val="tx1"/>
                </a:solidFill>
                <a:latin typeface="Arial" charset="0"/>
              </a:defRPr>
            </a:lvl3pPr>
            <a:lvl4pPr marL="1600200" indent="-228600" algn="l" defTabSz="228600" eaLnBrk="0" hangingPunct="0">
              <a:buClr>
                <a:schemeClr val="accent2"/>
              </a:buClr>
              <a:buSzPct val="45000"/>
              <a:buChar char="—"/>
              <a:defRPr>
                <a:solidFill>
                  <a:schemeClr val="tx1"/>
                </a:solidFill>
                <a:latin typeface="Arial" charset="0"/>
              </a:defRPr>
            </a:lvl4pPr>
            <a:lvl5pPr marL="2057400" indent="-228600" algn="l" defTabSz="228600" eaLnBrk="0" hangingPunct="0">
              <a:buClr>
                <a:schemeClr val="accent2"/>
              </a:buClr>
              <a:buSzPct val="5500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marL="0" marR="0" lvl="0" indent="0" algn="ctr" defTabSz="228600" eaLnBrk="1" fontAlgn="auto" latinLnBrk="0" hangingPunct="1">
              <a:lnSpc>
                <a:spcPct val="100000"/>
              </a:lnSpc>
              <a:spcBef>
                <a:spcPct val="20000"/>
              </a:spcBef>
              <a:spcAft>
                <a:spcPts val="0"/>
              </a:spcAft>
              <a:buClr>
                <a:srgbClr val="FF0000"/>
              </a:buClr>
              <a:buSzTx/>
              <a:buFont typeface="Arial" charset="0"/>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pitchFamily="34" charset="-128"/>
            </a:endParaRPr>
          </a:p>
        </p:txBody>
      </p:sp>
      <p:sp>
        <p:nvSpPr>
          <p:cNvPr id="10" name="Rectangular Callout 4"/>
          <p:cNvSpPr>
            <a:spLocks noChangeArrowheads="1"/>
          </p:cNvSpPr>
          <p:nvPr/>
        </p:nvSpPr>
        <p:spPr bwMode="auto">
          <a:xfrm>
            <a:off x="5773962" y="1847708"/>
            <a:ext cx="2858409" cy="364002"/>
          </a:xfrm>
          <a:prstGeom prst="wedgeRectCallout">
            <a:avLst>
              <a:gd name="adj1" fmla="val -44712"/>
              <a:gd name="adj2" fmla="val 314668"/>
            </a:avLst>
          </a:prstGeom>
          <a:solidFill>
            <a:srgbClr val="FFFFCC"/>
          </a:solidFill>
          <a:ln w="9525">
            <a:solidFill>
              <a:srgbClr val="808080"/>
            </a:solidFill>
            <a:miter lim="800000"/>
            <a:headEnd/>
            <a:tailEnd/>
          </a:ln>
        </p:spPr>
        <p:txBody>
          <a:bodyPr wrap="square" lIns="91432" tIns="45716" rIns="91432" bIns="45716" anchor="ctr">
            <a:spAutoFit/>
          </a:bodyPr>
          <a:lstStyle>
            <a:lvl1pPr algn="l" defTabSz="228600" eaLnBrk="0" hangingPunct="0">
              <a:buClr>
                <a:srgbClr val="000000"/>
              </a:buClr>
              <a:defRPr sz="2200">
                <a:solidFill>
                  <a:schemeClr val="tx1"/>
                </a:solidFill>
                <a:latin typeface="Arial" charset="0"/>
              </a:defRPr>
            </a:lvl1pPr>
            <a:lvl2pPr marL="742950" indent="-285750" algn="l" defTabSz="228600" eaLnBrk="0" hangingPunct="0">
              <a:buChar char="•"/>
              <a:defRPr sz="2200">
                <a:solidFill>
                  <a:schemeClr val="tx1"/>
                </a:solidFill>
                <a:latin typeface="Arial" charset="0"/>
              </a:defRPr>
            </a:lvl2pPr>
            <a:lvl3pPr marL="1143000" indent="-228600" algn="l" defTabSz="228600" eaLnBrk="0" hangingPunct="0">
              <a:buChar char="–"/>
              <a:defRPr sz="2000">
                <a:solidFill>
                  <a:schemeClr val="tx1"/>
                </a:solidFill>
                <a:latin typeface="Arial" charset="0"/>
              </a:defRPr>
            </a:lvl3pPr>
            <a:lvl4pPr marL="1600200" indent="-228600" algn="l" defTabSz="228600" eaLnBrk="0" hangingPunct="0">
              <a:buClr>
                <a:schemeClr val="accent2"/>
              </a:buClr>
              <a:buSzPct val="45000"/>
              <a:buChar char="—"/>
              <a:defRPr>
                <a:solidFill>
                  <a:schemeClr val="tx1"/>
                </a:solidFill>
                <a:latin typeface="Arial" charset="0"/>
              </a:defRPr>
            </a:lvl4pPr>
            <a:lvl5pPr marL="2057400" indent="-228600" algn="l" defTabSz="228600" eaLnBrk="0" hangingPunct="0">
              <a:buClr>
                <a:schemeClr val="accent2"/>
              </a:buClr>
              <a:buSzPct val="5500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spcBef>
                <a:spcPct val="0"/>
              </a:spcBef>
              <a:buClrTx/>
            </a:pPr>
            <a:r>
              <a:rPr lang="en-US" altLang="en-US" sz="1400" dirty="0" smtClean="0"/>
              <a:t>Passing Generics Type</a:t>
            </a:r>
            <a:endParaRPr lang="en-US" altLang="en-US" sz="1400" dirty="0"/>
          </a:p>
        </p:txBody>
      </p:sp>
      <p:sp>
        <p:nvSpPr>
          <p:cNvPr id="2" name="Title 1"/>
          <p:cNvSpPr>
            <a:spLocks noGrp="1"/>
          </p:cNvSpPr>
          <p:nvPr>
            <p:ph type="title"/>
          </p:nvPr>
        </p:nvSpPr>
        <p:spPr/>
        <p:txBody>
          <a:bodyPr/>
          <a:lstStyle/>
          <a:p>
            <a:r>
              <a:rPr lang="en-IN" dirty="0"/>
              <a:t>Generics in </a:t>
            </a:r>
            <a:r>
              <a:rPr lang="en-IN" dirty="0" smtClean="0"/>
              <a:t>Action (Old </a:t>
            </a:r>
            <a:r>
              <a:rPr lang="en-IN" dirty="0"/>
              <a:t>Style</a:t>
            </a:r>
            <a:r>
              <a:rPr lang="en-IN" dirty="0" smtClean="0"/>
              <a:t>)</a:t>
            </a:r>
            <a:endParaRPr lang="en-IN"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025549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252209" y="231657"/>
            <a:ext cx="4715782" cy="52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bodyPr>
          <a:lst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defRPr/>
            </a:pPr>
            <a:endParaRPr lang="en-US" altLang="en-US" sz="3200" i="0" dirty="0">
              <a:solidFill>
                <a:srgbClr val="C00000"/>
              </a:solidFill>
              <a:latin typeface="Calibri" pitchFamily="34" charset="0"/>
              <a:cs typeface="Calibri" pitchFamily="34" charset="0"/>
            </a:endParaRPr>
          </a:p>
        </p:txBody>
      </p:sp>
      <p:sp>
        <p:nvSpPr>
          <p:cNvPr id="3" name="Rectangle 2"/>
          <p:cNvSpPr/>
          <p:nvPr/>
        </p:nvSpPr>
        <p:spPr>
          <a:xfrm>
            <a:off x="2532619" y="1427353"/>
            <a:ext cx="4080349" cy="400110"/>
          </a:xfrm>
          <a:prstGeom prst="rect">
            <a:avLst/>
          </a:prstGeom>
        </p:spPr>
        <p:txBody>
          <a:bodyPr wrap="none">
            <a:spAutoFit/>
          </a:bodyPr>
          <a:lstStyle/>
          <a:p>
            <a:r>
              <a:rPr lang="en-US" altLang="en-US" sz="1600" b="1" dirty="0">
                <a:solidFill>
                  <a:schemeClr val="tx1"/>
                </a:solidFill>
              </a:rPr>
              <a:t>Generics </a:t>
            </a:r>
            <a:r>
              <a:rPr lang="en-US" altLang="en-US" sz="1600" b="1" dirty="0" smtClean="0">
                <a:solidFill>
                  <a:schemeClr val="tx1"/>
                </a:solidFill>
              </a:rPr>
              <a:t> with Type </a:t>
            </a:r>
            <a:r>
              <a:rPr lang="en-US" altLang="en-US" sz="1600" b="1" dirty="0">
                <a:solidFill>
                  <a:schemeClr val="tx1"/>
                </a:solidFill>
              </a:rPr>
              <a:t>Inference Diamond</a:t>
            </a:r>
            <a:endParaRPr lang="en-IN" sz="1600" b="1" dirty="0">
              <a:solidFill>
                <a:schemeClr val="tx1"/>
              </a:solidFill>
            </a:endParaRPr>
          </a:p>
        </p:txBody>
      </p:sp>
      <p:sp>
        <p:nvSpPr>
          <p:cNvPr id="4" name="Content Placeholder 2"/>
          <p:cNvSpPr txBox="1">
            <a:spLocks/>
          </p:cNvSpPr>
          <p:nvPr/>
        </p:nvSpPr>
        <p:spPr>
          <a:xfrm>
            <a:off x="593166" y="1901574"/>
            <a:ext cx="7918450" cy="2348291"/>
          </a:xfrm>
          <a:prstGeom prst="rect">
            <a:avLst/>
          </a:prstGeom>
        </p:spPr>
        <p:txBody>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00000"/>
              </a:lnSpc>
              <a:buClr>
                <a:srgbClr val="C00000"/>
              </a:buClr>
            </a:pPr>
            <a:r>
              <a:rPr lang="en-IN" altLang="en-US" i="0" dirty="0" smtClean="0"/>
              <a:t>Syntax</a:t>
            </a:r>
          </a:p>
          <a:p>
            <a:pPr lvl="1">
              <a:lnSpc>
                <a:spcPct val="100000"/>
              </a:lnSpc>
              <a:buClr>
                <a:srgbClr val="C00000"/>
              </a:buClr>
            </a:pPr>
            <a:endParaRPr lang="en-IN" altLang="en-US" i="0" dirty="0" smtClean="0"/>
          </a:p>
          <a:p>
            <a:pPr lvl="2">
              <a:lnSpc>
                <a:spcPct val="100000"/>
              </a:lnSpc>
              <a:buClr>
                <a:srgbClr val="C00000"/>
              </a:buClr>
              <a:buFont typeface="Wingdings" panose="05000000000000000000" pitchFamily="2" charset="2"/>
              <a:buChar char="§"/>
            </a:pPr>
            <a:r>
              <a:rPr lang="en-IN" altLang="en-US" dirty="0" smtClean="0"/>
              <a:t>There is no need to repeat types on the right side of the statement.</a:t>
            </a:r>
          </a:p>
          <a:p>
            <a:pPr lvl="2">
              <a:lnSpc>
                <a:spcPct val="100000"/>
              </a:lnSpc>
              <a:buClr>
                <a:srgbClr val="C00000"/>
              </a:buClr>
              <a:buFont typeface="Wingdings" panose="05000000000000000000" pitchFamily="2" charset="2"/>
              <a:buChar char="§"/>
            </a:pPr>
            <a:r>
              <a:rPr lang="en-IN" altLang="en-US" dirty="0" smtClean="0"/>
              <a:t>Angle brackets indicate that type parameters are mirrored.</a:t>
            </a:r>
          </a:p>
          <a:p>
            <a:pPr lvl="2">
              <a:lnSpc>
                <a:spcPct val="100000"/>
              </a:lnSpc>
              <a:buClr>
                <a:srgbClr val="C00000"/>
              </a:buClr>
              <a:buFont typeface="Wingdings" panose="05000000000000000000" pitchFamily="2" charset="2"/>
              <a:buChar char="§"/>
            </a:pPr>
            <a:endParaRPr lang="en-IN" altLang="en-US" dirty="0" smtClean="0"/>
          </a:p>
          <a:p>
            <a:pPr lvl="1">
              <a:lnSpc>
                <a:spcPct val="100000"/>
              </a:lnSpc>
              <a:buClr>
                <a:srgbClr val="C00000"/>
              </a:buClr>
            </a:pPr>
            <a:r>
              <a:rPr lang="en-IN" altLang="en-US" i="0" dirty="0" smtClean="0"/>
              <a:t>Simplifies generic declarations</a:t>
            </a:r>
          </a:p>
          <a:p>
            <a:pPr lvl="1">
              <a:lnSpc>
                <a:spcPct val="100000"/>
              </a:lnSpc>
              <a:buClr>
                <a:srgbClr val="C00000"/>
              </a:buClr>
            </a:pPr>
            <a:endParaRPr lang="en-IN" altLang="en-US" i="0" dirty="0" smtClean="0"/>
          </a:p>
          <a:p>
            <a:pPr lvl="1">
              <a:lnSpc>
                <a:spcPct val="100000"/>
              </a:lnSpc>
              <a:buClr>
                <a:srgbClr val="C00000"/>
              </a:buClr>
            </a:pPr>
            <a:r>
              <a:rPr lang="en-IN" altLang="en-US" i="0" dirty="0" smtClean="0"/>
              <a:t>Saves typing</a:t>
            </a:r>
          </a:p>
          <a:p>
            <a:pPr>
              <a:lnSpc>
                <a:spcPct val="100000"/>
              </a:lnSpc>
              <a:buClr>
                <a:srgbClr val="C00000"/>
              </a:buClr>
            </a:pPr>
            <a:endParaRPr lang="en-IN" altLang="en-US" sz="1600" i="0" dirty="0">
              <a:latin typeface="Courier New" pitchFamily="49" charset="0"/>
              <a:cs typeface="Courier New" pitchFamily="49" charset="0"/>
            </a:endParaRPr>
          </a:p>
        </p:txBody>
      </p:sp>
      <p:sp>
        <p:nvSpPr>
          <p:cNvPr id="5" name="Rectangle 4"/>
          <p:cNvSpPr>
            <a:spLocks noChangeArrowheads="1"/>
          </p:cNvSpPr>
          <p:nvPr/>
        </p:nvSpPr>
        <p:spPr bwMode="auto">
          <a:xfrm>
            <a:off x="611188" y="4484928"/>
            <a:ext cx="7923212" cy="1066800"/>
          </a:xfrm>
          <a:prstGeom prst="rect">
            <a:avLst/>
          </a:prstGeom>
          <a:solidFill>
            <a:srgbClr val="DDDDDD"/>
          </a:solidFill>
          <a:ln w="28575">
            <a:solidFill>
              <a:schemeClr val="tx1"/>
            </a:solidFill>
            <a:round/>
            <a:headEnd type="none" w="sm" len="sm"/>
            <a:tailEnd type="none" w="sm" len="sm"/>
          </a:ln>
        </p:spPr>
        <p:txBody>
          <a:bodyPr/>
          <a:lstStyle>
            <a:lvl1pPr algn="l" defTabSz="228600" eaLnBrk="0" hangingPunct="0">
              <a:buClr>
                <a:srgbClr val="000000"/>
              </a:buClr>
              <a:defRPr sz="2200">
                <a:solidFill>
                  <a:schemeClr val="tx1"/>
                </a:solidFill>
                <a:latin typeface="Arial" charset="0"/>
              </a:defRPr>
            </a:lvl1pPr>
            <a:lvl2pPr marL="742950" indent="-285750" algn="l" defTabSz="228600" eaLnBrk="0" hangingPunct="0">
              <a:buChar char="•"/>
              <a:defRPr sz="2200">
                <a:solidFill>
                  <a:schemeClr val="tx1"/>
                </a:solidFill>
                <a:latin typeface="Arial" charset="0"/>
              </a:defRPr>
            </a:lvl2pPr>
            <a:lvl3pPr marL="1143000" indent="-228600" algn="l" defTabSz="228600" eaLnBrk="0" hangingPunct="0">
              <a:buChar char="–"/>
              <a:defRPr sz="2000">
                <a:solidFill>
                  <a:schemeClr val="tx1"/>
                </a:solidFill>
                <a:latin typeface="Arial" charset="0"/>
              </a:defRPr>
            </a:lvl3pPr>
            <a:lvl4pPr marL="1600200" indent="-228600" algn="l" defTabSz="228600" eaLnBrk="0" hangingPunct="0">
              <a:buClr>
                <a:schemeClr val="accent2"/>
              </a:buClr>
              <a:buSzPct val="45000"/>
              <a:buChar char="—"/>
              <a:defRPr>
                <a:solidFill>
                  <a:schemeClr val="tx1"/>
                </a:solidFill>
                <a:latin typeface="Arial" charset="0"/>
              </a:defRPr>
            </a:lvl4pPr>
            <a:lvl5pPr marL="2057400" indent="-228600" algn="l" defTabSz="228600" eaLnBrk="0" hangingPunct="0">
              <a:buClr>
                <a:schemeClr val="accent2"/>
              </a:buClr>
              <a:buSzPct val="5500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en-US" altLang="en-US" sz="1800" b="1"/>
          </a:p>
        </p:txBody>
      </p:sp>
      <p:sp>
        <p:nvSpPr>
          <p:cNvPr id="7" name="Content Placeholder 2"/>
          <p:cNvSpPr txBox="1">
            <a:spLocks/>
          </p:cNvSpPr>
          <p:nvPr/>
        </p:nvSpPr>
        <p:spPr bwMode="gray">
          <a:xfrm>
            <a:off x="687388" y="4587321"/>
            <a:ext cx="8001000" cy="967444"/>
          </a:xfrm>
          <a:prstGeom prst="rect">
            <a:avLst/>
          </a:prstGeom>
          <a:noFill/>
          <a:ln w="9525">
            <a:noFill/>
            <a:miter lim="800000"/>
            <a:headEnd/>
            <a:tailEnd/>
          </a:ln>
        </p:spPr>
        <p:txBody>
          <a:bodyPr lIns="12700" tIns="12700" rIns="12700" bIns="12700">
            <a:spAutoFit/>
          </a:bodyPr>
          <a:lstStyle/>
          <a:p>
            <a:pPr marL="7938" indent="7938" algn="l" defTabSz="228600" eaLnBrk="0" hangingPunct="0">
              <a:lnSpc>
                <a:spcPct val="100000"/>
              </a:lnSpc>
              <a:spcBef>
                <a:spcPct val="20000"/>
              </a:spcBef>
              <a:buClr>
                <a:srgbClr val="000000"/>
              </a:buClr>
              <a:buFont typeface="Arial" pitchFamily="34" charset="0"/>
              <a:buNone/>
              <a:defRPr/>
            </a:pPr>
            <a:r>
              <a:rPr lang="en-US" sz="1800" i="0" kern="0" dirty="0">
                <a:solidFill>
                  <a:srgbClr val="000000"/>
                </a:solidFill>
                <a:latin typeface="Courier New" pitchFamily="49" charset="0"/>
                <a:ea typeface="ＭＳ Ｐゴシック" charset="-128"/>
                <a:cs typeface="Courier New" pitchFamily="49" charset="0"/>
              </a:rPr>
              <a:t>//Generics</a:t>
            </a:r>
          </a:p>
          <a:p>
            <a:pPr marL="7938" indent="7938" algn="l" defTabSz="228600" eaLnBrk="0" hangingPunct="0">
              <a:lnSpc>
                <a:spcPct val="100000"/>
              </a:lnSpc>
              <a:spcBef>
                <a:spcPct val="20000"/>
              </a:spcBef>
              <a:buClr>
                <a:srgbClr val="000000"/>
              </a:buClr>
              <a:buFont typeface="Arial" pitchFamily="34" charset="0"/>
              <a:buNone/>
              <a:defRPr/>
            </a:pPr>
            <a:r>
              <a:rPr lang="en-US" sz="1800" i="0" kern="0" dirty="0" smtClean="0">
                <a:solidFill>
                  <a:srgbClr val="000000"/>
                </a:solidFill>
                <a:latin typeface="Courier New" pitchFamily="49" charset="0"/>
                <a:ea typeface="ＭＳ Ｐゴシック" charset="-128"/>
                <a:cs typeface="Courier New" pitchFamily="49" charset="0"/>
              </a:rPr>
              <a:t>List&lt;Animal&gt; </a:t>
            </a:r>
            <a:r>
              <a:rPr lang="en-US" sz="1800" i="0" kern="0" dirty="0">
                <a:solidFill>
                  <a:srgbClr val="000000"/>
                </a:solidFill>
                <a:latin typeface="Courier New" pitchFamily="49" charset="0"/>
                <a:ea typeface="ＭＳ Ｐゴシック" charset="-128"/>
                <a:cs typeface="Courier New" pitchFamily="49" charset="0"/>
              </a:rPr>
              <a:t>myMessage = new </a:t>
            </a:r>
            <a:r>
              <a:rPr lang="en-US" sz="1800" i="0" kern="0" dirty="0" smtClean="0">
                <a:solidFill>
                  <a:srgbClr val="000000"/>
                </a:solidFill>
                <a:latin typeface="Courier New" pitchFamily="49" charset="0"/>
                <a:ea typeface="ＭＳ Ｐゴシック" charset="-128"/>
                <a:cs typeface="Courier New" pitchFamily="49" charset="0"/>
              </a:rPr>
              <a:t>ArrayList&lt;&gt;(); </a:t>
            </a:r>
            <a:endParaRPr lang="en-US" sz="1800" i="0" kern="0" dirty="0">
              <a:solidFill>
                <a:srgbClr val="000000"/>
              </a:solidFill>
              <a:latin typeface="Courier New" pitchFamily="49" charset="0"/>
              <a:ea typeface="ＭＳ Ｐゴシック" charset="-128"/>
              <a:cs typeface="Courier New" pitchFamily="49" charset="0"/>
            </a:endParaRPr>
          </a:p>
          <a:p>
            <a:pPr marL="7938" indent="7938" algn="l" defTabSz="228600" eaLnBrk="0" hangingPunct="0">
              <a:lnSpc>
                <a:spcPct val="100000"/>
              </a:lnSpc>
              <a:spcBef>
                <a:spcPct val="20000"/>
              </a:spcBef>
              <a:buClr>
                <a:srgbClr val="000000"/>
              </a:buClr>
              <a:buFont typeface="Arial" pitchFamily="34" charset="0"/>
              <a:buNone/>
              <a:defRPr/>
            </a:pPr>
            <a:r>
              <a:rPr lang="en-US" sz="1800" i="0" kern="0" dirty="0">
                <a:solidFill>
                  <a:srgbClr val="000000"/>
                </a:solidFill>
                <a:latin typeface="Courier New" pitchFamily="49" charset="0"/>
                <a:ea typeface="ＭＳ Ｐゴシック" charset="-128"/>
                <a:cs typeface="Courier New" pitchFamily="49" charset="0"/>
              </a:rPr>
              <a:t>}</a:t>
            </a:r>
          </a:p>
        </p:txBody>
      </p:sp>
      <p:sp>
        <p:nvSpPr>
          <p:cNvPr id="9" name="Rectangle 5"/>
          <p:cNvSpPr>
            <a:spLocks noChangeArrowheads="1"/>
          </p:cNvSpPr>
          <p:nvPr/>
        </p:nvSpPr>
        <p:spPr bwMode="auto">
          <a:xfrm>
            <a:off x="4065814" y="4909472"/>
            <a:ext cx="2526752" cy="304800"/>
          </a:xfrm>
          <a:prstGeom prst="rect">
            <a:avLst/>
          </a:prstGeom>
          <a:noFill/>
          <a:ln w="28575">
            <a:solidFill>
              <a:schemeClr val="accent5">
                <a:lumMod val="60000"/>
                <a:lumOff val="40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lgn="l" defTabSz="228600" eaLnBrk="0" hangingPunct="0">
              <a:buClr>
                <a:srgbClr val="000000"/>
              </a:buClr>
              <a:defRPr sz="2200">
                <a:solidFill>
                  <a:schemeClr val="tx1"/>
                </a:solidFill>
                <a:latin typeface="Arial" charset="0"/>
              </a:defRPr>
            </a:lvl1pPr>
            <a:lvl2pPr marL="742950" indent="-285750" algn="l" defTabSz="228600" eaLnBrk="0" hangingPunct="0">
              <a:buChar char="•"/>
              <a:defRPr sz="2200">
                <a:solidFill>
                  <a:schemeClr val="tx1"/>
                </a:solidFill>
                <a:latin typeface="Arial" charset="0"/>
              </a:defRPr>
            </a:lvl2pPr>
            <a:lvl3pPr marL="1143000" indent="-228600" algn="l" defTabSz="228600" eaLnBrk="0" hangingPunct="0">
              <a:buChar char="–"/>
              <a:defRPr sz="2000">
                <a:solidFill>
                  <a:schemeClr val="tx1"/>
                </a:solidFill>
                <a:latin typeface="Arial" charset="0"/>
              </a:defRPr>
            </a:lvl3pPr>
            <a:lvl4pPr marL="1600200" indent="-228600" algn="l" defTabSz="228600" eaLnBrk="0" hangingPunct="0">
              <a:buClr>
                <a:schemeClr val="accent2"/>
              </a:buClr>
              <a:buSzPct val="45000"/>
              <a:buChar char="—"/>
              <a:defRPr>
                <a:solidFill>
                  <a:schemeClr val="tx1"/>
                </a:solidFill>
                <a:latin typeface="Arial" charset="0"/>
              </a:defRPr>
            </a:lvl4pPr>
            <a:lvl5pPr marL="2057400" indent="-228600" algn="l" defTabSz="228600" eaLnBrk="0" hangingPunct="0">
              <a:buClr>
                <a:schemeClr val="accent2"/>
              </a:buClr>
              <a:buSzPct val="5500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en-US" altLang="en-US" sz="1800"/>
          </a:p>
        </p:txBody>
      </p:sp>
      <p:sp>
        <p:nvSpPr>
          <p:cNvPr id="10" name="Rectangular Callout 4"/>
          <p:cNvSpPr>
            <a:spLocks noChangeArrowheads="1"/>
          </p:cNvSpPr>
          <p:nvPr/>
        </p:nvSpPr>
        <p:spPr bwMode="auto">
          <a:xfrm>
            <a:off x="5829979" y="3320560"/>
            <a:ext cx="2858409" cy="400101"/>
          </a:xfrm>
          <a:prstGeom prst="wedgeRectCallout">
            <a:avLst>
              <a:gd name="adj1" fmla="val -43189"/>
              <a:gd name="adj2" fmla="val 392131"/>
            </a:avLst>
          </a:prstGeom>
          <a:solidFill>
            <a:srgbClr val="FFFFCC"/>
          </a:solidFill>
          <a:ln w="9525">
            <a:solidFill>
              <a:srgbClr val="808080"/>
            </a:solidFill>
            <a:miter lim="800000"/>
            <a:headEnd/>
            <a:tailEnd/>
          </a:ln>
        </p:spPr>
        <p:txBody>
          <a:bodyPr wrap="square" lIns="91432" tIns="45716" rIns="91432" bIns="45716" anchor="ctr">
            <a:spAutoFit/>
          </a:bodyPr>
          <a:lstStyle>
            <a:lvl1pPr algn="l" defTabSz="228600" eaLnBrk="0" hangingPunct="0">
              <a:buClr>
                <a:srgbClr val="000000"/>
              </a:buClr>
              <a:defRPr sz="2200">
                <a:solidFill>
                  <a:schemeClr val="tx1"/>
                </a:solidFill>
                <a:latin typeface="Arial" charset="0"/>
              </a:defRPr>
            </a:lvl1pPr>
            <a:lvl2pPr marL="742950" indent="-285750" algn="l" defTabSz="228600" eaLnBrk="0" hangingPunct="0">
              <a:buChar char="•"/>
              <a:defRPr sz="2200">
                <a:solidFill>
                  <a:schemeClr val="tx1"/>
                </a:solidFill>
                <a:latin typeface="Arial" charset="0"/>
              </a:defRPr>
            </a:lvl2pPr>
            <a:lvl3pPr marL="1143000" indent="-228600" algn="l" defTabSz="228600" eaLnBrk="0" hangingPunct="0">
              <a:buChar char="–"/>
              <a:defRPr sz="2000">
                <a:solidFill>
                  <a:schemeClr val="tx1"/>
                </a:solidFill>
                <a:latin typeface="Arial" charset="0"/>
              </a:defRPr>
            </a:lvl3pPr>
            <a:lvl4pPr marL="1600200" indent="-228600" algn="l" defTabSz="228600" eaLnBrk="0" hangingPunct="0">
              <a:buClr>
                <a:schemeClr val="accent2"/>
              </a:buClr>
              <a:buSzPct val="45000"/>
              <a:buChar char="—"/>
              <a:defRPr>
                <a:solidFill>
                  <a:schemeClr val="tx1"/>
                </a:solidFill>
                <a:latin typeface="Arial" charset="0"/>
              </a:defRPr>
            </a:lvl4pPr>
            <a:lvl5pPr marL="2057400" indent="-228600" algn="l" defTabSz="228600" eaLnBrk="0" hangingPunct="0">
              <a:buClr>
                <a:schemeClr val="accent2"/>
              </a:buClr>
              <a:buSzPct val="5500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spcBef>
                <a:spcPct val="0"/>
              </a:spcBef>
              <a:buClrTx/>
            </a:pPr>
            <a:r>
              <a:rPr lang="en-US" altLang="en-US" sz="1400" dirty="0" smtClean="0"/>
              <a:t>Without Generics Type</a:t>
            </a:r>
            <a:endParaRPr lang="en-US" altLang="en-US" sz="1400" dirty="0"/>
          </a:p>
        </p:txBody>
      </p:sp>
      <p:sp>
        <p:nvSpPr>
          <p:cNvPr id="6" name="Title 5"/>
          <p:cNvSpPr>
            <a:spLocks noGrp="1"/>
          </p:cNvSpPr>
          <p:nvPr>
            <p:ph type="title"/>
          </p:nvPr>
        </p:nvSpPr>
        <p:spPr/>
        <p:txBody>
          <a:bodyPr/>
          <a:lstStyle/>
          <a:p>
            <a:r>
              <a:rPr lang="en-IN" dirty="0"/>
              <a:t>Generics in </a:t>
            </a:r>
            <a:r>
              <a:rPr lang="en-IN" dirty="0" smtClean="0"/>
              <a:t>Action (New </a:t>
            </a:r>
            <a:r>
              <a:rPr lang="en-IN" dirty="0"/>
              <a:t>Style</a:t>
            </a:r>
            <a:r>
              <a:rPr lang="en-IN" dirty="0" smtClean="0"/>
              <a:t>)</a:t>
            </a:r>
            <a:endParaRPr lang="en-IN" dirty="0"/>
          </a:p>
        </p:txBody>
      </p:sp>
      <p:sp>
        <p:nvSpPr>
          <p:cNvPr id="11" name="Footer Placeholder 10"/>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025549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050"/>
          <p:cNvSpPr>
            <a:spLocks noChangeArrowheads="1"/>
          </p:cNvSpPr>
          <p:nvPr/>
        </p:nvSpPr>
        <p:spPr bwMode="auto">
          <a:xfrm>
            <a:off x="609600" y="1861454"/>
            <a:ext cx="7924800" cy="458288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endParaRPr lang="en-US" altLang="en-US"/>
          </a:p>
        </p:txBody>
      </p:sp>
      <p:sp>
        <p:nvSpPr>
          <p:cNvPr id="4" name="Rectangle 31"/>
          <p:cNvSpPr txBox="1">
            <a:spLocks noChangeArrowheads="1"/>
          </p:cNvSpPr>
          <p:nvPr/>
        </p:nvSpPr>
        <p:spPr>
          <a:xfrm>
            <a:off x="609600" y="1894114"/>
            <a:ext cx="7918450" cy="1981192"/>
          </a:xfrm>
          <a:prstGeom prst="rect">
            <a:avLst/>
          </a:prstGeom>
        </p:spPr>
        <p:txBody>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defRPr/>
            </a:pPr>
            <a:endParaRPr lang="en-IN" sz="800" i="0" dirty="0" smtClean="0">
              <a:latin typeface="Courier New" pitchFamily="49" charset="0"/>
              <a:cs typeface="Courier New" pitchFamily="49" charset="0"/>
            </a:endParaRPr>
          </a:p>
          <a:p>
            <a:pPr marL="342900" indent="-342900">
              <a:lnSpc>
                <a:spcPct val="100000"/>
              </a:lnSpc>
              <a:buClr>
                <a:schemeClr val="tx1"/>
              </a:buClr>
              <a:buFont typeface="+mj-lt"/>
              <a:buAutoNum type="arabicPeriod"/>
              <a:defRPr/>
            </a:pPr>
            <a:r>
              <a:rPr lang="en-IN" sz="1600" i="0" dirty="0" smtClean="0">
                <a:latin typeface="Courier New" pitchFamily="49" charset="0"/>
                <a:cs typeface="Courier New" pitchFamily="49" charset="0"/>
              </a:rPr>
              <a:t>ShoppingCart cart = null;</a:t>
            </a:r>
          </a:p>
          <a:p>
            <a:pPr marL="342900" indent="-342900">
              <a:lnSpc>
                <a:spcPct val="100000"/>
              </a:lnSpc>
              <a:buClr>
                <a:schemeClr val="tx1"/>
              </a:buClr>
              <a:buFont typeface="+mj-lt"/>
              <a:buAutoNum type="arabicPeriod"/>
              <a:defRPr/>
            </a:pPr>
            <a:endParaRPr lang="en-IN" sz="1600" i="0" dirty="0" smtClean="0">
              <a:latin typeface="Courier New" pitchFamily="49" charset="0"/>
              <a:cs typeface="Courier New" pitchFamily="49" charset="0"/>
            </a:endParaRPr>
          </a:p>
          <a:p>
            <a:pPr marL="342900" indent="-342900">
              <a:lnSpc>
                <a:spcPct val="100000"/>
              </a:lnSpc>
              <a:buClr>
                <a:schemeClr val="tx1"/>
              </a:buClr>
              <a:buFont typeface="+mj-lt"/>
              <a:buAutoNum type="arabicPeriod"/>
              <a:defRPr/>
            </a:pPr>
            <a:r>
              <a:rPr lang="en-IN" sz="1600" i="0" dirty="0" smtClean="0">
                <a:latin typeface="Courier New" pitchFamily="49" charset="0"/>
                <a:cs typeface="Courier New" pitchFamily="49" charset="0"/>
              </a:rPr>
              <a:t>try  {</a:t>
            </a:r>
          </a:p>
          <a:p>
            <a:pPr marL="342900" indent="-342900">
              <a:lnSpc>
                <a:spcPct val="100000"/>
              </a:lnSpc>
              <a:buClr>
                <a:schemeClr val="tx1"/>
              </a:buClr>
              <a:buFont typeface="+mj-lt"/>
              <a:buAutoNum type="arabicPeriod"/>
              <a:defRPr/>
            </a:pPr>
            <a:endParaRPr lang="en-IN" sz="1600" i="0" dirty="0" smtClean="0">
              <a:latin typeface="Courier New" pitchFamily="49" charset="0"/>
              <a:cs typeface="Courier New" pitchFamily="49" charset="0"/>
            </a:endParaRPr>
          </a:p>
          <a:p>
            <a:pPr marL="342900" indent="-342900">
              <a:lnSpc>
                <a:spcPct val="100000"/>
              </a:lnSpc>
              <a:buClr>
                <a:schemeClr val="tx1"/>
              </a:buClr>
              <a:buFont typeface="+mj-lt"/>
              <a:buAutoNum type="arabicPeriod"/>
              <a:defRPr/>
            </a:pPr>
            <a:r>
              <a:rPr lang="en-IN" sz="1600" i="0" dirty="0" smtClean="0">
                <a:latin typeface="Courier New" pitchFamily="49" charset="0"/>
                <a:cs typeface="Courier New" pitchFamily="49" charset="0"/>
              </a:rPr>
              <a:t>     InputStream </a:t>
            </a:r>
            <a:r>
              <a:rPr lang="en-IN" sz="1600" i="0" dirty="0">
                <a:latin typeface="Courier New" pitchFamily="49" charset="0"/>
                <a:cs typeface="Courier New" pitchFamily="49" charset="0"/>
              </a:rPr>
              <a:t>is = new FileInputStream(cartFile</a:t>
            </a:r>
            <a:r>
              <a:rPr lang="en-IN" sz="1600" i="0" dirty="0" smtClean="0">
                <a:latin typeface="Courier New" pitchFamily="49" charset="0"/>
                <a:cs typeface="Courier New" pitchFamily="49" charset="0"/>
              </a:rPr>
              <a:t>);</a:t>
            </a:r>
          </a:p>
          <a:p>
            <a:pPr marL="342900" indent="-342900">
              <a:lnSpc>
                <a:spcPct val="100000"/>
              </a:lnSpc>
              <a:buClr>
                <a:schemeClr val="tx1"/>
              </a:buClr>
              <a:buFont typeface="+mj-lt"/>
              <a:buAutoNum type="arabicPeriod"/>
              <a:defRPr/>
            </a:pPr>
            <a:endParaRPr lang="en-IN" sz="1600" i="0" dirty="0">
              <a:latin typeface="Courier New" pitchFamily="49" charset="0"/>
              <a:cs typeface="Courier New" pitchFamily="49" charset="0"/>
            </a:endParaRPr>
          </a:p>
          <a:p>
            <a:pPr marL="342900" indent="-342900">
              <a:lnSpc>
                <a:spcPct val="100000"/>
              </a:lnSpc>
              <a:buClr>
                <a:schemeClr val="tx1"/>
              </a:buClr>
              <a:buFont typeface="+mj-lt"/>
              <a:buAutoNum type="arabicPeriod"/>
              <a:defRPr/>
            </a:pPr>
            <a:r>
              <a:rPr lang="en-IN" sz="1600" i="0" dirty="0">
                <a:latin typeface="Courier New" pitchFamily="49" charset="0"/>
                <a:cs typeface="Courier New" pitchFamily="49" charset="0"/>
              </a:rPr>
              <a:t>     ObjectInputStream in = new ObjectInputStream(is</a:t>
            </a:r>
            <a:r>
              <a:rPr lang="en-IN" sz="1600" i="0" dirty="0" smtClean="0">
                <a:latin typeface="Courier New" pitchFamily="49" charset="0"/>
                <a:cs typeface="Courier New" pitchFamily="49" charset="0"/>
              </a:rPr>
              <a:t>);</a:t>
            </a:r>
          </a:p>
          <a:p>
            <a:pPr marL="342900" indent="-342900">
              <a:lnSpc>
                <a:spcPct val="100000"/>
              </a:lnSpc>
              <a:buClr>
                <a:schemeClr val="tx1"/>
              </a:buClr>
              <a:buFont typeface="+mj-lt"/>
              <a:buAutoNum type="arabicPeriod"/>
              <a:defRPr/>
            </a:pPr>
            <a:endParaRPr lang="en-IN" sz="1600" i="0" dirty="0" smtClean="0">
              <a:latin typeface="Courier New" pitchFamily="49" charset="0"/>
              <a:cs typeface="Courier New" pitchFamily="49" charset="0"/>
            </a:endParaRPr>
          </a:p>
          <a:p>
            <a:pPr marL="342900" indent="-342900">
              <a:lnSpc>
                <a:spcPct val="100000"/>
              </a:lnSpc>
              <a:buClr>
                <a:schemeClr val="tx1"/>
              </a:buClr>
              <a:buFont typeface="+mj-lt"/>
              <a:buAutoNum type="arabicPeriod"/>
              <a:defRPr/>
            </a:pPr>
            <a:r>
              <a:rPr lang="en-IN" sz="1600" i="0" dirty="0" smtClean="0">
                <a:latin typeface="Courier New" pitchFamily="49" charset="0"/>
                <a:cs typeface="Courier New" pitchFamily="49" charset="0"/>
              </a:rPr>
              <a:t>     cart = (ShoppingCart)in.readObject();</a:t>
            </a:r>
          </a:p>
          <a:p>
            <a:pPr marL="342900" indent="-342900">
              <a:lnSpc>
                <a:spcPct val="100000"/>
              </a:lnSpc>
              <a:buClr>
                <a:schemeClr val="tx1"/>
              </a:buClr>
              <a:buFont typeface="+mj-lt"/>
              <a:buAutoNum type="arabicPeriod"/>
              <a:defRPr/>
            </a:pPr>
            <a:endParaRPr lang="en-IN" sz="1600" i="0" dirty="0" smtClean="0">
              <a:latin typeface="Courier New" pitchFamily="49" charset="0"/>
              <a:cs typeface="Courier New" pitchFamily="49" charset="0"/>
            </a:endParaRPr>
          </a:p>
          <a:p>
            <a:pPr marL="342900" indent="-342900">
              <a:lnSpc>
                <a:spcPct val="100000"/>
              </a:lnSpc>
              <a:buClr>
                <a:schemeClr val="tx1"/>
              </a:buClr>
              <a:buFont typeface="+mj-lt"/>
              <a:buAutoNum type="arabicPeriod"/>
              <a:defRPr/>
            </a:pPr>
            <a:r>
              <a:rPr lang="en-IN" sz="1600" i="0" dirty="0" smtClean="0">
                <a:latin typeface="Courier New" pitchFamily="49" charset="0"/>
                <a:cs typeface="Courier New" pitchFamily="49" charset="0"/>
              </a:rPr>
              <a:t>} catch (ClassNotFoundException | IOException e) {</a:t>
            </a:r>
          </a:p>
          <a:p>
            <a:pPr marL="342900" indent="-342900">
              <a:lnSpc>
                <a:spcPct val="100000"/>
              </a:lnSpc>
              <a:buClr>
                <a:schemeClr val="tx1"/>
              </a:buClr>
              <a:buFont typeface="+mj-lt"/>
              <a:buAutoNum type="arabicPeriod"/>
              <a:defRPr/>
            </a:pPr>
            <a:endParaRPr lang="en-IN" sz="1600" i="0" dirty="0" smtClean="0">
              <a:latin typeface="Courier New" pitchFamily="49" charset="0"/>
              <a:cs typeface="Courier New" pitchFamily="49" charset="0"/>
            </a:endParaRPr>
          </a:p>
          <a:p>
            <a:pPr marL="342900" indent="-342900">
              <a:lnSpc>
                <a:spcPct val="100000"/>
              </a:lnSpc>
              <a:buClr>
                <a:schemeClr val="tx1"/>
              </a:buClr>
              <a:buFont typeface="+mj-lt"/>
              <a:buAutoNum type="arabicPeriod"/>
              <a:defRPr/>
            </a:pPr>
            <a:r>
              <a:rPr lang="en-IN" sz="1600" i="0" dirty="0" smtClean="0">
                <a:latin typeface="Courier New" pitchFamily="49" charset="0"/>
                <a:cs typeface="Courier New" pitchFamily="49" charset="0"/>
              </a:rPr>
              <a:t>  System.out.println("Exception deserializing " + cartFile);</a:t>
            </a:r>
          </a:p>
          <a:p>
            <a:pPr marL="342900" indent="-342900">
              <a:lnSpc>
                <a:spcPct val="100000"/>
              </a:lnSpc>
              <a:buClr>
                <a:schemeClr val="tx1"/>
              </a:buClr>
              <a:buFont typeface="+mj-lt"/>
              <a:buAutoNum type="arabicPeriod"/>
              <a:defRPr/>
            </a:pPr>
            <a:endParaRPr lang="en-IN" sz="1600" i="0" dirty="0" smtClean="0">
              <a:latin typeface="Courier New" pitchFamily="49" charset="0"/>
              <a:cs typeface="Courier New" pitchFamily="49" charset="0"/>
            </a:endParaRPr>
          </a:p>
          <a:p>
            <a:pPr marL="342900" indent="-342900">
              <a:lnSpc>
                <a:spcPct val="100000"/>
              </a:lnSpc>
              <a:buClr>
                <a:schemeClr val="tx1"/>
              </a:buClr>
              <a:buFont typeface="+mj-lt"/>
              <a:buAutoNum type="arabicPeriod"/>
              <a:defRPr/>
            </a:pPr>
            <a:r>
              <a:rPr lang="en-IN" sz="1600" i="0" dirty="0" smtClean="0">
                <a:latin typeface="Courier New" pitchFamily="49" charset="0"/>
                <a:cs typeface="Courier New" pitchFamily="49" charset="0"/>
              </a:rPr>
              <a:t>    System.out.println(e);</a:t>
            </a:r>
          </a:p>
          <a:p>
            <a:pPr marL="342900" indent="-342900">
              <a:lnSpc>
                <a:spcPct val="100000"/>
              </a:lnSpc>
              <a:buClr>
                <a:schemeClr val="tx1"/>
              </a:buClr>
              <a:buFont typeface="+mj-lt"/>
              <a:buAutoNum type="arabicPeriod"/>
              <a:defRPr/>
            </a:pPr>
            <a:endParaRPr lang="en-IN" sz="1600" i="0" dirty="0" smtClean="0">
              <a:latin typeface="Courier New" pitchFamily="49" charset="0"/>
              <a:cs typeface="Courier New" pitchFamily="49" charset="0"/>
            </a:endParaRPr>
          </a:p>
          <a:p>
            <a:pPr marL="342900" indent="-342900">
              <a:lnSpc>
                <a:spcPct val="100000"/>
              </a:lnSpc>
              <a:buClr>
                <a:schemeClr val="tx1"/>
              </a:buClr>
              <a:buFont typeface="+mj-lt"/>
              <a:buAutoNum type="arabicPeriod"/>
              <a:defRPr/>
            </a:pPr>
            <a:r>
              <a:rPr lang="en-IN" sz="1600" i="0" dirty="0" smtClean="0">
                <a:latin typeface="Courier New" pitchFamily="49" charset="0"/>
                <a:cs typeface="Courier New" pitchFamily="49" charset="0"/>
              </a:rPr>
              <a:t>    System.exit(-1);</a:t>
            </a:r>
          </a:p>
          <a:p>
            <a:pPr marL="342900" indent="-342900">
              <a:lnSpc>
                <a:spcPct val="100000"/>
              </a:lnSpc>
              <a:buClr>
                <a:schemeClr val="tx1"/>
              </a:buClr>
              <a:buFont typeface="+mj-lt"/>
              <a:buAutoNum type="arabicPeriod"/>
              <a:defRPr/>
            </a:pPr>
            <a:r>
              <a:rPr lang="en-IN" sz="1600" i="0" dirty="0" smtClean="0">
                <a:latin typeface="Courier New" pitchFamily="49" charset="0"/>
                <a:cs typeface="Courier New" pitchFamily="49" charset="0"/>
              </a:rPr>
              <a:t>} </a:t>
            </a:r>
            <a:endParaRPr lang="en-IN" sz="1600" i="0" dirty="0">
              <a:latin typeface="Courier New" pitchFamily="49" charset="0"/>
              <a:cs typeface="Courier New" pitchFamily="49" charset="0"/>
            </a:endParaRPr>
          </a:p>
        </p:txBody>
      </p:sp>
      <p:sp>
        <p:nvSpPr>
          <p:cNvPr id="5" name="AutoShape 39"/>
          <p:cNvSpPr>
            <a:spLocks noChangeArrowheads="1"/>
          </p:cNvSpPr>
          <p:nvPr/>
        </p:nvSpPr>
        <p:spPr bwMode="auto">
          <a:xfrm>
            <a:off x="3712029" y="6044233"/>
            <a:ext cx="4816022" cy="400101"/>
          </a:xfrm>
          <a:prstGeom prst="wedgeRectCallout">
            <a:avLst>
              <a:gd name="adj1" fmla="val -23624"/>
              <a:gd name="adj2" fmla="val -382889"/>
            </a:avLst>
          </a:prstGeom>
          <a:solidFill>
            <a:srgbClr val="FFFFCC"/>
          </a:solidFill>
          <a:ln w="9525">
            <a:solidFill>
              <a:srgbClr val="808080"/>
            </a:solidFill>
            <a:miter lim="800000"/>
            <a:headEnd/>
            <a:tailEnd/>
          </a:ln>
        </p:spPr>
        <p:txBody>
          <a:bodyPr wrap="square" lIns="91432" tIns="45716" rIns="91432" bIns="45716"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a:spcBef>
                <a:spcPct val="0"/>
              </a:spcBef>
              <a:buClrTx/>
              <a:buFontTx/>
              <a:buNone/>
            </a:pPr>
            <a:r>
              <a:rPr lang="en-US" altLang="en-US" sz="1400" dirty="0"/>
              <a:t>Multiple exception types are separated with a vertical bar.</a:t>
            </a:r>
          </a:p>
        </p:txBody>
      </p:sp>
      <p:sp>
        <p:nvSpPr>
          <p:cNvPr id="6" name="Rectangle 5"/>
          <p:cNvSpPr/>
          <p:nvPr/>
        </p:nvSpPr>
        <p:spPr>
          <a:xfrm>
            <a:off x="1136489" y="1400676"/>
            <a:ext cx="6566221" cy="461665"/>
          </a:xfrm>
          <a:prstGeom prst="rect">
            <a:avLst/>
          </a:prstGeom>
        </p:spPr>
        <p:txBody>
          <a:bodyPr wrap="none">
            <a:spAutoFit/>
          </a:bodyPr>
          <a:lstStyle/>
          <a:p>
            <a:pPr>
              <a:lnSpc>
                <a:spcPct val="100000"/>
              </a:lnSpc>
              <a:defRPr/>
            </a:pPr>
            <a:r>
              <a:rPr lang="en-IN" sz="2400" i="0" dirty="0">
                <a:solidFill>
                  <a:schemeClr val="tx1"/>
                </a:solidFill>
                <a:latin typeface="Arial" charset="0"/>
              </a:rPr>
              <a:t>Java SE 7 provides a new </a:t>
            </a:r>
            <a:r>
              <a:rPr lang="en-IN" sz="2400" i="0" dirty="0">
                <a:solidFill>
                  <a:schemeClr val="tx1"/>
                </a:solidFill>
                <a:cs typeface="Courier New" pitchFamily="49" charset="0"/>
              </a:rPr>
              <a:t>multi-</a:t>
            </a:r>
            <a:r>
              <a:rPr lang="en-IN" sz="2400" i="0" dirty="0">
                <a:solidFill>
                  <a:schemeClr val="tx1"/>
                </a:solidFill>
                <a:latin typeface="Courier New" pitchFamily="49" charset="0"/>
                <a:cs typeface="Courier New" pitchFamily="49" charset="0"/>
              </a:rPr>
              <a:t>catch</a:t>
            </a:r>
            <a:r>
              <a:rPr lang="en-IN" sz="2400" i="0" dirty="0">
                <a:solidFill>
                  <a:schemeClr val="tx1"/>
                </a:solidFill>
                <a:latin typeface="Arial" charset="0"/>
              </a:rPr>
              <a:t> clause.</a:t>
            </a:r>
          </a:p>
        </p:txBody>
      </p:sp>
      <p:sp>
        <p:nvSpPr>
          <p:cNvPr id="7" name="Title 1"/>
          <p:cNvSpPr txBox="1">
            <a:spLocks/>
          </p:cNvSpPr>
          <p:nvPr/>
        </p:nvSpPr>
        <p:spPr bwMode="auto">
          <a:xfrm>
            <a:off x="1757976" y="318743"/>
            <a:ext cx="5835877" cy="52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bodyPr>
          <a:lst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charset="0"/>
              <a:buNone/>
              <a:tabLst/>
              <a:defRPr/>
            </a:pPr>
            <a:endParaRPr lang="en-US" altLang="en-US" sz="3200" i="0" dirty="0" smtClean="0">
              <a:solidFill>
                <a:srgbClr val="C00000"/>
              </a:solidFill>
              <a:latin typeface="Calibri" pitchFamily="34" charset="0"/>
              <a:cs typeface="Calibri" pitchFamily="34" charset="0"/>
            </a:endParaRPr>
          </a:p>
        </p:txBody>
      </p:sp>
      <p:sp>
        <p:nvSpPr>
          <p:cNvPr id="2" name="Title 1"/>
          <p:cNvSpPr>
            <a:spLocks noGrp="1"/>
          </p:cNvSpPr>
          <p:nvPr>
            <p:ph type="title"/>
          </p:nvPr>
        </p:nvSpPr>
        <p:spPr/>
        <p:txBody>
          <a:bodyPr/>
          <a:lstStyle/>
          <a:p>
            <a:r>
              <a:rPr lang="en-IN" dirty="0"/>
              <a:t>Catching Multiple Exceptions</a:t>
            </a:r>
          </a:p>
        </p:txBody>
      </p:sp>
      <p:sp>
        <p:nvSpPr>
          <p:cNvPr id="9" name="Footer Placeholder 8"/>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025549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The Benefits of </a:t>
            </a:r>
            <a:r>
              <a:rPr lang="en-IN" dirty="0" smtClean="0"/>
              <a:t>multi-catch</a:t>
            </a:r>
            <a:endParaRPr lang="en-IN" dirty="0"/>
          </a:p>
        </p:txBody>
      </p:sp>
      <p:sp>
        <p:nvSpPr>
          <p:cNvPr id="6" name="Text Placeholder 5"/>
          <p:cNvSpPr>
            <a:spLocks noGrp="1"/>
          </p:cNvSpPr>
          <p:nvPr>
            <p:ph type="body" idx="1"/>
          </p:nvPr>
        </p:nvSpPr>
        <p:spPr>
          <a:xfrm>
            <a:off x="304800" y="1354015"/>
            <a:ext cx="8382000" cy="5095998"/>
          </a:xfrm>
        </p:spPr>
        <p:txBody>
          <a:bodyPr/>
          <a:lstStyle/>
          <a:p>
            <a:pPr marL="0" indent="0">
              <a:buNone/>
            </a:pPr>
            <a:r>
              <a:rPr lang="en-IN" dirty="0"/>
              <a:t>Reduces the amount of code you must write, by eliminating the need for multiple catch clauses with the same </a:t>
            </a:r>
            <a:r>
              <a:rPr lang="en-IN" dirty="0" err="1" smtClean="0"/>
              <a:t>behaviors</a:t>
            </a:r>
            <a:r>
              <a:rPr lang="en-IN" dirty="0" smtClean="0"/>
              <a:t>. </a:t>
            </a:r>
            <a:endParaRPr lang="en-IN" dirty="0" smtClean="0"/>
          </a:p>
          <a:p>
            <a:pPr marL="0" indent="0">
              <a:buNone/>
            </a:pPr>
            <a:endParaRPr lang="en-IN" dirty="0"/>
          </a:p>
          <a:p>
            <a:pPr marL="0" indent="0">
              <a:buNone/>
            </a:pPr>
            <a:r>
              <a:rPr lang="en-IN" dirty="0" smtClean="0"/>
              <a:t>Another </a:t>
            </a:r>
            <a:r>
              <a:rPr lang="en-IN" dirty="0"/>
              <a:t>benefit of the multi-catch clause is that it makes it less likely that you will attempt to catch a generic exception. </a:t>
            </a:r>
          </a:p>
          <a:p>
            <a:pPr marL="0" indent="0">
              <a:buNone/>
            </a:pPr>
            <a:endParaRPr lang="en-US" dirty="0" smtClean="0"/>
          </a:p>
          <a:p>
            <a:pPr marL="0" indent="0">
              <a:buNone/>
            </a:pPr>
            <a:r>
              <a:rPr lang="en-IN" b="1" dirty="0"/>
              <a:t>NOTE:</a:t>
            </a:r>
          </a:p>
          <a:p>
            <a:pPr marL="0" indent="0">
              <a:buNone/>
            </a:pPr>
            <a:r>
              <a:rPr lang="en-IN" dirty="0"/>
              <a:t>The type alternatives that are separated with vertical bars cannot have an inheritance relationship. </a:t>
            </a:r>
          </a:p>
          <a:p>
            <a:pPr marL="0" indent="0">
              <a:buNone/>
            </a:pPr>
            <a:r>
              <a:rPr lang="en-IN" dirty="0"/>
              <a:t>You may not list both a </a:t>
            </a:r>
            <a:r>
              <a:rPr lang="en-IN" dirty="0" err="1"/>
              <a:t>FileNotFoundException</a:t>
            </a:r>
            <a:r>
              <a:rPr lang="en-IN" dirty="0"/>
              <a:t> and an </a:t>
            </a:r>
            <a:r>
              <a:rPr lang="en-IN" dirty="0" err="1"/>
              <a:t>IOException</a:t>
            </a:r>
            <a:r>
              <a:rPr lang="en-IN" dirty="0"/>
              <a:t> in a multi-catch clause.</a:t>
            </a:r>
          </a:p>
          <a:p>
            <a:pPr marL="0" indent="0">
              <a:buNone/>
            </a:pPr>
            <a:endParaRPr lang="en-IN" dirty="0"/>
          </a:p>
        </p:txBody>
      </p:sp>
      <p:sp>
        <p:nvSpPr>
          <p:cNvPr id="7" name="Footer Placeholder 6"/>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025549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50"/>
          <p:cNvSpPr>
            <a:spLocks noChangeArrowheads="1"/>
          </p:cNvSpPr>
          <p:nvPr/>
        </p:nvSpPr>
        <p:spPr bwMode="auto">
          <a:xfrm>
            <a:off x="609600" y="2286000"/>
            <a:ext cx="7924800" cy="33528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endParaRPr lang="en-US" altLang="en-US"/>
          </a:p>
        </p:txBody>
      </p:sp>
      <p:sp>
        <p:nvSpPr>
          <p:cNvPr id="3" name="Rectangle 30"/>
          <p:cNvSpPr txBox="1">
            <a:spLocks noChangeArrowheads="1"/>
          </p:cNvSpPr>
          <p:nvPr/>
        </p:nvSpPr>
        <p:spPr>
          <a:xfrm>
            <a:off x="609600" y="439738"/>
            <a:ext cx="7918450" cy="529091"/>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algn="ctr" defTabSz="228600">
              <a:lnSpc>
                <a:spcPct val="100000"/>
              </a:lnSpc>
              <a:spcBef>
                <a:spcPct val="20000"/>
              </a:spcBef>
              <a:buClr>
                <a:srgbClr val="000000"/>
              </a:buClr>
            </a:pPr>
            <a:endParaRPr lang="en-IN" altLang="en-US" i="0" dirty="0">
              <a:solidFill>
                <a:srgbClr val="C00000"/>
              </a:solidFill>
              <a:latin typeface="Calibri" pitchFamily="34" charset="0"/>
              <a:cs typeface="Calibri" pitchFamily="34" charset="0"/>
            </a:endParaRPr>
          </a:p>
        </p:txBody>
      </p:sp>
      <p:sp>
        <p:nvSpPr>
          <p:cNvPr id="4" name="Rectangle 31"/>
          <p:cNvSpPr txBox="1">
            <a:spLocks noChangeArrowheads="1"/>
          </p:cNvSpPr>
          <p:nvPr/>
        </p:nvSpPr>
        <p:spPr>
          <a:xfrm>
            <a:off x="609600" y="2286000"/>
            <a:ext cx="7918450" cy="1751013"/>
          </a:xfrm>
          <a:prstGeom prst="rect">
            <a:avLst/>
          </a:prstGeom>
        </p:spPr>
        <p:txBody>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endParaRPr lang="en-IN" altLang="en-US" sz="800" i="0" dirty="0" smtClean="0">
              <a:latin typeface="Courier New" pitchFamily="49" charset="0"/>
              <a:cs typeface="Courier New" pitchFamily="49" charset="0"/>
            </a:endParaRPr>
          </a:p>
          <a:p>
            <a:pPr marL="0" indent="0">
              <a:lnSpc>
                <a:spcPct val="100000"/>
              </a:lnSpc>
              <a:buNone/>
            </a:pPr>
            <a:r>
              <a:rPr lang="en-IN" altLang="en-US" i="0" dirty="0" smtClean="0">
                <a:latin typeface="Courier New" pitchFamily="49" charset="0"/>
                <a:cs typeface="Courier New" pitchFamily="49" charset="0"/>
              </a:rPr>
              <a:t>System.out.println("About to open a file");</a:t>
            </a:r>
          </a:p>
          <a:p>
            <a:pPr marL="0" indent="0">
              <a:lnSpc>
                <a:spcPct val="100000"/>
              </a:lnSpc>
              <a:buNone/>
            </a:pPr>
            <a:r>
              <a:rPr lang="en-IN" altLang="en-US" i="0" dirty="0" smtClean="0">
                <a:latin typeface="Courier New" pitchFamily="49" charset="0"/>
                <a:cs typeface="Courier New" pitchFamily="49" charset="0"/>
              </a:rPr>
              <a:t>try (InputStream in =</a:t>
            </a:r>
          </a:p>
          <a:p>
            <a:pPr marL="0" indent="0">
              <a:lnSpc>
                <a:spcPct val="100000"/>
              </a:lnSpc>
              <a:buNone/>
            </a:pPr>
            <a:r>
              <a:rPr lang="en-IN" altLang="en-US" i="0" dirty="0" smtClean="0">
                <a:latin typeface="Courier New" pitchFamily="49" charset="0"/>
                <a:cs typeface="Courier New" pitchFamily="49" charset="0"/>
              </a:rPr>
              <a:t>      new FileInputStream("missingfile.txt")) {</a:t>
            </a:r>
          </a:p>
          <a:p>
            <a:pPr marL="0" indent="0">
              <a:lnSpc>
                <a:spcPct val="100000"/>
              </a:lnSpc>
              <a:buNone/>
            </a:pPr>
            <a:r>
              <a:rPr lang="en-IN" altLang="en-US" i="0" dirty="0" smtClean="0">
                <a:latin typeface="Courier New" pitchFamily="49" charset="0"/>
                <a:cs typeface="Courier New" pitchFamily="49" charset="0"/>
              </a:rPr>
              <a:t>    System.out.println("File open");</a:t>
            </a:r>
          </a:p>
          <a:p>
            <a:pPr marL="0" indent="0">
              <a:lnSpc>
                <a:spcPct val="100000"/>
              </a:lnSpc>
              <a:buNone/>
            </a:pPr>
            <a:r>
              <a:rPr lang="en-IN" altLang="en-US" i="0" dirty="0" smtClean="0">
                <a:latin typeface="Courier New" pitchFamily="49" charset="0"/>
                <a:cs typeface="Courier New" pitchFamily="49" charset="0"/>
              </a:rPr>
              <a:t>    int data = </a:t>
            </a:r>
            <a:r>
              <a:rPr lang="en-IN" altLang="en-US" i="0" dirty="0" err="1" smtClean="0">
                <a:latin typeface="Courier New" pitchFamily="49" charset="0"/>
                <a:cs typeface="Courier New" pitchFamily="49" charset="0"/>
              </a:rPr>
              <a:t>in.read</a:t>
            </a:r>
            <a:r>
              <a:rPr lang="en-IN" altLang="en-US" i="0" dirty="0" smtClean="0">
                <a:latin typeface="Courier New" pitchFamily="49" charset="0"/>
                <a:cs typeface="Courier New" pitchFamily="49" charset="0"/>
              </a:rPr>
              <a:t>();</a:t>
            </a:r>
          </a:p>
          <a:p>
            <a:pPr marL="0" indent="0">
              <a:lnSpc>
                <a:spcPct val="100000"/>
              </a:lnSpc>
              <a:buNone/>
            </a:pPr>
            <a:r>
              <a:rPr lang="en-IN" altLang="en-US" i="0" dirty="0" smtClean="0">
                <a:latin typeface="Courier New" pitchFamily="49" charset="0"/>
                <a:cs typeface="Courier New" pitchFamily="49" charset="0"/>
              </a:rPr>
              <a:t>} catch (FileNotFoundException e) {</a:t>
            </a:r>
          </a:p>
          <a:p>
            <a:pPr marL="0" indent="0">
              <a:lnSpc>
                <a:spcPct val="100000"/>
              </a:lnSpc>
              <a:buNone/>
            </a:pPr>
            <a:r>
              <a:rPr lang="en-IN" altLang="en-US" i="0" dirty="0" smtClean="0">
                <a:latin typeface="Courier New" pitchFamily="49" charset="0"/>
                <a:cs typeface="Courier New" pitchFamily="49" charset="0"/>
              </a:rPr>
              <a:t>    System.out.println(</a:t>
            </a:r>
            <a:r>
              <a:rPr lang="en-IN" altLang="en-US" i="0" dirty="0" err="1" smtClean="0">
                <a:latin typeface="Courier New" pitchFamily="49" charset="0"/>
                <a:cs typeface="Courier New" pitchFamily="49" charset="0"/>
              </a:rPr>
              <a:t>e.getMessage</a:t>
            </a:r>
            <a:r>
              <a:rPr lang="en-IN" altLang="en-US" i="0" dirty="0" smtClean="0">
                <a:latin typeface="Courier New" pitchFamily="49" charset="0"/>
                <a:cs typeface="Courier New" pitchFamily="49" charset="0"/>
              </a:rPr>
              <a:t>());</a:t>
            </a:r>
          </a:p>
          <a:p>
            <a:pPr marL="0" indent="0">
              <a:lnSpc>
                <a:spcPct val="100000"/>
              </a:lnSpc>
              <a:buNone/>
            </a:pPr>
            <a:r>
              <a:rPr lang="en-IN" altLang="en-US" i="0" dirty="0" smtClean="0">
                <a:latin typeface="Courier New" pitchFamily="49" charset="0"/>
                <a:cs typeface="Courier New" pitchFamily="49" charset="0"/>
              </a:rPr>
              <a:t>} catch (IOException e) {</a:t>
            </a:r>
          </a:p>
          <a:p>
            <a:pPr marL="0" indent="0">
              <a:lnSpc>
                <a:spcPct val="100000"/>
              </a:lnSpc>
              <a:buNone/>
            </a:pPr>
            <a:r>
              <a:rPr lang="en-IN" altLang="en-US" i="0" dirty="0" smtClean="0">
                <a:latin typeface="Courier New" pitchFamily="49" charset="0"/>
                <a:cs typeface="Courier New" pitchFamily="49" charset="0"/>
              </a:rPr>
              <a:t>    System.out.println(</a:t>
            </a:r>
            <a:r>
              <a:rPr lang="en-IN" altLang="en-US" i="0" dirty="0" err="1" smtClean="0">
                <a:latin typeface="Courier New" pitchFamily="49" charset="0"/>
                <a:cs typeface="Courier New" pitchFamily="49" charset="0"/>
              </a:rPr>
              <a:t>e.getMessage</a:t>
            </a:r>
            <a:r>
              <a:rPr lang="en-IN" altLang="en-US" i="0" dirty="0" smtClean="0">
                <a:latin typeface="Courier New" pitchFamily="49" charset="0"/>
                <a:cs typeface="Courier New" pitchFamily="49" charset="0"/>
              </a:rPr>
              <a:t>());</a:t>
            </a:r>
          </a:p>
          <a:p>
            <a:pPr marL="0" indent="0">
              <a:lnSpc>
                <a:spcPct val="100000"/>
              </a:lnSpc>
              <a:buNone/>
            </a:pPr>
            <a:r>
              <a:rPr lang="en-IN" altLang="en-US" i="0" dirty="0" smtClean="0">
                <a:latin typeface="Courier New" pitchFamily="49" charset="0"/>
                <a:cs typeface="Courier New" pitchFamily="49" charset="0"/>
              </a:rPr>
              <a:t>}</a:t>
            </a:r>
            <a:endParaRPr lang="en-IN" altLang="en-US" i="0" dirty="0">
              <a:latin typeface="Courier New" pitchFamily="49" charset="0"/>
              <a:cs typeface="Courier New" pitchFamily="49" charset="0"/>
            </a:endParaRPr>
          </a:p>
        </p:txBody>
      </p:sp>
      <p:sp>
        <p:nvSpPr>
          <p:cNvPr id="5" name="Rectangle 10"/>
          <p:cNvSpPr>
            <a:spLocks noChangeArrowheads="1"/>
          </p:cNvSpPr>
          <p:nvPr/>
        </p:nvSpPr>
        <p:spPr bwMode="gray">
          <a:xfrm>
            <a:off x="1251854" y="2743200"/>
            <a:ext cx="5595257" cy="533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822325" eaLnBrk="0" hangingPunct="0">
              <a:defRPr>
                <a:solidFill>
                  <a:schemeClr val="tx1"/>
                </a:solidFill>
                <a:latin typeface="Arial" charset="0"/>
              </a:defRPr>
            </a:lvl1pPr>
            <a:lvl2pPr marL="742950" indent="-285750" defTabSz="822325" eaLnBrk="0" hangingPunct="0">
              <a:defRPr>
                <a:solidFill>
                  <a:schemeClr val="tx1"/>
                </a:solidFill>
                <a:latin typeface="Arial" charset="0"/>
              </a:defRPr>
            </a:lvl2pPr>
            <a:lvl3pPr marL="1143000" indent="-228600" defTabSz="822325" eaLnBrk="0" hangingPunct="0">
              <a:defRPr>
                <a:solidFill>
                  <a:schemeClr val="tx1"/>
                </a:solidFill>
                <a:latin typeface="Arial" charset="0"/>
              </a:defRPr>
            </a:lvl3pPr>
            <a:lvl4pPr marL="1600200" indent="-228600" defTabSz="822325" eaLnBrk="0" hangingPunct="0">
              <a:defRPr>
                <a:solidFill>
                  <a:schemeClr val="tx1"/>
                </a:solidFill>
                <a:latin typeface="Arial" charset="0"/>
              </a:defRPr>
            </a:lvl4pPr>
            <a:lvl5pPr marL="2057400" indent="-228600" defTabSz="822325" eaLnBrk="0" hangingPunct="0">
              <a:defRPr>
                <a:solidFill>
                  <a:schemeClr val="tx1"/>
                </a:solidFill>
                <a:latin typeface="Arial" charset="0"/>
              </a:defRPr>
            </a:lvl5pPr>
            <a:lvl6pPr marL="2514600" indent="-228600" algn="ctr" defTabSz="822325"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822325"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822325"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822325" eaLnBrk="0" fontAlgn="base" hangingPunct="0">
              <a:spcBef>
                <a:spcPct val="20000"/>
              </a:spcBef>
              <a:spcAft>
                <a:spcPct val="0"/>
              </a:spcAft>
              <a:buClr>
                <a:srgbClr val="FF0000"/>
              </a:buClr>
              <a:buFont typeface="Arial" charset="0"/>
              <a:defRPr>
                <a:solidFill>
                  <a:schemeClr val="tx1"/>
                </a:solidFill>
                <a:latin typeface="Arial" charset="0"/>
              </a:defRPr>
            </a:lvl9pPr>
          </a:lstStyle>
          <a:p>
            <a:pPr>
              <a:spcBef>
                <a:spcPct val="50000"/>
              </a:spcBef>
              <a:buClrTx/>
              <a:buFontTx/>
              <a:buNone/>
            </a:pPr>
            <a:endParaRPr lang="en-US" altLang="en-US" b="1">
              <a:solidFill>
                <a:schemeClr val="folHlink"/>
              </a:solidFill>
            </a:endParaRPr>
          </a:p>
        </p:txBody>
      </p:sp>
      <p:sp>
        <p:nvSpPr>
          <p:cNvPr id="6" name="Rectangle 5"/>
          <p:cNvSpPr/>
          <p:nvPr/>
        </p:nvSpPr>
        <p:spPr>
          <a:xfrm>
            <a:off x="461744" y="1167058"/>
            <a:ext cx="8719459" cy="646331"/>
          </a:xfrm>
          <a:prstGeom prst="rect">
            <a:avLst/>
          </a:prstGeom>
        </p:spPr>
        <p:txBody>
          <a:bodyPr wrap="square">
            <a:spAutoFit/>
          </a:bodyPr>
          <a:lstStyle/>
          <a:p>
            <a:pPr algn="l">
              <a:lnSpc>
                <a:spcPct val="100000"/>
              </a:lnSpc>
            </a:pPr>
            <a:r>
              <a:rPr lang="en-IN" altLang="en-US" sz="1800" i="0" dirty="0">
                <a:solidFill>
                  <a:schemeClr val="tx1"/>
                </a:solidFill>
                <a:ea typeface="+mn-ea"/>
                <a:cs typeface="Arial" pitchFamily="34" charset="0"/>
              </a:rPr>
              <a:t>Java SE 7 provides a new try-with-resources statement that will </a:t>
            </a:r>
            <a:r>
              <a:rPr lang="en-IN" altLang="en-US" sz="1800" i="0" dirty="0" smtClean="0">
                <a:solidFill>
                  <a:schemeClr val="tx1"/>
                </a:solidFill>
                <a:ea typeface="+mn-ea"/>
                <a:cs typeface="Arial" pitchFamily="34" charset="0"/>
              </a:rPr>
              <a:t>autoclose</a:t>
            </a:r>
            <a:r>
              <a:rPr lang="en-IN" altLang="en-US" sz="1800" i="0" dirty="0">
                <a:solidFill>
                  <a:schemeClr val="tx1"/>
                </a:solidFill>
                <a:ea typeface="+mn-ea"/>
                <a:cs typeface="Arial" pitchFamily="34" charset="0"/>
              </a:rPr>
              <a:t> </a:t>
            </a:r>
            <a:r>
              <a:rPr lang="en-IN" altLang="en-US" sz="1800" i="0" dirty="0" smtClean="0">
                <a:solidFill>
                  <a:schemeClr val="tx1"/>
                </a:solidFill>
                <a:ea typeface="+mn-ea"/>
                <a:cs typeface="Arial" pitchFamily="34" charset="0"/>
              </a:rPr>
              <a:t>resources</a:t>
            </a:r>
            <a:r>
              <a:rPr lang="en-IN" altLang="en-US" sz="1800" i="0" dirty="0">
                <a:solidFill>
                  <a:schemeClr val="tx1"/>
                </a:solidFill>
                <a:ea typeface="+mn-ea"/>
                <a:cs typeface="Arial" pitchFamily="34" charset="0"/>
              </a:rPr>
              <a:t>.</a:t>
            </a:r>
          </a:p>
        </p:txBody>
      </p:sp>
      <p:sp>
        <p:nvSpPr>
          <p:cNvPr id="7" name="Title 6"/>
          <p:cNvSpPr>
            <a:spLocks noGrp="1"/>
          </p:cNvSpPr>
          <p:nvPr>
            <p:ph type="title"/>
          </p:nvPr>
        </p:nvSpPr>
        <p:spPr/>
        <p:txBody>
          <a:bodyPr/>
          <a:lstStyle/>
          <a:p>
            <a:r>
              <a:rPr lang="en-IN" dirty="0"/>
              <a:t>The try-with-resources Statement</a:t>
            </a:r>
          </a:p>
        </p:txBody>
      </p:sp>
      <p:sp>
        <p:nvSpPr>
          <p:cNvPr id="9" name="Footer Placeholder 8"/>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025549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0"/>
          <p:cNvSpPr>
            <a:spLocks noChangeArrowheads="1"/>
          </p:cNvSpPr>
          <p:nvPr/>
        </p:nvSpPr>
        <p:spPr bwMode="auto">
          <a:xfrm>
            <a:off x="122830" y="4524075"/>
            <a:ext cx="8948145" cy="1712229"/>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endParaRPr lang="en-US" altLang="en-US"/>
          </a:p>
        </p:txBody>
      </p:sp>
      <p:sp>
        <p:nvSpPr>
          <p:cNvPr id="8" name="Rectangle 31"/>
          <p:cNvSpPr txBox="1">
            <a:spLocks noChangeArrowheads="1"/>
          </p:cNvSpPr>
          <p:nvPr/>
        </p:nvSpPr>
        <p:spPr>
          <a:xfrm>
            <a:off x="119655" y="4556734"/>
            <a:ext cx="8948145" cy="1680294"/>
          </a:xfrm>
          <a:prstGeom prst="rect">
            <a:avLst/>
          </a:prstGeom>
        </p:spPr>
        <p:txBody>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None/>
            </a:pPr>
            <a:r>
              <a:rPr lang="en-IN" i="0" dirty="0">
                <a:latin typeface="Courier New" pitchFamily="49" charset="0"/>
                <a:cs typeface="Courier New" pitchFamily="49" charset="0"/>
              </a:rPr>
              <a:t>try ( java.util.zip.ZipFile zf = </a:t>
            </a:r>
            <a:r>
              <a:rPr lang="en-IN" i="0" dirty="0" smtClean="0">
                <a:latin typeface="Courier New" pitchFamily="49" charset="0"/>
                <a:cs typeface="Courier New" pitchFamily="49" charset="0"/>
              </a:rPr>
              <a:t>new 				  			java.util.zip.ZipFile(</a:t>
            </a:r>
            <a:r>
              <a:rPr lang="en-IN" i="0" dirty="0" err="1" smtClean="0">
                <a:latin typeface="Courier New" pitchFamily="49" charset="0"/>
                <a:cs typeface="Courier New" pitchFamily="49" charset="0"/>
              </a:rPr>
              <a:t>zipFileName</a:t>
            </a:r>
            <a:r>
              <a:rPr lang="en-IN" i="0" dirty="0">
                <a:latin typeface="Courier New" pitchFamily="49" charset="0"/>
                <a:cs typeface="Courier New" pitchFamily="49" charset="0"/>
              </a:rPr>
              <a:t>); </a:t>
            </a:r>
            <a:endParaRPr lang="en-IN" i="0" dirty="0" smtClean="0">
              <a:latin typeface="Courier New" pitchFamily="49" charset="0"/>
              <a:cs typeface="Courier New" pitchFamily="49" charset="0"/>
            </a:endParaRPr>
          </a:p>
          <a:p>
            <a:pPr marL="0" indent="0">
              <a:lnSpc>
                <a:spcPct val="100000"/>
              </a:lnSpc>
              <a:buNone/>
            </a:pPr>
            <a:r>
              <a:rPr lang="en-IN" i="0" dirty="0">
                <a:latin typeface="Courier New" pitchFamily="49" charset="0"/>
                <a:cs typeface="Courier New" pitchFamily="49" charset="0"/>
              </a:rPr>
              <a:t> </a:t>
            </a:r>
            <a:r>
              <a:rPr lang="en-IN" i="0" dirty="0" smtClean="0">
                <a:latin typeface="Courier New" pitchFamily="49" charset="0"/>
                <a:cs typeface="Courier New" pitchFamily="49" charset="0"/>
              </a:rPr>
              <a:t>     java.io.BufferedWriter </a:t>
            </a:r>
            <a:r>
              <a:rPr lang="en-IN" i="0" dirty="0">
                <a:latin typeface="Courier New" pitchFamily="49" charset="0"/>
                <a:cs typeface="Courier New" pitchFamily="49" charset="0"/>
              </a:rPr>
              <a:t>writer = </a:t>
            </a:r>
            <a:r>
              <a:rPr lang="en-IN" i="0" dirty="0" smtClean="0">
                <a:latin typeface="Courier New" pitchFamily="49" charset="0"/>
                <a:cs typeface="Courier New" pitchFamily="49" charset="0"/>
              </a:rPr>
              <a:t>						java.nio.file.Files.newBufferedWriter(</a:t>
            </a:r>
            <a:r>
              <a:rPr lang="en-IN" i="0" dirty="0" err="1" smtClean="0">
                <a:latin typeface="Courier New" pitchFamily="49" charset="0"/>
                <a:cs typeface="Courier New" pitchFamily="49" charset="0"/>
              </a:rPr>
              <a:t>ofp</a:t>
            </a:r>
            <a:r>
              <a:rPr lang="en-IN" b="1" dirty="0" smtClean="0"/>
              <a:t>, </a:t>
            </a:r>
            <a:r>
              <a:rPr lang="en-IN" i="0" dirty="0">
                <a:latin typeface="Courier New" pitchFamily="49" charset="0"/>
                <a:cs typeface="Courier New" pitchFamily="49" charset="0"/>
              </a:rPr>
              <a:t>charset) </a:t>
            </a:r>
            <a:endParaRPr lang="en-IN" i="0" dirty="0" smtClean="0">
              <a:latin typeface="Courier New" pitchFamily="49" charset="0"/>
              <a:cs typeface="Courier New" pitchFamily="49" charset="0"/>
            </a:endParaRPr>
          </a:p>
          <a:p>
            <a:pPr marL="0" indent="0">
              <a:lnSpc>
                <a:spcPct val="100000"/>
              </a:lnSpc>
              <a:buNone/>
            </a:pPr>
            <a:endParaRPr lang="en-IN" i="0" dirty="0">
              <a:latin typeface="Courier New" pitchFamily="49" charset="0"/>
              <a:cs typeface="Courier New" pitchFamily="49" charset="0"/>
            </a:endParaRPr>
          </a:p>
          <a:p>
            <a:pPr marL="0" indent="0">
              <a:lnSpc>
                <a:spcPct val="100000"/>
              </a:lnSpc>
              <a:buNone/>
            </a:pPr>
            <a:r>
              <a:rPr lang="en-IN" i="0" dirty="0" smtClean="0">
                <a:latin typeface="Courier New" pitchFamily="49" charset="0"/>
                <a:cs typeface="Courier New" pitchFamily="49" charset="0"/>
              </a:rPr>
              <a:t>)</a:t>
            </a:r>
            <a:endParaRPr lang="en-IN" altLang="en-US" i="0" dirty="0">
              <a:latin typeface="Courier New" pitchFamily="49" charset="0"/>
              <a:cs typeface="Courier New" pitchFamily="49" charset="0"/>
            </a:endParaRPr>
          </a:p>
        </p:txBody>
      </p:sp>
      <p:sp>
        <p:nvSpPr>
          <p:cNvPr id="9" name="Rectangle 30"/>
          <p:cNvSpPr txBox="1">
            <a:spLocks noChangeArrowheads="1"/>
          </p:cNvSpPr>
          <p:nvPr/>
        </p:nvSpPr>
        <p:spPr>
          <a:xfrm>
            <a:off x="609600" y="190387"/>
            <a:ext cx="7918450" cy="529091"/>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algn="ctr" defTabSz="228600">
              <a:lnSpc>
                <a:spcPct val="100000"/>
              </a:lnSpc>
              <a:spcBef>
                <a:spcPct val="20000"/>
              </a:spcBef>
              <a:buClr>
                <a:srgbClr val="000000"/>
              </a:buClr>
            </a:pPr>
            <a:endParaRPr lang="en-IN" altLang="en-US" i="0" dirty="0">
              <a:solidFill>
                <a:srgbClr val="C00000"/>
              </a:solidFill>
              <a:latin typeface="Calibri" pitchFamily="34" charset="0"/>
              <a:cs typeface="Calibri" pitchFamily="34" charset="0"/>
            </a:endParaRPr>
          </a:p>
        </p:txBody>
      </p:sp>
      <p:sp>
        <p:nvSpPr>
          <p:cNvPr id="3" name="Title 2"/>
          <p:cNvSpPr>
            <a:spLocks noGrp="1"/>
          </p:cNvSpPr>
          <p:nvPr>
            <p:ph type="title"/>
          </p:nvPr>
        </p:nvSpPr>
        <p:spPr/>
        <p:txBody>
          <a:bodyPr/>
          <a:lstStyle/>
          <a:p>
            <a:r>
              <a:rPr lang="en-IN" dirty="0"/>
              <a:t>The try-with-resources Statement</a:t>
            </a:r>
          </a:p>
        </p:txBody>
      </p:sp>
      <p:sp>
        <p:nvSpPr>
          <p:cNvPr id="4" name="Text Placeholder 3"/>
          <p:cNvSpPr>
            <a:spLocks noGrp="1"/>
          </p:cNvSpPr>
          <p:nvPr>
            <p:ph type="body" idx="1"/>
          </p:nvPr>
        </p:nvSpPr>
        <p:spPr/>
        <p:txBody>
          <a:bodyPr/>
          <a:lstStyle/>
          <a:p>
            <a:r>
              <a:rPr lang="en-IN" dirty="0" err="1"/>
              <a:t>Closeable</a:t>
            </a:r>
            <a:r>
              <a:rPr lang="en-IN" dirty="0"/>
              <a:t> Resources</a:t>
            </a:r>
          </a:p>
          <a:p>
            <a:pPr marL="742950" lvl="1" indent="-285750">
              <a:buClr>
                <a:srgbClr val="FF0000"/>
              </a:buClr>
            </a:pPr>
            <a:r>
              <a:rPr lang="en-US" altLang="en-US" dirty="0">
                <a:cs typeface="Arial" pitchFamily="34" charset="0"/>
              </a:rPr>
              <a:t>The try-with-resources statement can eliminate the need for a lengthy finally block. Resources opened using the try-with-resources statement are always closed. </a:t>
            </a:r>
          </a:p>
          <a:p>
            <a:pPr marL="742950" lvl="1" indent="-285750">
              <a:buClr>
                <a:srgbClr val="FF0000"/>
              </a:buClr>
            </a:pPr>
            <a:r>
              <a:rPr lang="en-US" altLang="en-US" dirty="0">
                <a:cs typeface="Arial" pitchFamily="34" charset="0"/>
              </a:rPr>
              <a:t>Any class that implements the </a:t>
            </a:r>
            <a:r>
              <a:rPr lang="en-US" altLang="en-US" dirty="0" err="1">
                <a:cs typeface="Arial" pitchFamily="34" charset="0"/>
              </a:rPr>
              <a:t>java.lang.AutoCloseable</a:t>
            </a:r>
            <a:r>
              <a:rPr lang="en-US" altLang="en-US" dirty="0">
                <a:cs typeface="Arial" pitchFamily="34" charset="0"/>
              </a:rPr>
              <a:t> can be used as a resource. If a resource should be </a:t>
            </a:r>
            <a:r>
              <a:rPr lang="en-US" altLang="en-US" dirty="0" err="1">
                <a:cs typeface="Arial" pitchFamily="34" charset="0"/>
              </a:rPr>
              <a:t>autoclosed</a:t>
            </a:r>
            <a:r>
              <a:rPr lang="en-US" altLang="en-US" dirty="0">
                <a:cs typeface="Arial" pitchFamily="34" charset="0"/>
              </a:rPr>
              <a:t>, its reference must be declared within the try statement’s parentheses.</a:t>
            </a:r>
          </a:p>
          <a:p>
            <a:pPr marL="742950" lvl="1" indent="-285750">
              <a:buClr>
                <a:srgbClr val="FF0000"/>
              </a:buClr>
            </a:pPr>
            <a:r>
              <a:rPr lang="en-IN" dirty="0"/>
              <a:t>You may declare one or more resources in a </a:t>
            </a:r>
            <a:r>
              <a:rPr lang="en-IN" b="1" dirty="0"/>
              <a:t>try-with-resources</a:t>
            </a:r>
            <a:r>
              <a:rPr lang="en-IN" dirty="0"/>
              <a:t> statement </a:t>
            </a:r>
            <a:r>
              <a:rPr lang="en-US" altLang="en-US" dirty="0">
                <a:cs typeface="Arial" pitchFamily="34" charset="0"/>
              </a:rPr>
              <a:t>separated by semicolons.</a:t>
            </a:r>
          </a:p>
          <a:p>
            <a:pPr marL="742950" lvl="1" indent="-285750">
              <a:buClr>
                <a:srgbClr val="FF0000"/>
              </a:buClr>
            </a:pPr>
            <a:r>
              <a:rPr lang="en-US" altLang="en-US" dirty="0">
                <a:cs typeface="Arial" pitchFamily="34" charset="0"/>
              </a:rPr>
              <a:t> If you open multiple resources, they will be closed in the opposite order in which you opened them</a:t>
            </a:r>
          </a:p>
          <a:p>
            <a:r>
              <a:rPr lang="en-US" dirty="0">
                <a:cs typeface="Arial" pitchFamily="34" charset="0"/>
              </a:rPr>
              <a:t>Example :</a:t>
            </a:r>
          </a:p>
          <a:p>
            <a:pPr lvl="1"/>
            <a:endParaRPr lang="en-IN" dirty="0">
              <a:cs typeface="Arial" pitchFamily="34" charset="0"/>
            </a:endParaRPr>
          </a:p>
          <a:p>
            <a:endParaRPr lang="en-IN" dirty="0"/>
          </a:p>
        </p:txBody>
      </p:sp>
      <p:sp>
        <p:nvSpPr>
          <p:cNvPr id="5" name="Footer Placeholder 4"/>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2025549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0"/>
          <p:cNvSpPr txBox="1">
            <a:spLocks noChangeArrowheads="1"/>
          </p:cNvSpPr>
          <p:nvPr/>
        </p:nvSpPr>
        <p:spPr>
          <a:xfrm>
            <a:off x="609600" y="565379"/>
            <a:ext cx="7918450" cy="583519"/>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algn="ctr" defTabSz="228600">
              <a:lnSpc>
                <a:spcPct val="100000"/>
              </a:lnSpc>
              <a:spcBef>
                <a:spcPct val="20000"/>
              </a:spcBef>
              <a:buClr>
                <a:srgbClr val="000000"/>
              </a:buClr>
            </a:pPr>
            <a:endParaRPr lang="en-IN" altLang="en-US" i="0" dirty="0">
              <a:solidFill>
                <a:srgbClr val="C00000"/>
              </a:solidFill>
              <a:latin typeface="Calibri" pitchFamily="34" charset="0"/>
              <a:cs typeface="Calibri" pitchFamily="34" charset="0"/>
            </a:endParaRPr>
          </a:p>
        </p:txBody>
      </p:sp>
      <p:sp>
        <p:nvSpPr>
          <p:cNvPr id="3" name="Rectangle 2050"/>
          <p:cNvSpPr>
            <a:spLocks noChangeArrowheads="1"/>
          </p:cNvSpPr>
          <p:nvPr/>
        </p:nvSpPr>
        <p:spPr bwMode="auto">
          <a:xfrm>
            <a:off x="473530" y="4632326"/>
            <a:ext cx="7924800" cy="1143000"/>
          </a:xfrm>
          <a:prstGeom prst="rect">
            <a:avLst/>
          </a:prstGeom>
          <a:solidFill>
            <a:srgbClr val="DDDDDD"/>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endParaRPr lang="en-US" altLang="en-US"/>
          </a:p>
        </p:txBody>
      </p:sp>
      <p:sp>
        <p:nvSpPr>
          <p:cNvPr id="4" name="Rectangle 31"/>
          <p:cNvSpPr txBox="1">
            <a:spLocks noChangeArrowheads="1"/>
          </p:cNvSpPr>
          <p:nvPr/>
        </p:nvSpPr>
        <p:spPr>
          <a:xfrm>
            <a:off x="466272" y="1355726"/>
            <a:ext cx="7918450" cy="3276600"/>
          </a:xfrm>
          <a:prstGeom prst="rect">
            <a:avLst/>
          </a:prstGeom>
        </p:spPr>
        <p:txBody>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None/>
            </a:pPr>
            <a:r>
              <a:rPr lang="en-IN" altLang="en-US" i="0" dirty="0" smtClean="0">
                <a:latin typeface="Arial" charset="0"/>
              </a:rPr>
              <a:t>Resource in a </a:t>
            </a:r>
            <a:r>
              <a:rPr lang="en-IN" altLang="en-US" i="0" dirty="0" smtClean="0">
                <a:latin typeface="Courier New" pitchFamily="49" charset="0"/>
                <a:cs typeface="Courier New" pitchFamily="49" charset="0"/>
              </a:rPr>
              <a:t>try</a:t>
            </a:r>
            <a:r>
              <a:rPr lang="en-IN" altLang="en-US" i="0" dirty="0" smtClean="0">
                <a:latin typeface="Arial" charset="0"/>
              </a:rPr>
              <a:t>-with-resources statement must implement either:</a:t>
            </a:r>
          </a:p>
          <a:p>
            <a:pPr marL="0" indent="0">
              <a:lnSpc>
                <a:spcPct val="100000"/>
              </a:lnSpc>
              <a:buNone/>
            </a:pPr>
            <a:endParaRPr lang="en-IN" altLang="en-US" i="0" dirty="0" smtClean="0">
              <a:latin typeface="Arial" charset="0"/>
            </a:endParaRPr>
          </a:p>
          <a:p>
            <a:pPr lvl="1">
              <a:lnSpc>
                <a:spcPct val="100000"/>
              </a:lnSpc>
              <a:buClr>
                <a:srgbClr val="C00000"/>
              </a:buClr>
            </a:pPr>
            <a:r>
              <a:rPr lang="en-IN" altLang="en-US" sz="2000" i="0" dirty="0" err="1" smtClean="0">
                <a:latin typeface="Courier New" pitchFamily="49" charset="0"/>
                <a:cs typeface="Courier New" pitchFamily="49" charset="0"/>
              </a:rPr>
              <a:t>java.lang.AutoCloseable</a:t>
            </a:r>
            <a:endParaRPr lang="en-IN" altLang="en-US" sz="2000" i="0" dirty="0" smtClean="0">
              <a:latin typeface="Courier New" pitchFamily="49" charset="0"/>
              <a:cs typeface="Courier New" pitchFamily="49" charset="0"/>
            </a:endParaRPr>
          </a:p>
          <a:p>
            <a:pPr marL="0" lvl="1" indent="0">
              <a:lnSpc>
                <a:spcPct val="100000"/>
              </a:lnSpc>
              <a:buClr>
                <a:srgbClr val="C00000"/>
              </a:buClr>
              <a:buNone/>
            </a:pPr>
            <a:endParaRPr lang="en-IN" altLang="en-US" i="0" dirty="0" smtClean="0">
              <a:latin typeface="Courier New" pitchFamily="49" charset="0"/>
              <a:cs typeface="Courier New" pitchFamily="49" charset="0"/>
            </a:endParaRPr>
          </a:p>
          <a:p>
            <a:pPr lvl="2">
              <a:lnSpc>
                <a:spcPct val="100000"/>
              </a:lnSpc>
              <a:buClr>
                <a:srgbClr val="C00000"/>
              </a:buClr>
            </a:pPr>
            <a:r>
              <a:rPr lang="en-IN" altLang="en-US" dirty="0" smtClean="0"/>
              <a:t>New in JDK 7</a:t>
            </a:r>
          </a:p>
          <a:p>
            <a:pPr lvl="2">
              <a:lnSpc>
                <a:spcPct val="100000"/>
              </a:lnSpc>
              <a:buClr>
                <a:srgbClr val="C00000"/>
              </a:buClr>
            </a:pPr>
            <a:r>
              <a:rPr lang="en-IN" altLang="en-US" dirty="0" smtClean="0"/>
              <a:t>May throw an </a:t>
            </a:r>
            <a:r>
              <a:rPr lang="en-IN" altLang="en-US" dirty="0" smtClean="0">
                <a:latin typeface="Courier New" pitchFamily="49" charset="0"/>
                <a:cs typeface="Courier New" pitchFamily="49" charset="0"/>
              </a:rPr>
              <a:t>Exception</a:t>
            </a:r>
          </a:p>
          <a:p>
            <a:pPr marL="292100" lvl="2" indent="0">
              <a:lnSpc>
                <a:spcPct val="100000"/>
              </a:lnSpc>
              <a:buClr>
                <a:srgbClr val="C00000"/>
              </a:buClr>
              <a:buNone/>
            </a:pPr>
            <a:endParaRPr lang="en-IN" altLang="en-US" dirty="0" smtClean="0">
              <a:latin typeface="Courier New" pitchFamily="49" charset="0"/>
              <a:cs typeface="Courier New" pitchFamily="49" charset="0"/>
            </a:endParaRPr>
          </a:p>
          <a:p>
            <a:pPr lvl="1">
              <a:lnSpc>
                <a:spcPct val="100000"/>
              </a:lnSpc>
              <a:buClr>
                <a:srgbClr val="C00000"/>
              </a:buClr>
            </a:pPr>
            <a:r>
              <a:rPr lang="en-IN" altLang="en-US" sz="2400" i="0" dirty="0" err="1" smtClean="0">
                <a:latin typeface="Courier New" pitchFamily="49" charset="0"/>
                <a:cs typeface="Courier New" pitchFamily="49" charset="0"/>
              </a:rPr>
              <a:t>java.io.Closeable</a:t>
            </a:r>
            <a:endParaRPr lang="en-IN" altLang="en-US" sz="2400" i="0" dirty="0" smtClean="0">
              <a:latin typeface="Courier New" pitchFamily="49" charset="0"/>
              <a:cs typeface="Courier New" pitchFamily="49" charset="0"/>
            </a:endParaRPr>
          </a:p>
          <a:p>
            <a:pPr marL="0" lvl="1" indent="0">
              <a:lnSpc>
                <a:spcPct val="100000"/>
              </a:lnSpc>
              <a:buClr>
                <a:srgbClr val="C00000"/>
              </a:buClr>
              <a:buNone/>
            </a:pPr>
            <a:endParaRPr lang="en-IN" altLang="en-US" i="0" dirty="0" smtClean="0">
              <a:latin typeface="Courier New" pitchFamily="49" charset="0"/>
              <a:cs typeface="Courier New" pitchFamily="49" charset="0"/>
            </a:endParaRPr>
          </a:p>
          <a:p>
            <a:pPr lvl="2">
              <a:lnSpc>
                <a:spcPct val="100000"/>
              </a:lnSpc>
              <a:buClr>
                <a:srgbClr val="C00000"/>
              </a:buClr>
            </a:pPr>
            <a:r>
              <a:rPr lang="en-IN" altLang="en-US" dirty="0" smtClean="0"/>
              <a:t>Refactored in JDK7 to extend </a:t>
            </a:r>
            <a:r>
              <a:rPr lang="en-IN" altLang="en-US" dirty="0" err="1" smtClean="0">
                <a:latin typeface="Courier New" pitchFamily="49" charset="0"/>
                <a:cs typeface="Courier New" pitchFamily="49" charset="0"/>
              </a:rPr>
              <a:t>AutoCloseable</a:t>
            </a:r>
            <a:endParaRPr lang="en-IN" altLang="en-US" dirty="0" smtClean="0">
              <a:latin typeface="Courier New" pitchFamily="49" charset="0"/>
              <a:cs typeface="Courier New" pitchFamily="49" charset="0"/>
            </a:endParaRPr>
          </a:p>
          <a:p>
            <a:pPr lvl="2">
              <a:lnSpc>
                <a:spcPct val="100000"/>
              </a:lnSpc>
              <a:buClr>
                <a:srgbClr val="C00000"/>
              </a:buClr>
            </a:pPr>
            <a:r>
              <a:rPr lang="en-IN" altLang="en-US" dirty="0" smtClean="0"/>
              <a:t>May throw an </a:t>
            </a:r>
            <a:r>
              <a:rPr lang="en-IN" altLang="en-US" dirty="0" err="1" smtClean="0">
                <a:latin typeface="Courier New" pitchFamily="49" charset="0"/>
                <a:cs typeface="Courier New" pitchFamily="49" charset="0"/>
              </a:rPr>
              <a:t>IOException</a:t>
            </a:r>
            <a:endParaRPr lang="en-IN" altLang="en-US" i="0" dirty="0" smtClean="0">
              <a:latin typeface="Arial" charset="0"/>
            </a:endParaRPr>
          </a:p>
          <a:p>
            <a:pPr lvl="1">
              <a:lnSpc>
                <a:spcPct val="100000"/>
              </a:lnSpc>
            </a:pPr>
            <a:endParaRPr lang="en-IN" altLang="en-US" i="0" dirty="0" smtClean="0">
              <a:latin typeface="Arial" charset="0"/>
            </a:endParaRPr>
          </a:p>
          <a:p>
            <a:pPr marL="0" indent="0">
              <a:lnSpc>
                <a:spcPct val="100000"/>
              </a:lnSpc>
              <a:buNone/>
            </a:pPr>
            <a:r>
              <a:rPr lang="en-IN" altLang="en-US" i="0" dirty="0" smtClean="0">
                <a:latin typeface="Courier New" pitchFamily="49" charset="0"/>
                <a:cs typeface="Courier New" pitchFamily="49" charset="0"/>
              </a:rPr>
              <a:t>public interface </a:t>
            </a:r>
            <a:r>
              <a:rPr lang="en-IN" altLang="en-US" i="0" dirty="0" err="1" smtClean="0">
                <a:latin typeface="Courier New" pitchFamily="49" charset="0"/>
                <a:cs typeface="Courier New" pitchFamily="49" charset="0"/>
              </a:rPr>
              <a:t>AutoCloseable</a:t>
            </a:r>
            <a:r>
              <a:rPr lang="en-IN" altLang="en-US" i="0" dirty="0" smtClean="0">
                <a:latin typeface="Courier New" pitchFamily="49" charset="0"/>
                <a:cs typeface="Courier New" pitchFamily="49" charset="0"/>
              </a:rPr>
              <a:t> {</a:t>
            </a:r>
          </a:p>
          <a:p>
            <a:pPr marL="0" indent="0">
              <a:lnSpc>
                <a:spcPct val="100000"/>
              </a:lnSpc>
              <a:buNone/>
            </a:pPr>
            <a:r>
              <a:rPr lang="en-IN" altLang="en-US" i="0" dirty="0" smtClean="0">
                <a:latin typeface="Courier New" pitchFamily="49" charset="0"/>
                <a:cs typeface="Courier New" pitchFamily="49" charset="0"/>
              </a:rPr>
              <a:t>    void close() throws Exception;</a:t>
            </a:r>
          </a:p>
          <a:p>
            <a:pPr marL="0" indent="0">
              <a:lnSpc>
                <a:spcPct val="100000"/>
              </a:lnSpc>
              <a:buNone/>
            </a:pPr>
            <a:r>
              <a:rPr lang="en-IN" altLang="en-US" i="0" dirty="0" smtClean="0">
                <a:latin typeface="Courier New" pitchFamily="49" charset="0"/>
                <a:cs typeface="Courier New" pitchFamily="49" charset="0"/>
              </a:rPr>
              <a:t>} </a:t>
            </a:r>
            <a:endParaRPr lang="en-IN" altLang="en-US" i="0" dirty="0">
              <a:latin typeface="Courier New" pitchFamily="49" charset="0"/>
              <a:cs typeface="Courier New" pitchFamily="49" charset="0"/>
            </a:endParaRPr>
          </a:p>
        </p:txBody>
      </p:sp>
      <p:sp>
        <p:nvSpPr>
          <p:cNvPr id="8" name="Title 7"/>
          <p:cNvSpPr>
            <a:spLocks noGrp="1"/>
          </p:cNvSpPr>
          <p:nvPr>
            <p:ph type="title"/>
          </p:nvPr>
        </p:nvSpPr>
        <p:spPr/>
        <p:txBody>
          <a:bodyPr/>
          <a:lstStyle/>
          <a:p>
            <a:r>
              <a:rPr lang="en-IN" dirty="0"/>
              <a:t>The </a:t>
            </a:r>
            <a:r>
              <a:rPr lang="en-IN" dirty="0" err="1"/>
              <a:t>AutoCloseable</a:t>
            </a:r>
            <a:r>
              <a:rPr lang="en-IN" dirty="0"/>
              <a:t> </a:t>
            </a:r>
            <a:r>
              <a:rPr lang="en-IN" dirty="0" smtClean="0"/>
              <a:t>Interface</a:t>
            </a:r>
            <a:endParaRPr lang="en-IN" dirty="0"/>
          </a:p>
        </p:txBody>
      </p:sp>
      <p:sp>
        <p:nvSpPr>
          <p:cNvPr id="7" name="Footer Placeholder 6"/>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551676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599793" y="1750821"/>
            <a:ext cx="8544207" cy="2769989"/>
          </a:xfrm>
          <a:prstGeom prst="rect">
            <a:avLst/>
          </a:prstGeom>
        </p:spPr>
        <p:txBody>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nSpc>
                <a:spcPct val="100000"/>
              </a:lnSpc>
              <a:buNone/>
            </a:pPr>
            <a:endParaRPr lang="en-IN" i="0" dirty="0" smtClean="0"/>
          </a:p>
        </p:txBody>
      </p:sp>
      <p:sp>
        <p:nvSpPr>
          <p:cNvPr id="5" name="Rectangle 2"/>
          <p:cNvSpPr txBox="1">
            <a:spLocks noChangeArrowheads="1"/>
          </p:cNvSpPr>
          <p:nvPr/>
        </p:nvSpPr>
        <p:spPr>
          <a:xfrm>
            <a:off x="431797" y="786568"/>
            <a:ext cx="4038601" cy="369332"/>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fontAlgn="auto">
              <a:lnSpc>
                <a:spcPct val="100000"/>
              </a:lnSpc>
              <a:spcAft>
                <a:spcPts val="0"/>
              </a:spcAft>
            </a:pPr>
            <a:endParaRPr lang="en-IN" i="0" dirty="0">
              <a:solidFill>
                <a:srgbClr val="C00000"/>
              </a:solidFill>
              <a:latin typeface="Calibri" pitchFamily="34" charset="0"/>
              <a:cs typeface="Calibri" pitchFamily="34" charset="0"/>
            </a:endParaRPr>
          </a:p>
        </p:txBody>
      </p:sp>
      <p:sp>
        <p:nvSpPr>
          <p:cNvPr id="2" name="Title 1"/>
          <p:cNvSpPr>
            <a:spLocks noGrp="1"/>
          </p:cNvSpPr>
          <p:nvPr>
            <p:ph type="title"/>
          </p:nvPr>
        </p:nvSpPr>
        <p:spPr/>
        <p:txBody>
          <a:bodyPr/>
          <a:lstStyle/>
          <a:p>
            <a:r>
              <a:rPr lang="en-IN" dirty="0" smtClean="0"/>
              <a:t>Objective</a:t>
            </a:r>
            <a:endParaRPr lang="en-IN" dirty="0"/>
          </a:p>
        </p:txBody>
      </p:sp>
      <p:sp>
        <p:nvSpPr>
          <p:cNvPr id="7" name="Text Placeholder 6"/>
          <p:cNvSpPr>
            <a:spLocks noGrp="1"/>
          </p:cNvSpPr>
          <p:nvPr>
            <p:ph type="body" idx="1"/>
          </p:nvPr>
        </p:nvSpPr>
        <p:spPr/>
        <p:txBody>
          <a:bodyPr/>
          <a:lstStyle/>
          <a:p>
            <a:pPr marL="0" indent="0">
              <a:buNone/>
            </a:pPr>
            <a:r>
              <a:rPr lang="en-IN" dirty="0"/>
              <a:t>At the end of the session, you will be able to </a:t>
            </a:r>
          </a:p>
          <a:p>
            <a:endParaRPr lang="en-IN" dirty="0"/>
          </a:p>
          <a:p>
            <a:r>
              <a:rPr lang="en-IN" dirty="0"/>
              <a:t>Understand the new Features in JAVA SE 7.</a:t>
            </a:r>
          </a:p>
          <a:p>
            <a:r>
              <a:rPr lang="en-IN" dirty="0"/>
              <a:t>Gain Practical Skills on all Seven New Features.</a:t>
            </a:r>
          </a:p>
          <a:p>
            <a:r>
              <a:rPr lang="en-IN" dirty="0"/>
              <a:t> Knowing the usage Scenarios.</a:t>
            </a:r>
          </a:p>
          <a:p>
            <a:endParaRPr lang="en-IN" dirty="0"/>
          </a:p>
        </p:txBody>
      </p:sp>
      <p:sp>
        <p:nvSpPr>
          <p:cNvPr id="8" name="Footer Placeholder 7"/>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369332"/>
          </a:xfrm>
        </p:spPr>
        <p:txBody>
          <a:bodyPr/>
          <a:lstStyle/>
          <a:p>
            <a:r>
              <a:rPr lang="en-US" sz="2400" dirty="0" smtClean="0">
                <a:solidFill>
                  <a:srgbClr val="C00000"/>
                </a:solidFill>
              </a:rPr>
              <a:t>Summary</a:t>
            </a:r>
            <a:endParaRPr lang="en-US" sz="2400" dirty="0">
              <a:solidFill>
                <a:srgbClr val="C00000"/>
              </a:solidFill>
            </a:endParaRPr>
          </a:p>
        </p:txBody>
      </p:sp>
      <p:sp>
        <p:nvSpPr>
          <p:cNvPr id="3" name="Text Placeholder 2"/>
          <p:cNvSpPr>
            <a:spLocks noGrp="1"/>
          </p:cNvSpPr>
          <p:nvPr>
            <p:ph type="body" sz="quarter" idx="10"/>
          </p:nvPr>
        </p:nvSpPr>
        <p:spPr>
          <a:xfrm>
            <a:off x="268496" y="1362364"/>
            <a:ext cx="8544207" cy="4985980"/>
          </a:xfrm>
          <a:noFill/>
        </p:spPr>
        <p:txBody>
          <a:bodyPr/>
          <a:lstStyle/>
          <a:p>
            <a:pPr lvl="1">
              <a:buNone/>
            </a:pPr>
            <a:endParaRPr lang="en-US" dirty="0" smtClean="0">
              <a:solidFill>
                <a:schemeClr val="tx1">
                  <a:lumMod val="75000"/>
                  <a:lumOff val="25000"/>
                </a:schemeClr>
              </a:solidFill>
            </a:endParaRPr>
          </a:p>
          <a:p>
            <a:pPr lvl="1">
              <a:buFont typeface="Wingdings" pitchFamily="2" charset="2"/>
              <a:buChar char="Ø"/>
            </a:pPr>
            <a:r>
              <a:rPr lang="en-US" dirty="0" smtClean="0">
                <a:solidFill>
                  <a:schemeClr val="tx1">
                    <a:lumMod val="75000"/>
                    <a:lumOff val="25000"/>
                  </a:schemeClr>
                </a:solidFill>
              </a:rPr>
              <a:t>The below </a:t>
            </a:r>
            <a:r>
              <a:rPr lang="en-US" dirty="0">
                <a:solidFill>
                  <a:schemeClr val="tx1">
                    <a:lumMod val="75000"/>
                    <a:lumOff val="25000"/>
                  </a:schemeClr>
                </a:solidFill>
              </a:rPr>
              <a:t>n</a:t>
            </a:r>
            <a:r>
              <a:rPr lang="en-US" dirty="0" smtClean="0">
                <a:solidFill>
                  <a:schemeClr val="tx1">
                    <a:lumMod val="75000"/>
                    <a:lumOff val="25000"/>
                  </a:schemeClr>
                </a:solidFill>
              </a:rPr>
              <a:t>ew features of JAVA SE 7 are covered</a:t>
            </a:r>
          </a:p>
          <a:p>
            <a:pPr marL="565150" lvl="3" indent="0">
              <a:buNone/>
            </a:pPr>
            <a:endParaRPr lang="en-US" dirty="0" smtClean="0">
              <a:solidFill>
                <a:schemeClr val="tx1">
                  <a:lumMod val="75000"/>
                  <a:lumOff val="25000"/>
                </a:schemeClr>
              </a:solidFill>
            </a:endParaRPr>
          </a:p>
          <a:p>
            <a:pPr lvl="3">
              <a:buFont typeface="Wingdings" pitchFamily="2" charset="2"/>
              <a:buChar char="Ø"/>
            </a:pPr>
            <a:r>
              <a:rPr lang="en-US" altLang="en-US" dirty="0" smtClean="0">
                <a:solidFill>
                  <a:schemeClr val="tx1">
                    <a:lumMod val="75000"/>
                    <a:lumOff val="25000"/>
                  </a:schemeClr>
                </a:solidFill>
              </a:rPr>
              <a:t>Numeric Literals</a:t>
            </a:r>
          </a:p>
          <a:p>
            <a:pPr marL="565150" lvl="3" indent="0">
              <a:buNone/>
            </a:pPr>
            <a:endParaRPr lang="en-US" dirty="0">
              <a:solidFill>
                <a:schemeClr val="tx1">
                  <a:lumMod val="75000"/>
                  <a:lumOff val="25000"/>
                </a:schemeClr>
              </a:solidFill>
            </a:endParaRPr>
          </a:p>
          <a:p>
            <a:pPr lvl="3">
              <a:buFont typeface="Wingdings" pitchFamily="2" charset="2"/>
              <a:buChar char="Ø"/>
            </a:pPr>
            <a:r>
              <a:rPr lang="en-US" altLang="en-US" dirty="0" smtClean="0">
                <a:solidFill>
                  <a:schemeClr val="tx1">
                    <a:lumMod val="75000"/>
                    <a:lumOff val="25000"/>
                  </a:schemeClr>
                </a:solidFill>
              </a:rPr>
              <a:t>Binary Literals</a:t>
            </a:r>
          </a:p>
          <a:p>
            <a:pPr marL="565150" lvl="3" indent="0">
              <a:buNone/>
            </a:pPr>
            <a:endParaRPr lang="en-US" altLang="en-US" dirty="0">
              <a:solidFill>
                <a:schemeClr val="tx1">
                  <a:lumMod val="75000"/>
                  <a:lumOff val="25000"/>
                </a:schemeClr>
              </a:solidFill>
            </a:endParaRPr>
          </a:p>
          <a:p>
            <a:pPr lvl="3">
              <a:buFont typeface="Wingdings" pitchFamily="2" charset="2"/>
              <a:buChar char="Ø"/>
            </a:pPr>
            <a:r>
              <a:rPr lang="en-US" altLang="en-US" dirty="0" smtClean="0">
                <a:solidFill>
                  <a:schemeClr val="tx1">
                    <a:lumMod val="75000"/>
                    <a:lumOff val="25000"/>
                  </a:schemeClr>
                </a:solidFill>
              </a:rPr>
              <a:t>Strings </a:t>
            </a:r>
            <a:r>
              <a:rPr lang="en-US" altLang="en-US" dirty="0">
                <a:solidFill>
                  <a:schemeClr val="tx1">
                    <a:lumMod val="75000"/>
                    <a:lumOff val="25000"/>
                  </a:schemeClr>
                </a:solidFill>
              </a:rPr>
              <a:t>in Switch </a:t>
            </a:r>
            <a:r>
              <a:rPr lang="en-US" altLang="en-US" dirty="0" smtClean="0">
                <a:solidFill>
                  <a:schemeClr val="tx1">
                    <a:lumMod val="75000"/>
                    <a:lumOff val="25000"/>
                  </a:schemeClr>
                </a:solidFill>
              </a:rPr>
              <a:t>Statement</a:t>
            </a:r>
          </a:p>
          <a:p>
            <a:pPr lvl="3">
              <a:buFont typeface="Wingdings" pitchFamily="2" charset="2"/>
              <a:buChar char="Ø"/>
            </a:pPr>
            <a:endParaRPr lang="en-US" altLang="en-US" dirty="0" smtClean="0">
              <a:solidFill>
                <a:schemeClr val="tx1">
                  <a:lumMod val="75000"/>
                  <a:lumOff val="25000"/>
                </a:schemeClr>
              </a:solidFill>
            </a:endParaRPr>
          </a:p>
          <a:p>
            <a:pPr lvl="3">
              <a:buFont typeface="Wingdings" pitchFamily="2" charset="2"/>
              <a:buChar char="Ø"/>
            </a:pPr>
            <a:r>
              <a:rPr lang="en-US" altLang="en-US" dirty="0" smtClean="0">
                <a:solidFill>
                  <a:schemeClr val="tx1">
                    <a:lumMod val="75000"/>
                    <a:lumOff val="25000"/>
                  </a:schemeClr>
                </a:solidFill>
              </a:rPr>
              <a:t>Language Support For Collections</a:t>
            </a:r>
          </a:p>
          <a:p>
            <a:pPr marL="565150" lvl="3" indent="0">
              <a:buNone/>
            </a:pPr>
            <a:endParaRPr lang="en-US" altLang="en-US" dirty="0">
              <a:solidFill>
                <a:schemeClr val="tx1">
                  <a:lumMod val="75000"/>
                  <a:lumOff val="25000"/>
                </a:schemeClr>
              </a:solidFill>
            </a:endParaRPr>
          </a:p>
          <a:p>
            <a:pPr lvl="3">
              <a:buFont typeface="Wingdings" pitchFamily="2" charset="2"/>
              <a:buChar char="Ø"/>
            </a:pPr>
            <a:r>
              <a:rPr lang="en-US" altLang="en-US" dirty="0" smtClean="0">
                <a:solidFill>
                  <a:schemeClr val="tx1">
                    <a:lumMod val="75000"/>
                    <a:lumOff val="25000"/>
                  </a:schemeClr>
                </a:solidFill>
              </a:rPr>
              <a:t>Diamond Operator</a:t>
            </a:r>
          </a:p>
          <a:p>
            <a:pPr lvl="3">
              <a:buFont typeface="Wingdings" pitchFamily="2" charset="2"/>
              <a:buChar char="Ø"/>
            </a:pPr>
            <a:endParaRPr lang="en-US" altLang="en-US" dirty="0">
              <a:solidFill>
                <a:schemeClr val="tx1">
                  <a:lumMod val="75000"/>
                  <a:lumOff val="25000"/>
                </a:schemeClr>
              </a:solidFill>
            </a:endParaRPr>
          </a:p>
          <a:p>
            <a:pPr lvl="3">
              <a:buFont typeface="Wingdings" pitchFamily="2" charset="2"/>
              <a:buChar char="Ø"/>
            </a:pPr>
            <a:r>
              <a:rPr lang="en-US" altLang="en-US" dirty="0" smtClean="0">
                <a:solidFill>
                  <a:schemeClr val="tx1">
                    <a:lumMod val="75000"/>
                    <a:lumOff val="25000"/>
                  </a:schemeClr>
                </a:solidFill>
              </a:rPr>
              <a:t>Multi Catch</a:t>
            </a:r>
          </a:p>
          <a:p>
            <a:pPr lvl="3">
              <a:buFont typeface="Wingdings" pitchFamily="2" charset="2"/>
              <a:buChar char="Ø"/>
            </a:pPr>
            <a:endParaRPr lang="en-US" dirty="0">
              <a:solidFill>
                <a:schemeClr val="tx1">
                  <a:lumMod val="75000"/>
                  <a:lumOff val="25000"/>
                </a:schemeClr>
              </a:solidFill>
            </a:endParaRPr>
          </a:p>
          <a:p>
            <a:pPr lvl="3">
              <a:buFont typeface="Wingdings" pitchFamily="2" charset="2"/>
              <a:buChar char="Ø"/>
            </a:pPr>
            <a:r>
              <a:rPr lang="en-US" altLang="en-US" dirty="0" smtClean="0">
                <a:solidFill>
                  <a:schemeClr val="tx1">
                    <a:lumMod val="75000"/>
                    <a:lumOff val="25000"/>
                  </a:schemeClr>
                </a:solidFill>
              </a:rPr>
              <a:t>Automatic </a:t>
            </a:r>
            <a:r>
              <a:rPr lang="en-US" altLang="en-US" dirty="0">
                <a:solidFill>
                  <a:schemeClr val="tx1">
                    <a:lumMod val="75000"/>
                    <a:lumOff val="25000"/>
                  </a:schemeClr>
                </a:solidFill>
              </a:rPr>
              <a:t>Resource </a:t>
            </a:r>
            <a:r>
              <a:rPr lang="en-US" altLang="en-US" dirty="0" smtClean="0">
                <a:solidFill>
                  <a:schemeClr val="tx1">
                    <a:lumMod val="75000"/>
                    <a:lumOff val="25000"/>
                  </a:schemeClr>
                </a:solidFill>
              </a:rPr>
              <a:t>Management</a:t>
            </a:r>
          </a:p>
          <a:p>
            <a:pPr lvl="3">
              <a:buFont typeface="Wingdings" pitchFamily="2" charset="2"/>
              <a:buChar char="Ø"/>
            </a:pPr>
            <a:endParaRPr lang="en-US" dirty="0">
              <a:solidFill>
                <a:schemeClr val="tx1">
                  <a:lumMod val="75000"/>
                  <a:lumOff val="25000"/>
                </a:schemeClr>
              </a:solidFill>
            </a:endParaRPr>
          </a:p>
          <a:p>
            <a:pPr lvl="2"/>
            <a:endParaRPr lang="en-US" dirty="0"/>
          </a:p>
        </p:txBody>
      </p:sp>
    </p:spTree>
    <p:extLst>
      <p:ext uri="{BB962C8B-B14F-4D97-AF65-F5344CB8AC3E}">
        <p14:creationId xmlns:p14="http://schemas.microsoft.com/office/powerpoint/2010/main" val="4288977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fontAlgn="auto" hangingPunct="1">
              <a:spcAft>
                <a:spcPts val="0"/>
              </a:spcAft>
              <a:defRPr/>
            </a:pPr>
            <a:r>
              <a:t>Thank you</a:t>
            </a:r>
          </a:p>
        </p:txBody>
      </p:sp>
      <p:sp>
        <p:nvSpPr>
          <p:cNvPr id="44035" name="TextBox 3"/>
          <p:cNvSpPr txBox="1">
            <a:spLocks noChangeArrowheads="1"/>
          </p:cNvSpPr>
          <p:nvPr/>
        </p:nvSpPr>
        <p:spPr bwMode="gray">
          <a:xfrm>
            <a:off x="767048" y="2795801"/>
            <a:ext cx="7929563" cy="2847975"/>
          </a:xfrm>
          <a:prstGeom prst="rect">
            <a:avLst/>
          </a:prstGeom>
          <a:noFill/>
          <a:ln w="9525">
            <a:noFill/>
            <a:miter lim="800000"/>
            <a:headEnd/>
            <a:tailEnd/>
          </a:ln>
        </p:spPr>
        <p:txBody>
          <a:bodyPr lIns="0" tIns="0" rIns="0" bIns="0">
            <a:spAutoFit/>
          </a:bodyPr>
          <a:lstStyle/>
          <a:p>
            <a:pPr algn="just">
              <a:lnSpc>
                <a:spcPts val="1600"/>
              </a:lnSpc>
              <a:spcBef>
                <a:spcPct val="0"/>
              </a:spcBef>
            </a:pPr>
            <a:r>
              <a:rPr lang="en-US" sz="1000" b="1" dirty="0">
                <a:solidFill>
                  <a:schemeClr val="tx2"/>
                </a:solidFill>
                <a:cs typeface="Arial" charset="0"/>
              </a:rPr>
              <a:t>Disclaimer </a:t>
            </a:r>
          </a:p>
          <a:p>
            <a:pPr algn="just">
              <a:lnSpc>
                <a:spcPts val="1600"/>
              </a:lnSpc>
              <a:spcBef>
                <a:spcPct val="0"/>
              </a:spcBef>
            </a:pPr>
            <a:r>
              <a:rPr lang="en-US" sz="900" dirty="0">
                <a:solidFill>
                  <a:schemeClr val="tx2"/>
                </a:solidFill>
                <a:cs typeface="Arial"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Footer Placeholder 1"/>
          <p:cNvSpPr>
            <a:spLocks noGrp="1"/>
          </p:cNvSpPr>
          <p:nvPr>
            <p:ph type="ftr" sz="quarter" idx="3"/>
          </p:nvPr>
        </p:nvSpPr>
        <p:spPr/>
        <p:txBody>
          <a:bodyPr/>
          <a:lstStyle/>
          <a:p>
            <a:r>
              <a:rPr lang="en-IN" smtClean="0">
                <a:solidFill>
                  <a:schemeClr val="tx2">
                    <a:lumMod val="75000"/>
                  </a:schemeClr>
                </a:solidFill>
                <a:latin typeface="Arial" pitchFamily="34" charset="0"/>
                <a:cs typeface="Arial" pitchFamily="34" charset="0"/>
              </a:rPr>
              <a:t>Copyright © 2016 Tech Mahindra.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t>Agenda</a:t>
            </a:r>
          </a:p>
        </p:txBody>
      </p:sp>
      <p:sp>
        <p:nvSpPr>
          <p:cNvPr id="3" name="Text Placeholder 2"/>
          <p:cNvSpPr>
            <a:spLocks noGrp="1"/>
          </p:cNvSpPr>
          <p:nvPr>
            <p:ph type="body" idx="1"/>
          </p:nvPr>
        </p:nvSpPr>
        <p:spPr>
          <a:noFill/>
        </p:spPr>
        <p:txBody>
          <a:bodyPr/>
          <a:lstStyle/>
          <a:p>
            <a:pPr>
              <a:lnSpc>
                <a:spcPct val="100000"/>
              </a:lnSpc>
            </a:pPr>
            <a:r>
              <a:rPr lang="en-US" dirty="0" smtClean="0">
                <a:solidFill>
                  <a:schemeClr val="tx1">
                    <a:lumMod val="75000"/>
                    <a:lumOff val="25000"/>
                  </a:schemeClr>
                </a:solidFill>
              </a:rPr>
              <a:t>Understanding the list of New Features enabled in JAVA SE 7.</a:t>
            </a:r>
          </a:p>
          <a:p>
            <a:pPr marL="60721" indent="-285750">
              <a:lnSpc>
                <a:spcPct val="100000"/>
              </a:lnSpc>
            </a:pPr>
            <a:endParaRPr lang="en-US" dirty="0" smtClean="0">
              <a:solidFill>
                <a:schemeClr val="tx1">
                  <a:lumMod val="75000"/>
                  <a:lumOff val="25000"/>
                </a:schemeClr>
              </a:solidFill>
            </a:endParaRPr>
          </a:p>
          <a:p>
            <a:pPr>
              <a:lnSpc>
                <a:spcPct val="100000"/>
              </a:lnSpc>
            </a:pPr>
            <a:r>
              <a:rPr lang="en-US" altLang="en-US" dirty="0" smtClean="0">
                <a:solidFill>
                  <a:schemeClr val="tx1">
                    <a:lumMod val="75000"/>
                    <a:lumOff val="25000"/>
                  </a:schemeClr>
                </a:solidFill>
              </a:rPr>
              <a:t>Numeric Literals</a:t>
            </a:r>
          </a:p>
          <a:p>
            <a:pPr marL="60721" indent="-285750">
              <a:lnSpc>
                <a:spcPct val="100000"/>
              </a:lnSpc>
            </a:pPr>
            <a:endParaRPr lang="en-US" dirty="0">
              <a:solidFill>
                <a:schemeClr val="tx1">
                  <a:lumMod val="75000"/>
                  <a:lumOff val="25000"/>
                </a:schemeClr>
              </a:solidFill>
            </a:endParaRPr>
          </a:p>
          <a:p>
            <a:pPr>
              <a:lnSpc>
                <a:spcPct val="100000"/>
              </a:lnSpc>
            </a:pPr>
            <a:r>
              <a:rPr lang="en-US" altLang="en-US" dirty="0" smtClean="0">
                <a:solidFill>
                  <a:schemeClr val="tx1">
                    <a:lumMod val="75000"/>
                    <a:lumOff val="25000"/>
                  </a:schemeClr>
                </a:solidFill>
              </a:rPr>
              <a:t>Binary Literals</a:t>
            </a:r>
          </a:p>
          <a:p>
            <a:pPr marL="60721" indent="-285750">
              <a:lnSpc>
                <a:spcPct val="100000"/>
              </a:lnSpc>
            </a:pPr>
            <a:endParaRPr lang="en-US" altLang="en-US" dirty="0">
              <a:solidFill>
                <a:schemeClr val="tx1">
                  <a:lumMod val="75000"/>
                  <a:lumOff val="25000"/>
                </a:schemeClr>
              </a:solidFill>
            </a:endParaRPr>
          </a:p>
          <a:p>
            <a:pPr>
              <a:lnSpc>
                <a:spcPct val="100000"/>
              </a:lnSpc>
            </a:pPr>
            <a:r>
              <a:rPr lang="en-US" altLang="en-US" dirty="0" smtClean="0">
                <a:solidFill>
                  <a:schemeClr val="tx1">
                    <a:lumMod val="75000"/>
                    <a:lumOff val="25000"/>
                  </a:schemeClr>
                </a:solidFill>
              </a:rPr>
              <a:t>Strings </a:t>
            </a:r>
            <a:r>
              <a:rPr lang="en-US" altLang="en-US" dirty="0">
                <a:solidFill>
                  <a:schemeClr val="tx1">
                    <a:lumMod val="75000"/>
                    <a:lumOff val="25000"/>
                  </a:schemeClr>
                </a:solidFill>
              </a:rPr>
              <a:t>in Switch </a:t>
            </a:r>
            <a:r>
              <a:rPr lang="en-US" altLang="en-US" dirty="0" smtClean="0">
                <a:solidFill>
                  <a:schemeClr val="tx1">
                    <a:lumMod val="75000"/>
                    <a:lumOff val="25000"/>
                  </a:schemeClr>
                </a:solidFill>
              </a:rPr>
              <a:t>Statement</a:t>
            </a:r>
          </a:p>
          <a:p>
            <a:pPr>
              <a:lnSpc>
                <a:spcPct val="100000"/>
              </a:lnSpc>
            </a:pPr>
            <a:endParaRPr lang="en-US" altLang="en-US" dirty="0" smtClean="0">
              <a:solidFill>
                <a:schemeClr val="tx1">
                  <a:lumMod val="75000"/>
                  <a:lumOff val="25000"/>
                </a:schemeClr>
              </a:solidFill>
            </a:endParaRPr>
          </a:p>
          <a:p>
            <a:pPr>
              <a:lnSpc>
                <a:spcPct val="100000"/>
              </a:lnSpc>
            </a:pPr>
            <a:r>
              <a:rPr lang="en-US" altLang="en-US" dirty="0" smtClean="0">
                <a:solidFill>
                  <a:schemeClr val="tx1">
                    <a:lumMod val="75000"/>
                    <a:lumOff val="25000"/>
                  </a:schemeClr>
                </a:solidFill>
              </a:rPr>
              <a:t>Language Support For Collections</a:t>
            </a:r>
          </a:p>
          <a:p>
            <a:pPr marL="60721" indent="-285750">
              <a:lnSpc>
                <a:spcPct val="100000"/>
              </a:lnSpc>
            </a:pPr>
            <a:endParaRPr lang="en-US" altLang="en-US" dirty="0">
              <a:solidFill>
                <a:schemeClr val="tx1">
                  <a:lumMod val="75000"/>
                  <a:lumOff val="25000"/>
                </a:schemeClr>
              </a:solidFill>
            </a:endParaRPr>
          </a:p>
          <a:p>
            <a:pPr>
              <a:lnSpc>
                <a:spcPct val="100000"/>
              </a:lnSpc>
            </a:pPr>
            <a:r>
              <a:rPr lang="en-US" altLang="en-US" dirty="0" smtClean="0">
                <a:solidFill>
                  <a:schemeClr val="tx1">
                    <a:lumMod val="75000"/>
                    <a:lumOff val="25000"/>
                  </a:schemeClr>
                </a:solidFill>
              </a:rPr>
              <a:t>Diamond Operator</a:t>
            </a:r>
          </a:p>
          <a:p>
            <a:pPr>
              <a:lnSpc>
                <a:spcPct val="100000"/>
              </a:lnSpc>
            </a:pPr>
            <a:endParaRPr lang="en-US" altLang="en-US" dirty="0">
              <a:solidFill>
                <a:schemeClr val="tx1">
                  <a:lumMod val="75000"/>
                  <a:lumOff val="25000"/>
                </a:schemeClr>
              </a:solidFill>
            </a:endParaRPr>
          </a:p>
          <a:p>
            <a:pPr>
              <a:lnSpc>
                <a:spcPct val="100000"/>
              </a:lnSpc>
            </a:pPr>
            <a:r>
              <a:rPr lang="en-US" altLang="en-US" dirty="0" smtClean="0">
                <a:solidFill>
                  <a:schemeClr val="tx1">
                    <a:lumMod val="75000"/>
                    <a:lumOff val="25000"/>
                  </a:schemeClr>
                </a:solidFill>
              </a:rPr>
              <a:t>Multi Catch</a:t>
            </a:r>
          </a:p>
          <a:p>
            <a:pPr>
              <a:lnSpc>
                <a:spcPct val="100000"/>
              </a:lnSpc>
            </a:pPr>
            <a:endParaRPr lang="en-US" dirty="0">
              <a:solidFill>
                <a:schemeClr val="tx1">
                  <a:lumMod val="75000"/>
                  <a:lumOff val="25000"/>
                </a:schemeClr>
              </a:solidFill>
            </a:endParaRPr>
          </a:p>
          <a:p>
            <a:pPr>
              <a:lnSpc>
                <a:spcPct val="100000"/>
              </a:lnSpc>
            </a:pPr>
            <a:r>
              <a:rPr lang="en-US" altLang="en-US" dirty="0" smtClean="0">
                <a:solidFill>
                  <a:schemeClr val="tx1">
                    <a:lumMod val="75000"/>
                    <a:lumOff val="25000"/>
                  </a:schemeClr>
                </a:solidFill>
              </a:rPr>
              <a:t>Automatic </a:t>
            </a:r>
            <a:r>
              <a:rPr lang="en-US" altLang="en-US" dirty="0">
                <a:solidFill>
                  <a:schemeClr val="tx1">
                    <a:lumMod val="75000"/>
                    <a:lumOff val="25000"/>
                  </a:schemeClr>
                </a:solidFill>
              </a:rPr>
              <a:t>Resource </a:t>
            </a:r>
            <a:r>
              <a:rPr lang="en-US" altLang="en-US" dirty="0" smtClean="0">
                <a:solidFill>
                  <a:schemeClr val="tx1">
                    <a:lumMod val="75000"/>
                    <a:lumOff val="25000"/>
                  </a:schemeClr>
                </a:solidFill>
              </a:rPr>
              <a:t>Management</a:t>
            </a:r>
          </a:p>
          <a:p>
            <a:pPr lvl="1">
              <a:buFont typeface="Wingdings" pitchFamily="2" charset="2"/>
              <a:buChar char="Ø"/>
            </a:pPr>
            <a:endParaRPr lang="en-US" dirty="0">
              <a:solidFill>
                <a:schemeClr val="tx1">
                  <a:lumMod val="75000"/>
                  <a:lumOff val="25000"/>
                </a:schemeClr>
              </a:solidFill>
            </a:endParaRPr>
          </a:p>
          <a:p>
            <a:endParaRPr lang="en-US" dirty="0"/>
          </a:p>
        </p:txBody>
      </p:sp>
      <p:sp>
        <p:nvSpPr>
          <p:cNvPr id="4" name="Footer Placeholder 3"/>
          <p:cNvSpPr>
            <a:spLocks noGrp="1"/>
          </p:cNvSpPr>
          <p:nvPr>
            <p:ph type="ftr" sz="quarter" idx="3"/>
          </p:nvPr>
        </p:nvSpPr>
        <p:spPr/>
        <p:txBody>
          <a:bodyPr/>
          <a:lstStyle/>
          <a:p>
            <a:r>
              <a:rPr lang="en-IN" sz="700" smtClean="0"/>
              <a:t>Copyright © 2016 Tech Mahindra. All Rights Reserved.</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txBox="1">
            <a:spLocks noChangeArrowheads="1"/>
          </p:cNvSpPr>
          <p:nvPr/>
        </p:nvSpPr>
        <p:spPr>
          <a:xfrm>
            <a:off x="304800" y="706652"/>
            <a:ext cx="8229600" cy="5130800"/>
          </a:xfrm>
          <a:prstGeom prst="rect">
            <a:avLst/>
          </a:prstGeom>
        </p:spPr>
        <p:txBody>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buFont typeface="Wingdings" pitchFamily="2" charset="2"/>
              <a:buNone/>
            </a:pPr>
            <a:endParaRPr lang="en-IN" altLang="en-US" b="1" i="0" dirty="0" smtClean="0"/>
          </a:p>
          <a:p>
            <a:pPr>
              <a:lnSpc>
                <a:spcPct val="100000"/>
              </a:lnSpc>
              <a:buClr>
                <a:srgbClr val="C00000"/>
              </a:buClr>
            </a:pPr>
            <a:r>
              <a:rPr lang="en-IN" altLang="en-US" i="0" dirty="0" smtClean="0">
                <a:latin typeface="+mn-lt"/>
              </a:rPr>
              <a:t>JDK 1.0 (January 21, 1996)</a:t>
            </a:r>
          </a:p>
          <a:p>
            <a:pPr lvl="2">
              <a:lnSpc>
                <a:spcPct val="100000"/>
              </a:lnSpc>
              <a:buClr>
                <a:srgbClr val="C00000"/>
              </a:buClr>
              <a:buFont typeface="Wingdings" panose="05000000000000000000" pitchFamily="2" charset="2"/>
              <a:buChar char="§"/>
            </a:pPr>
            <a:r>
              <a:rPr lang="en-IN" altLang="en-US" i="0" dirty="0" smtClean="0">
                <a:latin typeface="+mn-lt"/>
              </a:rPr>
              <a:t>First Public Release</a:t>
            </a:r>
          </a:p>
          <a:p>
            <a:pPr lvl="2">
              <a:lnSpc>
                <a:spcPct val="100000"/>
              </a:lnSpc>
              <a:buClr>
                <a:srgbClr val="C00000"/>
              </a:buClr>
              <a:buFont typeface="Wingdings" panose="05000000000000000000" pitchFamily="2" charset="2"/>
              <a:buChar char="§"/>
            </a:pPr>
            <a:endParaRPr lang="en-IN" altLang="en-US" i="0" dirty="0" smtClean="0">
              <a:latin typeface="+mn-lt"/>
            </a:endParaRPr>
          </a:p>
          <a:p>
            <a:pPr>
              <a:lnSpc>
                <a:spcPct val="100000"/>
              </a:lnSpc>
              <a:buClr>
                <a:srgbClr val="C00000"/>
              </a:buClr>
            </a:pPr>
            <a:r>
              <a:rPr lang="en-IN" altLang="en-US" i="0" dirty="0" smtClean="0">
                <a:latin typeface="+mn-lt"/>
              </a:rPr>
              <a:t>JDK 1.1 (February 19, </a:t>
            </a:r>
            <a:r>
              <a:rPr lang="en-IN" altLang="en-US" i="0" dirty="0" smtClean="0">
                <a:latin typeface="+mn-lt"/>
              </a:rPr>
              <a:t>1997)</a:t>
            </a:r>
          </a:p>
          <a:p>
            <a:pPr>
              <a:lnSpc>
                <a:spcPct val="100000"/>
              </a:lnSpc>
              <a:buClr>
                <a:srgbClr val="C00000"/>
              </a:buClr>
            </a:pPr>
            <a:endParaRPr lang="en-IN" altLang="en-US" i="0" dirty="0">
              <a:latin typeface="+mn-lt"/>
            </a:endParaRPr>
          </a:p>
          <a:p>
            <a:pPr>
              <a:lnSpc>
                <a:spcPct val="100000"/>
              </a:lnSpc>
              <a:buClr>
                <a:srgbClr val="C00000"/>
              </a:buClr>
            </a:pPr>
            <a:r>
              <a:rPr lang="en-IN" altLang="en-US" i="0" dirty="0" smtClean="0"/>
              <a:t>J2SE </a:t>
            </a:r>
            <a:r>
              <a:rPr lang="en-IN" altLang="en-US" i="0" dirty="0"/>
              <a:t>1.2 (December 8, </a:t>
            </a:r>
            <a:r>
              <a:rPr lang="en-IN" altLang="en-US" i="0" dirty="0" smtClean="0"/>
              <a:t>1998)</a:t>
            </a:r>
          </a:p>
          <a:p>
            <a:pPr>
              <a:lnSpc>
                <a:spcPct val="100000"/>
              </a:lnSpc>
              <a:buClr>
                <a:srgbClr val="C00000"/>
              </a:buClr>
            </a:pPr>
            <a:endParaRPr lang="en-IN" altLang="en-US" i="0" dirty="0"/>
          </a:p>
          <a:p>
            <a:pPr>
              <a:lnSpc>
                <a:spcPct val="100000"/>
              </a:lnSpc>
              <a:buClr>
                <a:srgbClr val="C00000"/>
              </a:buClr>
            </a:pPr>
            <a:r>
              <a:rPr lang="en-IN" altLang="en-US" i="0" dirty="0" smtClean="0"/>
              <a:t>J2SE </a:t>
            </a:r>
            <a:r>
              <a:rPr lang="en-IN" altLang="en-US" i="0" dirty="0"/>
              <a:t>1.3 (May 8, 2000)</a:t>
            </a:r>
          </a:p>
          <a:p>
            <a:pPr marL="292100" lvl="2" indent="0">
              <a:lnSpc>
                <a:spcPct val="100000"/>
              </a:lnSpc>
              <a:buClr>
                <a:srgbClr val="C00000"/>
              </a:buClr>
              <a:buNone/>
            </a:pPr>
            <a:endParaRPr lang="en-IN" altLang="en-US" i="0" dirty="0" smtClean="0">
              <a:latin typeface="+mn-lt"/>
            </a:endParaRPr>
          </a:p>
          <a:p>
            <a:pPr>
              <a:lnSpc>
                <a:spcPct val="100000"/>
              </a:lnSpc>
              <a:buClr>
                <a:srgbClr val="C00000"/>
              </a:buClr>
            </a:pPr>
            <a:r>
              <a:rPr lang="en-IN" altLang="en-US" i="0" dirty="0" smtClean="0">
                <a:latin typeface="+mn-lt"/>
              </a:rPr>
              <a:t>J2SE 1.4 (February 6, 2002)</a:t>
            </a:r>
          </a:p>
          <a:p>
            <a:pPr lvl="2">
              <a:lnSpc>
                <a:spcPct val="100000"/>
              </a:lnSpc>
              <a:buClr>
                <a:srgbClr val="C00000"/>
              </a:buClr>
              <a:buFont typeface="Wingdings" panose="05000000000000000000" pitchFamily="2" charset="2"/>
              <a:buChar char="§"/>
            </a:pPr>
            <a:r>
              <a:rPr lang="en-IN" altLang="en-US" i="0" dirty="0" smtClean="0">
                <a:latin typeface="+mn-lt"/>
              </a:rPr>
              <a:t>Assertions (code verification)</a:t>
            </a:r>
          </a:p>
          <a:p>
            <a:pPr lvl="2">
              <a:lnSpc>
                <a:spcPct val="100000"/>
              </a:lnSpc>
              <a:buClr>
                <a:srgbClr val="C00000"/>
              </a:buClr>
              <a:buFont typeface="Wingdings" panose="05000000000000000000" pitchFamily="2" charset="2"/>
              <a:buChar char="§"/>
            </a:pPr>
            <a:endParaRPr lang="en-IN" altLang="en-US" i="0" dirty="0" smtClean="0">
              <a:latin typeface="+mn-lt"/>
            </a:endParaRPr>
          </a:p>
          <a:p>
            <a:pPr lvl="1">
              <a:lnSpc>
                <a:spcPct val="100000"/>
              </a:lnSpc>
              <a:buClr>
                <a:srgbClr val="C00000"/>
              </a:buClr>
            </a:pPr>
            <a:r>
              <a:rPr lang="en-IN" altLang="en-US" i="0" dirty="0" smtClean="0"/>
              <a:t>J2SE 5.0 (September 30, 2004)</a:t>
            </a:r>
          </a:p>
          <a:p>
            <a:pPr lvl="2">
              <a:lnSpc>
                <a:spcPct val="100000"/>
              </a:lnSpc>
              <a:buClr>
                <a:srgbClr val="C00000"/>
              </a:buClr>
              <a:buFont typeface="Wingdings" panose="05000000000000000000" pitchFamily="2" charset="2"/>
              <a:buChar char="§"/>
            </a:pPr>
            <a:r>
              <a:rPr lang="en-IN" altLang="en-US" i="0" dirty="0" smtClean="0">
                <a:latin typeface="+mn-lt"/>
              </a:rPr>
              <a:t>Generics et. al. (ease of development)</a:t>
            </a:r>
          </a:p>
          <a:p>
            <a:pPr lvl="2">
              <a:lnSpc>
                <a:spcPct val="100000"/>
              </a:lnSpc>
              <a:buClr>
                <a:srgbClr val="C00000"/>
              </a:buClr>
              <a:buFont typeface="Wingdings" panose="05000000000000000000" pitchFamily="2" charset="2"/>
              <a:buChar char="§"/>
            </a:pPr>
            <a:endParaRPr lang="en-IN" altLang="en-US" i="0" dirty="0" smtClean="0">
              <a:latin typeface="+mn-lt"/>
            </a:endParaRPr>
          </a:p>
          <a:p>
            <a:pPr>
              <a:lnSpc>
                <a:spcPct val="100000"/>
              </a:lnSpc>
              <a:buClr>
                <a:srgbClr val="C00000"/>
              </a:buClr>
            </a:pPr>
            <a:r>
              <a:rPr lang="en-IN" altLang="en-US" i="0" dirty="0" smtClean="0">
                <a:latin typeface="+mn-lt"/>
              </a:rPr>
              <a:t>Java SE 6 (December 11, 2006)</a:t>
            </a:r>
          </a:p>
          <a:p>
            <a:pPr lvl="2">
              <a:lnSpc>
                <a:spcPct val="100000"/>
              </a:lnSpc>
              <a:buClr>
                <a:srgbClr val="C00000"/>
              </a:buClr>
              <a:buFont typeface="Wingdings" panose="05000000000000000000" pitchFamily="2" charset="2"/>
              <a:buChar char="§"/>
            </a:pPr>
            <a:r>
              <a:rPr lang="en-IN" altLang="en-US" i="0" dirty="0" smtClean="0">
                <a:latin typeface="+mn-lt"/>
              </a:rPr>
              <a:t>XML Processing and Web services</a:t>
            </a:r>
          </a:p>
          <a:p>
            <a:pPr lvl="2">
              <a:lnSpc>
                <a:spcPct val="100000"/>
              </a:lnSpc>
              <a:buClr>
                <a:srgbClr val="C00000"/>
              </a:buClr>
              <a:buFont typeface="Wingdings" panose="05000000000000000000" pitchFamily="2" charset="2"/>
              <a:buChar char="§"/>
            </a:pPr>
            <a:endParaRPr lang="en-IN" altLang="en-US" i="0" dirty="0" smtClean="0">
              <a:latin typeface="+mn-lt"/>
            </a:endParaRPr>
          </a:p>
          <a:p>
            <a:pPr>
              <a:lnSpc>
                <a:spcPct val="100000"/>
              </a:lnSpc>
              <a:buClr>
                <a:srgbClr val="C00000"/>
              </a:buClr>
            </a:pPr>
            <a:r>
              <a:rPr lang="en-IN" altLang="en-US" i="0" dirty="0" smtClean="0">
                <a:latin typeface="+mn-lt"/>
              </a:rPr>
              <a:t>Java SE 7 (July 28, 2011)</a:t>
            </a:r>
          </a:p>
          <a:p>
            <a:pPr lvl="2">
              <a:lnSpc>
                <a:spcPct val="100000"/>
              </a:lnSpc>
              <a:buClr>
                <a:srgbClr val="C00000"/>
              </a:buClr>
              <a:buFont typeface="Wingdings" panose="05000000000000000000" pitchFamily="2" charset="2"/>
              <a:buChar char="§"/>
            </a:pPr>
            <a:r>
              <a:rPr lang="en-IN" altLang="en-US" dirty="0" smtClean="0">
                <a:latin typeface="+mn-lt"/>
              </a:rPr>
              <a:t>Try with resources , Diamond Operator , Binary Literals , Strings in Switch</a:t>
            </a:r>
            <a:endParaRPr lang="en-IN" altLang="en-US" i="0" dirty="0">
              <a:latin typeface="+mn-lt"/>
            </a:endParaRPr>
          </a:p>
        </p:txBody>
      </p:sp>
      <p:sp>
        <p:nvSpPr>
          <p:cNvPr id="3" name="Rectangle 2"/>
          <p:cNvSpPr txBox="1">
            <a:spLocks noChangeArrowheads="1"/>
          </p:cNvSpPr>
          <p:nvPr/>
        </p:nvSpPr>
        <p:spPr>
          <a:xfrm>
            <a:off x="2304141" y="211610"/>
            <a:ext cx="4869545" cy="758812"/>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fontAlgn="auto">
              <a:lnSpc>
                <a:spcPct val="100000"/>
              </a:lnSpc>
              <a:spcAft>
                <a:spcPts val="0"/>
              </a:spcAft>
            </a:pPr>
            <a:endParaRPr lang="en-IN" i="0" dirty="0">
              <a:solidFill>
                <a:srgbClr val="C00000"/>
              </a:solidFill>
              <a:latin typeface="Calibri" pitchFamily="34" charset="0"/>
              <a:cs typeface="Calibri" pitchFamily="34" charset="0"/>
            </a:endParaRPr>
          </a:p>
        </p:txBody>
      </p:sp>
      <p:sp>
        <p:nvSpPr>
          <p:cNvPr id="5" name="Title 4"/>
          <p:cNvSpPr>
            <a:spLocks noGrp="1"/>
          </p:cNvSpPr>
          <p:nvPr>
            <p:ph type="title"/>
          </p:nvPr>
        </p:nvSpPr>
        <p:spPr>
          <a:xfrm>
            <a:off x="304800" y="501071"/>
            <a:ext cx="6705600" cy="411162"/>
          </a:xfrm>
        </p:spPr>
        <p:txBody>
          <a:bodyPr/>
          <a:lstStyle/>
          <a:p>
            <a:r>
              <a:rPr lang="en-IN" dirty="0"/>
              <a:t>History Of JAVA </a:t>
            </a:r>
            <a:r>
              <a:rPr lang="en-IN" dirty="0" smtClean="0"/>
              <a:t>Language</a:t>
            </a:r>
            <a:endParaRPr lang="en-IN" dirty="0"/>
          </a:p>
        </p:txBody>
      </p:sp>
      <p:sp>
        <p:nvSpPr>
          <p:cNvPr id="7" name="Footer Placeholder 6"/>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461558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1000" fill="hold"/>
                                        <p:tgtEl>
                                          <p:spTgt spid="2">
                                            <p:txEl>
                                              <p:pRg st="1" end="1"/>
                                            </p:txEl>
                                          </p:spTgt>
                                        </p:tgtEl>
                                        <p:attrNameLst>
                                          <p:attrName>ppt_w</p:attrName>
                                        </p:attrNameLst>
                                      </p:cBhvr>
                                      <p:tavLst>
                                        <p:tav tm="0">
                                          <p:val>
                                            <p:strVal val="#ppt_w*0.05"/>
                                          </p:val>
                                        </p:tav>
                                        <p:tav tm="100000">
                                          <p:val>
                                            <p:strVal val="#ppt_w"/>
                                          </p:val>
                                        </p:tav>
                                      </p:tavLst>
                                    </p:anim>
                                    <p:anim calcmode="lin" valueType="num">
                                      <p:cBhvr>
                                        <p:cTn id="8" dur="1000" fill="hold"/>
                                        <p:tgtEl>
                                          <p:spTgt spid="2">
                                            <p:txEl>
                                              <p:pRg st="1" end="1"/>
                                            </p:txEl>
                                          </p:spTgt>
                                        </p:tgtEl>
                                        <p:attrNameLst>
                                          <p:attrName>ppt_h</p:attrName>
                                        </p:attrNameLst>
                                      </p:cBhvr>
                                      <p:tavLst>
                                        <p:tav tm="0">
                                          <p:val>
                                            <p:strVal val="#ppt_h"/>
                                          </p:val>
                                        </p:tav>
                                        <p:tav tm="100000">
                                          <p:val>
                                            <p:strVal val="#ppt_h"/>
                                          </p:val>
                                        </p:tav>
                                      </p:tavLst>
                                    </p:anim>
                                    <p:anim calcmode="lin" valueType="num">
                                      <p:cBhvr>
                                        <p:cTn id="9" dur="1000" fill="hold"/>
                                        <p:tgtEl>
                                          <p:spTgt spid="2">
                                            <p:txEl>
                                              <p:pRg st="1" end="1"/>
                                            </p:txEl>
                                          </p:spTgt>
                                        </p:tgtEl>
                                        <p:attrNameLst>
                                          <p:attrName>ppt_x</p:attrName>
                                        </p:attrNameLst>
                                      </p:cBhvr>
                                      <p:tavLst>
                                        <p:tav tm="0">
                                          <p:val>
                                            <p:strVal val="#ppt_x-.2"/>
                                          </p:val>
                                        </p:tav>
                                        <p:tav tm="100000">
                                          <p:val>
                                            <p:strVal val="#ppt_x"/>
                                          </p:val>
                                        </p:tav>
                                      </p:tavLst>
                                    </p:anim>
                                    <p:anim calcmode="lin" valueType="num">
                                      <p:cBhvr>
                                        <p:cTn id="10" dur="1000" fill="hold"/>
                                        <p:tgtEl>
                                          <p:spTgt spid="2">
                                            <p:txEl>
                                              <p:pRg st="1" end="1"/>
                                            </p:txEl>
                                          </p:spTgt>
                                        </p:tgtEl>
                                        <p:attrNameLst>
                                          <p:attrName>ppt_y</p:attrName>
                                        </p:attrNameLst>
                                      </p:cBhvr>
                                      <p:tavLst>
                                        <p:tav tm="0">
                                          <p:val>
                                            <p:strVal val="#ppt_y"/>
                                          </p:val>
                                        </p:tav>
                                        <p:tav tm="100000">
                                          <p:val>
                                            <p:strVal val="#ppt_y"/>
                                          </p:val>
                                        </p:tav>
                                      </p:tavLst>
                                    </p:anim>
                                    <p:animEffect transition="in" filter="fade">
                                      <p:cBhvr>
                                        <p:cTn id="11" dur="1000"/>
                                        <p:tgtEl>
                                          <p:spTgt spid="2">
                                            <p:txEl>
                                              <p:pRg st="1" end="1"/>
                                            </p:txEl>
                                          </p:spTgt>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 calcmode="lin" valueType="num">
                                      <p:cBhvr>
                                        <p:cTn id="14" dur="1000" fill="hold"/>
                                        <p:tgtEl>
                                          <p:spTgt spid="2">
                                            <p:txEl>
                                              <p:pRg st="2" end="2"/>
                                            </p:txEl>
                                          </p:spTgt>
                                        </p:tgtEl>
                                        <p:attrNameLst>
                                          <p:attrName>ppt_w</p:attrName>
                                        </p:attrNameLst>
                                      </p:cBhvr>
                                      <p:tavLst>
                                        <p:tav tm="0">
                                          <p:val>
                                            <p:strVal val="#ppt_w*0.05"/>
                                          </p:val>
                                        </p:tav>
                                        <p:tav tm="100000">
                                          <p:val>
                                            <p:strVal val="#ppt_w"/>
                                          </p:val>
                                        </p:tav>
                                      </p:tavLst>
                                    </p:anim>
                                    <p:anim calcmode="lin" valueType="num">
                                      <p:cBhvr>
                                        <p:cTn id="15" dur="1000" fill="hold"/>
                                        <p:tgtEl>
                                          <p:spTgt spid="2">
                                            <p:txEl>
                                              <p:pRg st="2" end="2"/>
                                            </p:txEl>
                                          </p:spTgt>
                                        </p:tgtEl>
                                        <p:attrNameLst>
                                          <p:attrName>ppt_h</p:attrName>
                                        </p:attrNameLst>
                                      </p:cBhvr>
                                      <p:tavLst>
                                        <p:tav tm="0">
                                          <p:val>
                                            <p:strVal val="#ppt_h"/>
                                          </p:val>
                                        </p:tav>
                                        <p:tav tm="100000">
                                          <p:val>
                                            <p:strVal val="#ppt_h"/>
                                          </p:val>
                                        </p:tav>
                                      </p:tavLst>
                                    </p:anim>
                                    <p:anim calcmode="lin" valueType="num">
                                      <p:cBhvr>
                                        <p:cTn id="16" dur="1000" fill="hold"/>
                                        <p:tgtEl>
                                          <p:spTgt spid="2">
                                            <p:txEl>
                                              <p:pRg st="2" end="2"/>
                                            </p:txEl>
                                          </p:spTgt>
                                        </p:tgtEl>
                                        <p:attrNameLst>
                                          <p:attrName>ppt_x</p:attrName>
                                        </p:attrNameLst>
                                      </p:cBhvr>
                                      <p:tavLst>
                                        <p:tav tm="0">
                                          <p:val>
                                            <p:strVal val="#ppt_x-.2"/>
                                          </p:val>
                                        </p:tav>
                                        <p:tav tm="100000">
                                          <p:val>
                                            <p:strVal val="#ppt_x"/>
                                          </p:val>
                                        </p:tav>
                                      </p:tavLst>
                                    </p:anim>
                                    <p:anim calcmode="lin" valueType="num">
                                      <p:cBhvr>
                                        <p:cTn id="17" dur="1000" fill="hold"/>
                                        <p:tgtEl>
                                          <p:spTgt spid="2">
                                            <p:txEl>
                                              <p:pRg st="2" end="2"/>
                                            </p:txEl>
                                          </p:spTgt>
                                        </p:tgtEl>
                                        <p:attrNameLst>
                                          <p:attrName>ppt_y</p:attrName>
                                        </p:attrNameLst>
                                      </p:cBhvr>
                                      <p:tavLst>
                                        <p:tav tm="0">
                                          <p:val>
                                            <p:strVal val="#ppt_y"/>
                                          </p:val>
                                        </p:tav>
                                        <p:tav tm="100000">
                                          <p:val>
                                            <p:strVal val="#ppt_y"/>
                                          </p:val>
                                        </p:tav>
                                      </p:tavLst>
                                    </p:anim>
                                    <p:animEffect transition="in" filter="fade">
                                      <p:cBhvr>
                                        <p:cTn id="18" dur="10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4" presetClass="entr" presetSubtype="0" accel="10000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p:cTn id="23" dur="1000" fill="hold"/>
                                        <p:tgtEl>
                                          <p:spTgt spid="2">
                                            <p:txEl>
                                              <p:pRg st="4" end="4"/>
                                            </p:txEl>
                                          </p:spTgt>
                                        </p:tgtEl>
                                        <p:attrNameLst>
                                          <p:attrName>ppt_w</p:attrName>
                                        </p:attrNameLst>
                                      </p:cBhvr>
                                      <p:tavLst>
                                        <p:tav tm="0">
                                          <p:val>
                                            <p:strVal val="#ppt_w*0.05"/>
                                          </p:val>
                                        </p:tav>
                                        <p:tav tm="100000">
                                          <p:val>
                                            <p:strVal val="#ppt_w"/>
                                          </p:val>
                                        </p:tav>
                                      </p:tavLst>
                                    </p:anim>
                                    <p:anim calcmode="lin" valueType="num">
                                      <p:cBhvr>
                                        <p:cTn id="24" dur="1000" fill="hold"/>
                                        <p:tgtEl>
                                          <p:spTgt spid="2">
                                            <p:txEl>
                                              <p:pRg st="4" end="4"/>
                                            </p:txEl>
                                          </p:spTgt>
                                        </p:tgtEl>
                                        <p:attrNameLst>
                                          <p:attrName>ppt_h</p:attrName>
                                        </p:attrNameLst>
                                      </p:cBhvr>
                                      <p:tavLst>
                                        <p:tav tm="0">
                                          <p:val>
                                            <p:strVal val="#ppt_h"/>
                                          </p:val>
                                        </p:tav>
                                        <p:tav tm="100000">
                                          <p:val>
                                            <p:strVal val="#ppt_h"/>
                                          </p:val>
                                        </p:tav>
                                      </p:tavLst>
                                    </p:anim>
                                    <p:anim calcmode="lin" valueType="num">
                                      <p:cBhvr>
                                        <p:cTn id="25" dur="1000" fill="hold"/>
                                        <p:tgtEl>
                                          <p:spTgt spid="2">
                                            <p:txEl>
                                              <p:pRg st="4" end="4"/>
                                            </p:txEl>
                                          </p:spTgt>
                                        </p:tgtEl>
                                        <p:attrNameLst>
                                          <p:attrName>ppt_x</p:attrName>
                                        </p:attrNameLst>
                                      </p:cBhvr>
                                      <p:tavLst>
                                        <p:tav tm="0">
                                          <p:val>
                                            <p:strVal val="#ppt_x-.2"/>
                                          </p:val>
                                        </p:tav>
                                        <p:tav tm="100000">
                                          <p:val>
                                            <p:strVal val="#ppt_x"/>
                                          </p:val>
                                        </p:tav>
                                      </p:tavLst>
                                    </p:anim>
                                    <p:anim calcmode="lin" valueType="num">
                                      <p:cBhvr>
                                        <p:cTn id="26" dur="1000" fill="hold"/>
                                        <p:tgtEl>
                                          <p:spTgt spid="2">
                                            <p:txEl>
                                              <p:pRg st="4" end="4"/>
                                            </p:txEl>
                                          </p:spTgt>
                                        </p:tgtEl>
                                        <p:attrNameLst>
                                          <p:attrName>ppt_y</p:attrName>
                                        </p:attrNameLst>
                                      </p:cBhvr>
                                      <p:tavLst>
                                        <p:tav tm="0">
                                          <p:val>
                                            <p:strVal val="#ppt_y"/>
                                          </p:val>
                                        </p:tav>
                                        <p:tav tm="100000">
                                          <p:val>
                                            <p:strVal val="#ppt_y"/>
                                          </p:val>
                                        </p:tav>
                                      </p:tavLst>
                                    </p:anim>
                                    <p:animEffect transition="in" filter="fade">
                                      <p:cBhvr>
                                        <p:cTn id="27" dur="10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4" presetClass="entr" presetSubtype="0" accel="10000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 calcmode="lin" valueType="num">
                                      <p:cBhvr>
                                        <p:cTn id="32" dur="1000" fill="hold"/>
                                        <p:tgtEl>
                                          <p:spTgt spid="2">
                                            <p:txEl>
                                              <p:pRg st="6" end="6"/>
                                            </p:txEl>
                                          </p:spTgt>
                                        </p:tgtEl>
                                        <p:attrNameLst>
                                          <p:attrName>ppt_w</p:attrName>
                                        </p:attrNameLst>
                                      </p:cBhvr>
                                      <p:tavLst>
                                        <p:tav tm="0">
                                          <p:val>
                                            <p:strVal val="#ppt_w*0.05"/>
                                          </p:val>
                                        </p:tav>
                                        <p:tav tm="100000">
                                          <p:val>
                                            <p:strVal val="#ppt_w"/>
                                          </p:val>
                                        </p:tav>
                                      </p:tavLst>
                                    </p:anim>
                                    <p:anim calcmode="lin" valueType="num">
                                      <p:cBhvr>
                                        <p:cTn id="33" dur="1000" fill="hold"/>
                                        <p:tgtEl>
                                          <p:spTgt spid="2">
                                            <p:txEl>
                                              <p:pRg st="6" end="6"/>
                                            </p:txEl>
                                          </p:spTgt>
                                        </p:tgtEl>
                                        <p:attrNameLst>
                                          <p:attrName>ppt_h</p:attrName>
                                        </p:attrNameLst>
                                      </p:cBhvr>
                                      <p:tavLst>
                                        <p:tav tm="0">
                                          <p:val>
                                            <p:strVal val="#ppt_h"/>
                                          </p:val>
                                        </p:tav>
                                        <p:tav tm="100000">
                                          <p:val>
                                            <p:strVal val="#ppt_h"/>
                                          </p:val>
                                        </p:tav>
                                      </p:tavLst>
                                    </p:anim>
                                    <p:anim calcmode="lin" valueType="num">
                                      <p:cBhvr>
                                        <p:cTn id="34" dur="1000" fill="hold"/>
                                        <p:tgtEl>
                                          <p:spTgt spid="2">
                                            <p:txEl>
                                              <p:pRg st="6" end="6"/>
                                            </p:txEl>
                                          </p:spTgt>
                                        </p:tgtEl>
                                        <p:attrNameLst>
                                          <p:attrName>ppt_x</p:attrName>
                                        </p:attrNameLst>
                                      </p:cBhvr>
                                      <p:tavLst>
                                        <p:tav tm="0">
                                          <p:val>
                                            <p:strVal val="#ppt_x-.2"/>
                                          </p:val>
                                        </p:tav>
                                        <p:tav tm="100000">
                                          <p:val>
                                            <p:strVal val="#ppt_x"/>
                                          </p:val>
                                        </p:tav>
                                      </p:tavLst>
                                    </p:anim>
                                    <p:anim calcmode="lin" valueType="num">
                                      <p:cBhvr>
                                        <p:cTn id="35" dur="1000" fill="hold"/>
                                        <p:tgtEl>
                                          <p:spTgt spid="2">
                                            <p:txEl>
                                              <p:pRg st="6" end="6"/>
                                            </p:txEl>
                                          </p:spTgt>
                                        </p:tgtEl>
                                        <p:attrNameLst>
                                          <p:attrName>ppt_y</p:attrName>
                                        </p:attrNameLst>
                                      </p:cBhvr>
                                      <p:tavLst>
                                        <p:tav tm="0">
                                          <p:val>
                                            <p:strVal val="#ppt_y"/>
                                          </p:val>
                                        </p:tav>
                                        <p:tav tm="100000">
                                          <p:val>
                                            <p:strVal val="#ppt_y"/>
                                          </p:val>
                                        </p:tav>
                                      </p:tavLst>
                                    </p:anim>
                                    <p:animEffect transition="in" filter="fade">
                                      <p:cBhvr>
                                        <p:cTn id="36" dur="10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4" presetClass="entr" presetSubtype="0" accel="100000" fill="hold" grpId="0" nodeType="click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 calcmode="lin" valueType="num">
                                      <p:cBhvr>
                                        <p:cTn id="41" dur="1000" fill="hold"/>
                                        <p:tgtEl>
                                          <p:spTgt spid="2">
                                            <p:txEl>
                                              <p:pRg st="8" end="8"/>
                                            </p:txEl>
                                          </p:spTgt>
                                        </p:tgtEl>
                                        <p:attrNameLst>
                                          <p:attrName>ppt_w</p:attrName>
                                        </p:attrNameLst>
                                      </p:cBhvr>
                                      <p:tavLst>
                                        <p:tav tm="0">
                                          <p:val>
                                            <p:strVal val="#ppt_w*0.05"/>
                                          </p:val>
                                        </p:tav>
                                        <p:tav tm="100000">
                                          <p:val>
                                            <p:strVal val="#ppt_w"/>
                                          </p:val>
                                        </p:tav>
                                      </p:tavLst>
                                    </p:anim>
                                    <p:anim calcmode="lin" valueType="num">
                                      <p:cBhvr>
                                        <p:cTn id="42" dur="1000" fill="hold"/>
                                        <p:tgtEl>
                                          <p:spTgt spid="2">
                                            <p:txEl>
                                              <p:pRg st="8" end="8"/>
                                            </p:txEl>
                                          </p:spTgt>
                                        </p:tgtEl>
                                        <p:attrNameLst>
                                          <p:attrName>ppt_h</p:attrName>
                                        </p:attrNameLst>
                                      </p:cBhvr>
                                      <p:tavLst>
                                        <p:tav tm="0">
                                          <p:val>
                                            <p:strVal val="#ppt_h"/>
                                          </p:val>
                                        </p:tav>
                                        <p:tav tm="100000">
                                          <p:val>
                                            <p:strVal val="#ppt_h"/>
                                          </p:val>
                                        </p:tav>
                                      </p:tavLst>
                                    </p:anim>
                                    <p:anim calcmode="lin" valueType="num">
                                      <p:cBhvr>
                                        <p:cTn id="43" dur="1000" fill="hold"/>
                                        <p:tgtEl>
                                          <p:spTgt spid="2">
                                            <p:txEl>
                                              <p:pRg st="8" end="8"/>
                                            </p:txEl>
                                          </p:spTgt>
                                        </p:tgtEl>
                                        <p:attrNameLst>
                                          <p:attrName>ppt_x</p:attrName>
                                        </p:attrNameLst>
                                      </p:cBhvr>
                                      <p:tavLst>
                                        <p:tav tm="0">
                                          <p:val>
                                            <p:strVal val="#ppt_x-.2"/>
                                          </p:val>
                                        </p:tav>
                                        <p:tav tm="100000">
                                          <p:val>
                                            <p:strVal val="#ppt_x"/>
                                          </p:val>
                                        </p:tav>
                                      </p:tavLst>
                                    </p:anim>
                                    <p:anim calcmode="lin" valueType="num">
                                      <p:cBhvr>
                                        <p:cTn id="44" dur="1000" fill="hold"/>
                                        <p:tgtEl>
                                          <p:spTgt spid="2">
                                            <p:txEl>
                                              <p:pRg st="8" end="8"/>
                                            </p:txEl>
                                          </p:spTgt>
                                        </p:tgtEl>
                                        <p:attrNameLst>
                                          <p:attrName>ppt_y</p:attrName>
                                        </p:attrNameLst>
                                      </p:cBhvr>
                                      <p:tavLst>
                                        <p:tav tm="0">
                                          <p:val>
                                            <p:strVal val="#ppt_y"/>
                                          </p:val>
                                        </p:tav>
                                        <p:tav tm="100000">
                                          <p:val>
                                            <p:strVal val="#ppt_y"/>
                                          </p:val>
                                        </p:tav>
                                      </p:tavLst>
                                    </p:anim>
                                    <p:animEffect transition="in" filter="fade">
                                      <p:cBhvr>
                                        <p:cTn id="45" dur="1000"/>
                                        <p:tgtEl>
                                          <p:spTgt spid="2">
                                            <p:txEl>
                                              <p:pRg st="8" end="8"/>
                                            </p:txEl>
                                          </p:spTgt>
                                        </p:tgtEl>
                                      </p:cBhvr>
                                    </p:animEffect>
                                  </p:childTnLst>
                                </p:cTn>
                              </p:par>
                              <p:par>
                                <p:cTn id="46" presetID="54" presetClass="entr" presetSubtype="0" accel="100000" fill="hold" grpId="0" nodeType="withEffect">
                                  <p:stCondLst>
                                    <p:cond delay="0"/>
                                  </p:stCondLst>
                                  <p:childTnLst>
                                    <p:set>
                                      <p:cBhvr>
                                        <p:cTn id="47" dur="1" fill="hold">
                                          <p:stCondLst>
                                            <p:cond delay="0"/>
                                          </p:stCondLst>
                                        </p:cTn>
                                        <p:tgtEl>
                                          <p:spTgt spid="2">
                                            <p:txEl>
                                              <p:pRg st="11" end="11"/>
                                            </p:txEl>
                                          </p:spTgt>
                                        </p:tgtEl>
                                        <p:attrNameLst>
                                          <p:attrName>style.visibility</p:attrName>
                                        </p:attrNameLst>
                                      </p:cBhvr>
                                      <p:to>
                                        <p:strVal val="visible"/>
                                      </p:to>
                                    </p:set>
                                    <p:anim calcmode="lin" valueType="num">
                                      <p:cBhvr>
                                        <p:cTn id="48" dur="1000" fill="hold"/>
                                        <p:tgtEl>
                                          <p:spTgt spid="2">
                                            <p:txEl>
                                              <p:pRg st="11" end="11"/>
                                            </p:txEl>
                                          </p:spTgt>
                                        </p:tgtEl>
                                        <p:attrNameLst>
                                          <p:attrName>ppt_w</p:attrName>
                                        </p:attrNameLst>
                                      </p:cBhvr>
                                      <p:tavLst>
                                        <p:tav tm="0">
                                          <p:val>
                                            <p:strVal val="#ppt_w*0.05"/>
                                          </p:val>
                                        </p:tav>
                                        <p:tav tm="100000">
                                          <p:val>
                                            <p:strVal val="#ppt_w"/>
                                          </p:val>
                                        </p:tav>
                                      </p:tavLst>
                                    </p:anim>
                                    <p:anim calcmode="lin" valueType="num">
                                      <p:cBhvr>
                                        <p:cTn id="49" dur="1000" fill="hold"/>
                                        <p:tgtEl>
                                          <p:spTgt spid="2">
                                            <p:txEl>
                                              <p:pRg st="11" end="11"/>
                                            </p:txEl>
                                          </p:spTgt>
                                        </p:tgtEl>
                                        <p:attrNameLst>
                                          <p:attrName>ppt_h</p:attrName>
                                        </p:attrNameLst>
                                      </p:cBhvr>
                                      <p:tavLst>
                                        <p:tav tm="0">
                                          <p:val>
                                            <p:strVal val="#ppt_h"/>
                                          </p:val>
                                        </p:tav>
                                        <p:tav tm="100000">
                                          <p:val>
                                            <p:strVal val="#ppt_h"/>
                                          </p:val>
                                        </p:tav>
                                      </p:tavLst>
                                    </p:anim>
                                    <p:anim calcmode="lin" valueType="num">
                                      <p:cBhvr>
                                        <p:cTn id="50" dur="1000" fill="hold"/>
                                        <p:tgtEl>
                                          <p:spTgt spid="2">
                                            <p:txEl>
                                              <p:pRg st="11" end="11"/>
                                            </p:txEl>
                                          </p:spTgt>
                                        </p:tgtEl>
                                        <p:attrNameLst>
                                          <p:attrName>ppt_x</p:attrName>
                                        </p:attrNameLst>
                                      </p:cBhvr>
                                      <p:tavLst>
                                        <p:tav tm="0">
                                          <p:val>
                                            <p:strVal val="#ppt_x-.2"/>
                                          </p:val>
                                        </p:tav>
                                        <p:tav tm="100000">
                                          <p:val>
                                            <p:strVal val="#ppt_x"/>
                                          </p:val>
                                        </p:tav>
                                      </p:tavLst>
                                    </p:anim>
                                    <p:anim calcmode="lin" valueType="num">
                                      <p:cBhvr>
                                        <p:cTn id="51" dur="1000" fill="hold"/>
                                        <p:tgtEl>
                                          <p:spTgt spid="2">
                                            <p:txEl>
                                              <p:pRg st="11" end="11"/>
                                            </p:txEl>
                                          </p:spTgt>
                                        </p:tgtEl>
                                        <p:attrNameLst>
                                          <p:attrName>ppt_y</p:attrName>
                                        </p:attrNameLst>
                                      </p:cBhvr>
                                      <p:tavLst>
                                        <p:tav tm="0">
                                          <p:val>
                                            <p:strVal val="#ppt_y"/>
                                          </p:val>
                                        </p:tav>
                                        <p:tav tm="100000">
                                          <p:val>
                                            <p:strVal val="#ppt_y"/>
                                          </p:val>
                                        </p:tav>
                                      </p:tavLst>
                                    </p:anim>
                                    <p:animEffect transition="in" filter="fade">
                                      <p:cBhvr>
                                        <p:cTn id="52" dur="1000"/>
                                        <p:tgtEl>
                                          <p:spTgt spid="2">
                                            <p:txEl>
                                              <p:pRg st="11" end="11"/>
                                            </p:txEl>
                                          </p:spTgt>
                                        </p:tgtEl>
                                      </p:cBhvr>
                                    </p:animEffect>
                                  </p:childTnLst>
                                </p:cTn>
                              </p:par>
                              <p:par>
                                <p:cTn id="53" presetID="54" presetClass="entr" presetSubtype="0" accel="100000" fill="hold" grpId="0" nodeType="withEffect">
                                  <p:stCondLst>
                                    <p:cond delay="0"/>
                                  </p:stCondLst>
                                  <p:childTnLst>
                                    <p:set>
                                      <p:cBhvr>
                                        <p:cTn id="54" dur="1" fill="hold">
                                          <p:stCondLst>
                                            <p:cond delay="0"/>
                                          </p:stCondLst>
                                        </p:cTn>
                                        <p:tgtEl>
                                          <p:spTgt spid="2">
                                            <p:txEl>
                                              <p:pRg st="13" end="13"/>
                                            </p:txEl>
                                          </p:spTgt>
                                        </p:tgtEl>
                                        <p:attrNameLst>
                                          <p:attrName>style.visibility</p:attrName>
                                        </p:attrNameLst>
                                      </p:cBhvr>
                                      <p:to>
                                        <p:strVal val="visible"/>
                                      </p:to>
                                    </p:set>
                                    <p:anim calcmode="lin" valueType="num">
                                      <p:cBhvr>
                                        <p:cTn id="55" dur="1000" fill="hold"/>
                                        <p:tgtEl>
                                          <p:spTgt spid="2">
                                            <p:txEl>
                                              <p:pRg st="13" end="13"/>
                                            </p:txEl>
                                          </p:spTgt>
                                        </p:tgtEl>
                                        <p:attrNameLst>
                                          <p:attrName>ppt_w</p:attrName>
                                        </p:attrNameLst>
                                      </p:cBhvr>
                                      <p:tavLst>
                                        <p:tav tm="0">
                                          <p:val>
                                            <p:strVal val="#ppt_w*0.05"/>
                                          </p:val>
                                        </p:tav>
                                        <p:tav tm="100000">
                                          <p:val>
                                            <p:strVal val="#ppt_w"/>
                                          </p:val>
                                        </p:tav>
                                      </p:tavLst>
                                    </p:anim>
                                    <p:anim calcmode="lin" valueType="num">
                                      <p:cBhvr>
                                        <p:cTn id="56" dur="1000" fill="hold"/>
                                        <p:tgtEl>
                                          <p:spTgt spid="2">
                                            <p:txEl>
                                              <p:pRg st="13" end="13"/>
                                            </p:txEl>
                                          </p:spTgt>
                                        </p:tgtEl>
                                        <p:attrNameLst>
                                          <p:attrName>ppt_h</p:attrName>
                                        </p:attrNameLst>
                                      </p:cBhvr>
                                      <p:tavLst>
                                        <p:tav tm="0">
                                          <p:val>
                                            <p:strVal val="#ppt_h"/>
                                          </p:val>
                                        </p:tav>
                                        <p:tav tm="100000">
                                          <p:val>
                                            <p:strVal val="#ppt_h"/>
                                          </p:val>
                                        </p:tav>
                                      </p:tavLst>
                                    </p:anim>
                                    <p:anim calcmode="lin" valueType="num">
                                      <p:cBhvr>
                                        <p:cTn id="57" dur="1000" fill="hold"/>
                                        <p:tgtEl>
                                          <p:spTgt spid="2">
                                            <p:txEl>
                                              <p:pRg st="13" end="13"/>
                                            </p:txEl>
                                          </p:spTgt>
                                        </p:tgtEl>
                                        <p:attrNameLst>
                                          <p:attrName>ppt_x</p:attrName>
                                        </p:attrNameLst>
                                      </p:cBhvr>
                                      <p:tavLst>
                                        <p:tav tm="0">
                                          <p:val>
                                            <p:strVal val="#ppt_x-.2"/>
                                          </p:val>
                                        </p:tav>
                                        <p:tav tm="100000">
                                          <p:val>
                                            <p:strVal val="#ppt_x"/>
                                          </p:val>
                                        </p:tav>
                                      </p:tavLst>
                                    </p:anim>
                                    <p:anim calcmode="lin" valueType="num">
                                      <p:cBhvr>
                                        <p:cTn id="58" dur="1000" fill="hold"/>
                                        <p:tgtEl>
                                          <p:spTgt spid="2">
                                            <p:txEl>
                                              <p:pRg st="13" end="13"/>
                                            </p:txEl>
                                          </p:spTgt>
                                        </p:tgtEl>
                                        <p:attrNameLst>
                                          <p:attrName>ppt_y</p:attrName>
                                        </p:attrNameLst>
                                      </p:cBhvr>
                                      <p:tavLst>
                                        <p:tav tm="0">
                                          <p:val>
                                            <p:strVal val="#ppt_y"/>
                                          </p:val>
                                        </p:tav>
                                        <p:tav tm="100000">
                                          <p:val>
                                            <p:strVal val="#ppt_y"/>
                                          </p:val>
                                        </p:tav>
                                      </p:tavLst>
                                    </p:anim>
                                    <p:animEffect transition="in" filter="fade">
                                      <p:cBhvr>
                                        <p:cTn id="59" dur="1000"/>
                                        <p:tgtEl>
                                          <p:spTgt spid="2">
                                            <p:txEl>
                                              <p:pRg st="13" end="13"/>
                                            </p:txEl>
                                          </p:spTgt>
                                        </p:tgtEl>
                                      </p:cBhvr>
                                    </p:animEffect>
                                  </p:childTnLst>
                                </p:cTn>
                              </p:par>
                              <p:par>
                                <p:cTn id="60" presetID="54" presetClass="entr" presetSubtype="0" accel="100000" fill="hold" grpId="0" nodeType="withEffect">
                                  <p:stCondLst>
                                    <p:cond delay="0"/>
                                  </p:stCondLst>
                                  <p:childTnLst>
                                    <p:set>
                                      <p:cBhvr>
                                        <p:cTn id="61" dur="1" fill="hold">
                                          <p:stCondLst>
                                            <p:cond delay="0"/>
                                          </p:stCondLst>
                                        </p:cTn>
                                        <p:tgtEl>
                                          <p:spTgt spid="2">
                                            <p:txEl>
                                              <p:pRg st="14" end="14"/>
                                            </p:txEl>
                                          </p:spTgt>
                                        </p:tgtEl>
                                        <p:attrNameLst>
                                          <p:attrName>style.visibility</p:attrName>
                                        </p:attrNameLst>
                                      </p:cBhvr>
                                      <p:to>
                                        <p:strVal val="visible"/>
                                      </p:to>
                                    </p:set>
                                    <p:anim calcmode="lin" valueType="num">
                                      <p:cBhvr>
                                        <p:cTn id="62" dur="1000" fill="hold"/>
                                        <p:tgtEl>
                                          <p:spTgt spid="2">
                                            <p:txEl>
                                              <p:pRg st="14" end="14"/>
                                            </p:txEl>
                                          </p:spTgt>
                                        </p:tgtEl>
                                        <p:attrNameLst>
                                          <p:attrName>ppt_w</p:attrName>
                                        </p:attrNameLst>
                                      </p:cBhvr>
                                      <p:tavLst>
                                        <p:tav tm="0">
                                          <p:val>
                                            <p:strVal val="#ppt_w*0.05"/>
                                          </p:val>
                                        </p:tav>
                                        <p:tav tm="100000">
                                          <p:val>
                                            <p:strVal val="#ppt_w"/>
                                          </p:val>
                                        </p:tav>
                                      </p:tavLst>
                                    </p:anim>
                                    <p:anim calcmode="lin" valueType="num">
                                      <p:cBhvr>
                                        <p:cTn id="63" dur="1000" fill="hold"/>
                                        <p:tgtEl>
                                          <p:spTgt spid="2">
                                            <p:txEl>
                                              <p:pRg st="14" end="14"/>
                                            </p:txEl>
                                          </p:spTgt>
                                        </p:tgtEl>
                                        <p:attrNameLst>
                                          <p:attrName>ppt_h</p:attrName>
                                        </p:attrNameLst>
                                      </p:cBhvr>
                                      <p:tavLst>
                                        <p:tav tm="0">
                                          <p:val>
                                            <p:strVal val="#ppt_h"/>
                                          </p:val>
                                        </p:tav>
                                        <p:tav tm="100000">
                                          <p:val>
                                            <p:strVal val="#ppt_h"/>
                                          </p:val>
                                        </p:tav>
                                      </p:tavLst>
                                    </p:anim>
                                    <p:anim calcmode="lin" valueType="num">
                                      <p:cBhvr>
                                        <p:cTn id="64" dur="1000" fill="hold"/>
                                        <p:tgtEl>
                                          <p:spTgt spid="2">
                                            <p:txEl>
                                              <p:pRg st="14" end="14"/>
                                            </p:txEl>
                                          </p:spTgt>
                                        </p:tgtEl>
                                        <p:attrNameLst>
                                          <p:attrName>ppt_x</p:attrName>
                                        </p:attrNameLst>
                                      </p:cBhvr>
                                      <p:tavLst>
                                        <p:tav tm="0">
                                          <p:val>
                                            <p:strVal val="#ppt_x-.2"/>
                                          </p:val>
                                        </p:tav>
                                        <p:tav tm="100000">
                                          <p:val>
                                            <p:strVal val="#ppt_x"/>
                                          </p:val>
                                        </p:tav>
                                      </p:tavLst>
                                    </p:anim>
                                    <p:anim calcmode="lin" valueType="num">
                                      <p:cBhvr>
                                        <p:cTn id="65" dur="1000" fill="hold"/>
                                        <p:tgtEl>
                                          <p:spTgt spid="2">
                                            <p:txEl>
                                              <p:pRg st="14" end="14"/>
                                            </p:txEl>
                                          </p:spTgt>
                                        </p:tgtEl>
                                        <p:attrNameLst>
                                          <p:attrName>ppt_y</p:attrName>
                                        </p:attrNameLst>
                                      </p:cBhvr>
                                      <p:tavLst>
                                        <p:tav tm="0">
                                          <p:val>
                                            <p:strVal val="#ppt_y"/>
                                          </p:val>
                                        </p:tav>
                                        <p:tav tm="100000">
                                          <p:val>
                                            <p:strVal val="#ppt_y"/>
                                          </p:val>
                                        </p:tav>
                                      </p:tavLst>
                                    </p:anim>
                                    <p:animEffect transition="in" filter="fade">
                                      <p:cBhvr>
                                        <p:cTn id="66" dur="1000"/>
                                        <p:tgtEl>
                                          <p:spTgt spid="2">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54" presetClass="entr" presetSubtype="0" accel="100000" fill="hold" grpId="0" nodeType="clickEffect">
                                  <p:stCondLst>
                                    <p:cond delay="0"/>
                                  </p:stCondLst>
                                  <p:childTnLst>
                                    <p:set>
                                      <p:cBhvr>
                                        <p:cTn id="70" dur="1" fill="hold">
                                          <p:stCondLst>
                                            <p:cond delay="0"/>
                                          </p:stCondLst>
                                        </p:cTn>
                                        <p:tgtEl>
                                          <p:spTgt spid="2">
                                            <p:txEl>
                                              <p:pRg st="16" end="16"/>
                                            </p:txEl>
                                          </p:spTgt>
                                        </p:tgtEl>
                                        <p:attrNameLst>
                                          <p:attrName>style.visibility</p:attrName>
                                        </p:attrNameLst>
                                      </p:cBhvr>
                                      <p:to>
                                        <p:strVal val="visible"/>
                                      </p:to>
                                    </p:set>
                                    <p:anim calcmode="lin" valueType="num">
                                      <p:cBhvr>
                                        <p:cTn id="71" dur="1000" fill="hold"/>
                                        <p:tgtEl>
                                          <p:spTgt spid="2">
                                            <p:txEl>
                                              <p:pRg st="16" end="16"/>
                                            </p:txEl>
                                          </p:spTgt>
                                        </p:tgtEl>
                                        <p:attrNameLst>
                                          <p:attrName>ppt_w</p:attrName>
                                        </p:attrNameLst>
                                      </p:cBhvr>
                                      <p:tavLst>
                                        <p:tav tm="0">
                                          <p:val>
                                            <p:strVal val="#ppt_w*0.05"/>
                                          </p:val>
                                        </p:tav>
                                        <p:tav tm="100000">
                                          <p:val>
                                            <p:strVal val="#ppt_w"/>
                                          </p:val>
                                        </p:tav>
                                      </p:tavLst>
                                    </p:anim>
                                    <p:anim calcmode="lin" valueType="num">
                                      <p:cBhvr>
                                        <p:cTn id="72" dur="1000" fill="hold"/>
                                        <p:tgtEl>
                                          <p:spTgt spid="2">
                                            <p:txEl>
                                              <p:pRg st="16" end="16"/>
                                            </p:txEl>
                                          </p:spTgt>
                                        </p:tgtEl>
                                        <p:attrNameLst>
                                          <p:attrName>ppt_h</p:attrName>
                                        </p:attrNameLst>
                                      </p:cBhvr>
                                      <p:tavLst>
                                        <p:tav tm="0">
                                          <p:val>
                                            <p:strVal val="#ppt_h"/>
                                          </p:val>
                                        </p:tav>
                                        <p:tav tm="100000">
                                          <p:val>
                                            <p:strVal val="#ppt_h"/>
                                          </p:val>
                                        </p:tav>
                                      </p:tavLst>
                                    </p:anim>
                                    <p:anim calcmode="lin" valueType="num">
                                      <p:cBhvr>
                                        <p:cTn id="73" dur="1000" fill="hold"/>
                                        <p:tgtEl>
                                          <p:spTgt spid="2">
                                            <p:txEl>
                                              <p:pRg st="16" end="16"/>
                                            </p:txEl>
                                          </p:spTgt>
                                        </p:tgtEl>
                                        <p:attrNameLst>
                                          <p:attrName>ppt_x</p:attrName>
                                        </p:attrNameLst>
                                      </p:cBhvr>
                                      <p:tavLst>
                                        <p:tav tm="0">
                                          <p:val>
                                            <p:strVal val="#ppt_x-.2"/>
                                          </p:val>
                                        </p:tav>
                                        <p:tav tm="100000">
                                          <p:val>
                                            <p:strVal val="#ppt_x"/>
                                          </p:val>
                                        </p:tav>
                                      </p:tavLst>
                                    </p:anim>
                                    <p:anim calcmode="lin" valueType="num">
                                      <p:cBhvr>
                                        <p:cTn id="74" dur="1000" fill="hold"/>
                                        <p:tgtEl>
                                          <p:spTgt spid="2">
                                            <p:txEl>
                                              <p:pRg st="16" end="16"/>
                                            </p:txEl>
                                          </p:spTgt>
                                        </p:tgtEl>
                                        <p:attrNameLst>
                                          <p:attrName>ppt_y</p:attrName>
                                        </p:attrNameLst>
                                      </p:cBhvr>
                                      <p:tavLst>
                                        <p:tav tm="0">
                                          <p:val>
                                            <p:strVal val="#ppt_y"/>
                                          </p:val>
                                        </p:tav>
                                        <p:tav tm="100000">
                                          <p:val>
                                            <p:strVal val="#ppt_y"/>
                                          </p:val>
                                        </p:tav>
                                      </p:tavLst>
                                    </p:anim>
                                    <p:animEffect transition="in" filter="fade">
                                      <p:cBhvr>
                                        <p:cTn id="75" dur="1000"/>
                                        <p:tgtEl>
                                          <p:spTgt spid="2">
                                            <p:txEl>
                                              <p:pRg st="16" end="16"/>
                                            </p:txEl>
                                          </p:spTgt>
                                        </p:tgtEl>
                                      </p:cBhvr>
                                    </p:animEffect>
                                  </p:childTnLst>
                                </p:cTn>
                              </p:par>
                              <p:par>
                                <p:cTn id="76" presetID="54" presetClass="entr" presetSubtype="0" accel="100000" fill="hold" grpId="0" nodeType="withEffect">
                                  <p:stCondLst>
                                    <p:cond delay="0"/>
                                  </p:stCondLst>
                                  <p:childTnLst>
                                    <p:set>
                                      <p:cBhvr>
                                        <p:cTn id="77" dur="1" fill="hold">
                                          <p:stCondLst>
                                            <p:cond delay="0"/>
                                          </p:stCondLst>
                                        </p:cTn>
                                        <p:tgtEl>
                                          <p:spTgt spid="2">
                                            <p:txEl>
                                              <p:pRg st="17" end="17"/>
                                            </p:txEl>
                                          </p:spTgt>
                                        </p:tgtEl>
                                        <p:attrNameLst>
                                          <p:attrName>style.visibility</p:attrName>
                                        </p:attrNameLst>
                                      </p:cBhvr>
                                      <p:to>
                                        <p:strVal val="visible"/>
                                      </p:to>
                                    </p:set>
                                    <p:anim calcmode="lin" valueType="num">
                                      <p:cBhvr>
                                        <p:cTn id="78" dur="1000" fill="hold"/>
                                        <p:tgtEl>
                                          <p:spTgt spid="2">
                                            <p:txEl>
                                              <p:pRg st="17" end="17"/>
                                            </p:txEl>
                                          </p:spTgt>
                                        </p:tgtEl>
                                        <p:attrNameLst>
                                          <p:attrName>ppt_w</p:attrName>
                                        </p:attrNameLst>
                                      </p:cBhvr>
                                      <p:tavLst>
                                        <p:tav tm="0">
                                          <p:val>
                                            <p:strVal val="#ppt_w*0.05"/>
                                          </p:val>
                                        </p:tav>
                                        <p:tav tm="100000">
                                          <p:val>
                                            <p:strVal val="#ppt_w"/>
                                          </p:val>
                                        </p:tav>
                                      </p:tavLst>
                                    </p:anim>
                                    <p:anim calcmode="lin" valueType="num">
                                      <p:cBhvr>
                                        <p:cTn id="79" dur="1000" fill="hold"/>
                                        <p:tgtEl>
                                          <p:spTgt spid="2">
                                            <p:txEl>
                                              <p:pRg st="17" end="17"/>
                                            </p:txEl>
                                          </p:spTgt>
                                        </p:tgtEl>
                                        <p:attrNameLst>
                                          <p:attrName>ppt_h</p:attrName>
                                        </p:attrNameLst>
                                      </p:cBhvr>
                                      <p:tavLst>
                                        <p:tav tm="0">
                                          <p:val>
                                            <p:strVal val="#ppt_h"/>
                                          </p:val>
                                        </p:tav>
                                        <p:tav tm="100000">
                                          <p:val>
                                            <p:strVal val="#ppt_h"/>
                                          </p:val>
                                        </p:tav>
                                      </p:tavLst>
                                    </p:anim>
                                    <p:anim calcmode="lin" valueType="num">
                                      <p:cBhvr>
                                        <p:cTn id="80" dur="1000" fill="hold"/>
                                        <p:tgtEl>
                                          <p:spTgt spid="2">
                                            <p:txEl>
                                              <p:pRg st="17" end="17"/>
                                            </p:txEl>
                                          </p:spTgt>
                                        </p:tgtEl>
                                        <p:attrNameLst>
                                          <p:attrName>ppt_x</p:attrName>
                                        </p:attrNameLst>
                                      </p:cBhvr>
                                      <p:tavLst>
                                        <p:tav tm="0">
                                          <p:val>
                                            <p:strVal val="#ppt_x-.2"/>
                                          </p:val>
                                        </p:tav>
                                        <p:tav tm="100000">
                                          <p:val>
                                            <p:strVal val="#ppt_x"/>
                                          </p:val>
                                        </p:tav>
                                      </p:tavLst>
                                    </p:anim>
                                    <p:anim calcmode="lin" valueType="num">
                                      <p:cBhvr>
                                        <p:cTn id="81" dur="1000" fill="hold"/>
                                        <p:tgtEl>
                                          <p:spTgt spid="2">
                                            <p:txEl>
                                              <p:pRg st="17" end="17"/>
                                            </p:txEl>
                                          </p:spTgt>
                                        </p:tgtEl>
                                        <p:attrNameLst>
                                          <p:attrName>ppt_y</p:attrName>
                                        </p:attrNameLst>
                                      </p:cBhvr>
                                      <p:tavLst>
                                        <p:tav tm="0">
                                          <p:val>
                                            <p:strVal val="#ppt_y"/>
                                          </p:val>
                                        </p:tav>
                                        <p:tav tm="100000">
                                          <p:val>
                                            <p:strVal val="#ppt_y"/>
                                          </p:val>
                                        </p:tav>
                                      </p:tavLst>
                                    </p:anim>
                                    <p:animEffect transition="in" filter="fade">
                                      <p:cBhvr>
                                        <p:cTn id="82" dur="1000"/>
                                        <p:tgtEl>
                                          <p:spTgt spid="2">
                                            <p:txEl>
                                              <p:pRg st="17" end="1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54" presetClass="entr" presetSubtype="0" accel="100000" fill="hold" grpId="0" nodeType="clickEffect">
                                  <p:stCondLst>
                                    <p:cond delay="0"/>
                                  </p:stCondLst>
                                  <p:childTnLst>
                                    <p:set>
                                      <p:cBhvr>
                                        <p:cTn id="86" dur="1" fill="hold">
                                          <p:stCondLst>
                                            <p:cond delay="0"/>
                                          </p:stCondLst>
                                        </p:cTn>
                                        <p:tgtEl>
                                          <p:spTgt spid="2">
                                            <p:txEl>
                                              <p:pRg st="19" end="19"/>
                                            </p:txEl>
                                          </p:spTgt>
                                        </p:tgtEl>
                                        <p:attrNameLst>
                                          <p:attrName>style.visibility</p:attrName>
                                        </p:attrNameLst>
                                      </p:cBhvr>
                                      <p:to>
                                        <p:strVal val="visible"/>
                                      </p:to>
                                    </p:set>
                                    <p:anim calcmode="lin" valueType="num">
                                      <p:cBhvr>
                                        <p:cTn id="87" dur="1000" fill="hold"/>
                                        <p:tgtEl>
                                          <p:spTgt spid="2">
                                            <p:txEl>
                                              <p:pRg st="19" end="19"/>
                                            </p:txEl>
                                          </p:spTgt>
                                        </p:tgtEl>
                                        <p:attrNameLst>
                                          <p:attrName>ppt_w</p:attrName>
                                        </p:attrNameLst>
                                      </p:cBhvr>
                                      <p:tavLst>
                                        <p:tav tm="0">
                                          <p:val>
                                            <p:strVal val="#ppt_w*0.05"/>
                                          </p:val>
                                        </p:tav>
                                        <p:tav tm="100000">
                                          <p:val>
                                            <p:strVal val="#ppt_w"/>
                                          </p:val>
                                        </p:tav>
                                      </p:tavLst>
                                    </p:anim>
                                    <p:anim calcmode="lin" valueType="num">
                                      <p:cBhvr>
                                        <p:cTn id="88" dur="1000" fill="hold"/>
                                        <p:tgtEl>
                                          <p:spTgt spid="2">
                                            <p:txEl>
                                              <p:pRg st="19" end="19"/>
                                            </p:txEl>
                                          </p:spTgt>
                                        </p:tgtEl>
                                        <p:attrNameLst>
                                          <p:attrName>ppt_h</p:attrName>
                                        </p:attrNameLst>
                                      </p:cBhvr>
                                      <p:tavLst>
                                        <p:tav tm="0">
                                          <p:val>
                                            <p:strVal val="#ppt_h"/>
                                          </p:val>
                                        </p:tav>
                                        <p:tav tm="100000">
                                          <p:val>
                                            <p:strVal val="#ppt_h"/>
                                          </p:val>
                                        </p:tav>
                                      </p:tavLst>
                                    </p:anim>
                                    <p:anim calcmode="lin" valueType="num">
                                      <p:cBhvr>
                                        <p:cTn id="89" dur="1000" fill="hold"/>
                                        <p:tgtEl>
                                          <p:spTgt spid="2">
                                            <p:txEl>
                                              <p:pRg st="19" end="19"/>
                                            </p:txEl>
                                          </p:spTgt>
                                        </p:tgtEl>
                                        <p:attrNameLst>
                                          <p:attrName>ppt_x</p:attrName>
                                        </p:attrNameLst>
                                      </p:cBhvr>
                                      <p:tavLst>
                                        <p:tav tm="0">
                                          <p:val>
                                            <p:strVal val="#ppt_x-.2"/>
                                          </p:val>
                                        </p:tav>
                                        <p:tav tm="100000">
                                          <p:val>
                                            <p:strVal val="#ppt_x"/>
                                          </p:val>
                                        </p:tav>
                                      </p:tavLst>
                                    </p:anim>
                                    <p:anim calcmode="lin" valueType="num">
                                      <p:cBhvr>
                                        <p:cTn id="90" dur="1000" fill="hold"/>
                                        <p:tgtEl>
                                          <p:spTgt spid="2">
                                            <p:txEl>
                                              <p:pRg st="19" end="19"/>
                                            </p:txEl>
                                          </p:spTgt>
                                        </p:tgtEl>
                                        <p:attrNameLst>
                                          <p:attrName>ppt_y</p:attrName>
                                        </p:attrNameLst>
                                      </p:cBhvr>
                                      <p:tavLst>
                                        <p:tav tm="0">
                                          <p:val>
                                            <p:strVal val="#ppt_y"/>
                                          </p:val>
                                        </p:tav>
                                        <p:tav tm="100000">
                                          <p:val>
                                            <p:strVal val="#ppt_y"/>
                                          </p:val>
                                        </p:tav>
                                      </p:tavLst>
                                    </p:anim>
                                    <p:animEffect transition="in" filter="fade">
                                      <p:cBhvr>
                                        <p:cTn id="91" dur="1000"/>
                                        <p:tgtEl>
                                          <p:spTgt spid="2">
                                            <p:txEl>
                                              <p:pRg st="19" end="19"/>
                                            </p:txEl>
                                          </p:spTgt>
                                        </p:tgtEl>
                                      </p:cBhvr>
                                    </p:animEffect>
                                  </p:childTnLst>
                                </p:cTn>
                              </p:par>
                              <p:par>
                                <p:cTn id="92" presetID="54" presetClass="entr" presetSubtype="0" accel="100000" fill="hold" grpId="0" nodeType="withEffect">
                                  <p:stCondLst>
                                    <p:cond delay="0"/>
                                  </p:stCondLst>
                                  <p:childTnLst>
                                    <p:set>
                                      <p:cBhvr>
                                        <p:cTn id="93" dur="1" fill="hold">
                                          <p:stCondLst>
                                            <p:cond delay="0"/>
                                          </p:stCondLst>
                                        </p:cTn>
                                        <p:tgtEl>
                                          <p:spTgt spid="2">
                                            <p:txEl>
                                              <p:pRg st="20" end="20"/>
                                            </p:txEl>
                                          </p:spTgt>
                                        </p:tgtEl>
                                        <p:attrNameLst>
                                          <p:attrName>style.visibility</p:attrName>
                                        </p:attrNameLst>
                                      </p:cBhvr>
                                      <p:to>
                                        <p:strVal val="visible"/>
                                      </p:to>
                                    </p:set>
                                    <p:anim calcmode="lin" valueType="num">
                                      <p:cBhvr>
                                        <p:cTn id="94" dur="1000" fill="hold"/>
                                        <p:tgtEl>
                                          <p:spTgt spid="2">
                                            <p:txEl>
                                              <p:pRg st="20" end="20"/>
                                            </p:txEl>
                                          </p:spTgt>
                                        </p:tgtEl>
                                        <p:attrNameLst>
                                          <p:attrName>ppt_w</p:attrName>
                                        </p:attrNameLst>
                                      </p:cBhvr>
                                      <p:tavLst>
                                        <p:tav tm="0">
                                          <p:val>
                                            <p:strVal val="#ppt_w*0.05"/>
                                          </p:val>
                                        </p:tav>
                                        <p:tav tm="100000">
                                          <p:val>
                                            <p:strVal val="#ppt_w"/>
                                          </p:val>
                                        </p:tav>
                                      </p:tavLst>
                                    </p:anim>
                                    <p:anim calcmode="lin" valueType="num">
                                      <p:cBhvr>
                                        <p:cTn id="95" dur="1000" fill="hold"/>
                                        <p:tgtEl>
                                          <p:spTgt spid="2">
                                            <p:txEl>
                                              <p:pRg st="20" end="20"/>
                                            </p:txEl>
                                          </p:spTgt>
                                        </p:tgtEl>
                                        <p:attrNameLst>
                                          <p:attrName>ppt_h</p:attrName>
                                        </p:attrNameLst>
                                      </p:cBhvr>
                                      <p:tavLst>
                                        <p:tav tm="0">
                                          <p:val>
                                            <p:strVal val="#ppt_h"/>
                                          </p:val>
                                        </p:tav>
                                        <p:tav tm="100000">
                                          <p:val>
                                            <p:strVal val="#ppt_h"/>
                                          </p:val>
                                        </p:tav>
                                      </p:tavLst>
                                    </p:anim>
                                    <p:anim calcmode="lin" valueType="num">
                                      <p:cBhvr>
                                        <p:cTn id="96" dur="1000" fill="hold"/>
                                        <p:tgtEl>
                                          <p:spTgt spid="2">
                                            <p:txEl>
                                              <p:pRg st="20" end="20"/>
                                            </p:txEl>
                                          </p:spTgt>
                                        </p:tgtEl>
                                        <p:attrNameLst>
                                          <p:attrName>ppt_x</p:attrName>
                                        </p:attrNameLst>
                                      </p:cBhvr>
                                      <p:tavLst>
                                        <p:tav tm="0">
                                          <p:val>
                                            <p:strVal val="#ppt_x-.2"/>
                                          </p:val>
                                        </p:tav>
                                        <p:tav tm="100000">
                                          <p:val>
                                            <p:strVal val="#ppt_x"/>
                                          </p:val>
                                        </p:tav>
                                      </p:tavLst>
                                    </p:anim>
                                    <p:anim calcmode="lin" valueType="num">
                                      <p:cBhvr>
                                        <p:cTn id="97" dur="1000" fill="hold"/>
                                        <p:tgtEl>
                                          <p:spTgt spid="2">
                                            <p:txEl>
                                              <p:pRg st="20" end="20"/>
                                            </p:txEl>
                                          </p:spTgt>
                                        </p:tgtEl>
                                        <p:attrNameLst>
                                          <p:attrName>ppt_y</p:attrName>
                                        </p:attrNameLst>
                                      </p:cBhvr>
                                      <p:tavLst>
                                        <p:tav tm="0">
                                          <p:val>
                                            <p:strVal val="#ppt_y"/>
                                          </p:val>
                                        </p:tav>
                                        <p:tav tm="100000">
                                          <p:val>
                                            <p:strVal val="#ppt_y"/>
                                          </p:val>
                                        </p:tav>
                                      </p:tavLst>
                                    </p:anim>
                                    <p:animEffect transition="in" filter="fade">
                                      <p:cBhvr>
                                        <p:cTn id="98" dur="1000"/>
                                        <p:tgtEl>
                                          <p:spTgt spid="2">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txBox="1">
            <a:spLocks noChangeArrowheads="1"/>
          </p:cNvSpPr>
          <p:nvPr/>
        </p:nvSpPr>
        <p:spPr>
          <a:xfrm>
            <a:off x="607757" y="1915072"/>
            <a:ext cx="6409899" cy="2155371"/>
          </a:xfrm>
          <a:prstGeom prst="rect">
            <a:avLst/>
          </a:prstGeom>
        </p:spPr>
        <p:txBody>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endParaRPr lang="en-IN" altLang="en-US" sz="2000" i="0" dirty="0" smtClean="0"/>
          </a:p>
          <a:p>
            <a:pPr lvl="1">
              <a:lnSpc>
                <a:spcPct val="100000"/>
              </a:lnSpc>
              <a:buClr>
                <a:srgbClr val="C00000"/>
              </a:buClr>
            </a:pPr>
            <a:r>
              <a:rPr lang="en-IN" altLang="en-US" i="0" dirty="0" smtClean="0"/>
              <a:t>Java 1.2		</a:t>
            </a:r>
            <a:r>
              <a:rPr lang="en-IN" altLang="en-US" b="1" i="0" dirty="0" smtClean="0"/>
              <a:t>1500+ </a:t>
            </a:r>
            <a:r>
              <a:rPr lang="en-IN" altLang="en-US" i="0" dirty="0" smtClean="0"/>
              <a:t>Classes and Interfaces</a:t>
            </a:r>
          </a:p>
          <a:p>
            <a:pPr lvl="1">
              <a:lnSpc>
                <a:spcPct val="100000"/>
              </a:lnSpc>
              <a:buClr>
                <a:srgbClr val="C00000"/>
              </a:buClr>
            </a:pPr>
            <a:r>
              <a:rPr lang="en-IN" altLang="en-US" i="0" dirty="0" smtClean="0"/>
              <a:t>Java 1.3.1		</a:t>
            </a:r>
            <a:r>
              <a:rPr lang="en-IN" altLang="en-US" b="1" i="0" dirty="0" smtClean="0"/>
              <a:t>1800+ </a:t>
            </a:r>
            <a:r>
              <a:rPr lang="en-IN" altLang="en-US" i="0" dirty="0" smtClean="0"/>
              <a:t>Classes and Interfaces</a:t>
            </a:r>
          </a:p>
          <a:p>
            <a:pPr lvl="1">
              <a:lnSpc>
                <a:spcPct val="100000"/>
              </a:lnSpc>
              <a:buClr>
                <a:srgbClr val="C00000"/>
              </a:buClr>
            </a:pPr>
            <a:r>
              <a:rPr lang="en-IN" altLang="en-US" i="0" dirty="0" smtClean="0"/>
              <a:t>Java 1.4		</a:t>
            </a:r>
            <a:r>
              <a:rPr lang="en-IN" altLang="en-US" b="1" i="0" dirty="0" smtClean="0"/>
              <a:t>2700+ </a:t>
            </a:r>
            <a:r>
              <a:rPr lang="en-IN" altLang="en-US" i="0" dirty="0" smtClean="0"/>
              <a:t>Classes and Interfaces</a:t>
            </a:r>
          </a:p>
          <a:p>
            <a:pPr lvl="1">
              <a:lnSpc>
                <a:spcPct val="100000"/>
              </a:lnSpc>
              <a:buClr>
                <a:srgbClr val="C00000"/>
              </a:buClr>
            </a:pPr>
            <a:r>
              <a:rPr lang="en-IN" altLang="en-US" i="0" dirty="0" smtClean="0"/>
              <a:t>Java 5 (Java 1.5)	</a:t>
            </a:r>
            <a:r>
              <a:rPr lang="en-IN" altLang="en-US" b="1" i="0" dirty="0" smtClean="0"/>
              <a:t>3200+ </a:t>
            </a:r>
            <a:r>
              <a:rPr lang="en-IN" altLang="en-US" i="0" dirty="0" smtClean="0"/>
              <a:t>Classes and Interfaces</a:t>
            </a:r>
          </a:p>
          <a:p>
            <a:pPr lvl="1">
              <a:lnSpc>
                <a:spcPct val="100000"/>
              </a:lnSpc>
              <a:buClr>
                <a:srgbClr val="C00000"/>
              </a:buClr>
            </a:pPr>
            <a:r>
              <a:rPr lang="en-IN" altLang="en-US" i="0" dirty="0" smtClean="0"/>
              <a:t>Java 6 (Java 1.6)	</a:t>
            </a:r>
            <a:r>
              <a:rPr lang="en-IN" altLang="en-US" b="1" i="0" dirty="0" smtClean="0"/>
              <a:t>3700+ </a:t>
            </a:r>
            <a:r>
              <a:rPr lang="en-IN" altLang="en-US" i="0" dirty="0" smtClean="0"/>
              <a:t>Classes and </a:t>
            </a:r>
            <a:r>
              <a:rPr lang="en-IN" altLang="en-US" i="0" dirty="0" smtClean="0"/>
              <a:t>Interfaces</a:t>
            </a:r>
          </a:p>
          <a:p>
            <a:pPr lvl="1">
              <a:lnSpc>
                <a:spcPct val="100000"/>
              </a:lnSpc>
              <a:buClr>
                <a:srgbClr val="C00000"/>
              </a:buClr>
            </a:pPr>
            <a:r>
              <a:rPr lang="en-IN" altLang="en-US" i="0" dirty="0"/>
              <a:t>Java 7 (Java 1.7)	4</a:t>
            </a:r>
            <a:r>
              <a:rPr lang="en-IN" altLang="en-US" b="1" i="0" dirty="0"/>
              <a:t>000+ </a:t>
            </a:r>
            <a:r>
              <a:rPr lang="en-IN" altLang="en-US" i="0" dirty="0"/>
              <a:t>Classes and Interfaces</a:t>
            </a:r>
          </a:p>
          <a:p>
            <a:pPr lvl="1">
              <a:lnSpc>
                <a:spcPct val="100000"/>
              </a:lnSpc>
              <a:buClr>
                <a:srgbClr val="C00000"/>
              </a:buClr>
            </a:pPr>
            <a:endParaRPr lang="en-IN" altLang="en-US" i="0" dirty="0"/>
          </a:p>
        </p:txBody>
      </p:sp>
      <p:sp>
        <p:nvSpPr>
          <p:cNvPr id="3" name="Rectangle 2"/>
          <p:cNvSpPr/>
          <p:nvPr/>
        </p:nvSpPr>
        <p:spPr>
          <a:xfrm>
            <a:off x="402933" y="1376093"/>
            <a:ext cx="7881258" cy="400110"/>
          </a:xfrm>
          <a:prstGeom prst="rect">
            <a:avLst/>
          </a:prstGeom>
        </p:spPr>
        <p:txBody>
          <a:bodyPr wrap="square">
            <a:spAutoFit/>
          </a:bodyPr>
          <a:lstStyle/>
          <a:p>
            <a:pPr algn="l">
              <a:lnSpc>
                <a:spcPct val="100000"/>
              </a:lnSpc>
            </a:pPr>
            <a:r>
              <a:rPr lang="en-IN" altLang="en-US" sz="2000" i="0" dirty="0">
                <a:solidFill>
                  <a:schemeClr val="tx1"/>
                </a:solidFill>
              </a:rPr>
              <a:t>Here is a comparison of Java library size from version to version:</a:t>
            </a:r>
          </a:p>
        </p:txBody>
      </p:sp>
      <p:sp>
        <p:nvSpPr>
          <p:cNvPr id="4" name="Rectangle 2"/>
          <p:cNvSpPr txBox="1">
            <a:spLocks noChangeArrowheads="1"/>
          </p:cNvSpPr>
          <p:nvPr/>
        </p:nvSpPr>
        <p:spPr>
          <a:xfrm>
            <a:off x="2148111" y="202318"/>
            <a:ext cx="4869545" cy="584641"/>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algn="ctr" fontAlgn="auto">
              <a:lnSpc>
                <a:spcPct val="100000"/>
              </a:lnSpc>
              <a:spcAft>
                <a:spcPts val="0"/>
              </a:spcAft>
            </a:pPr>
            <a:endParaRPr lang="en-IN" i="0" dirty="0">
              <a:solidFill>
                <a:srgbClr val="C00000"/>
              </a:solidFill>
              <a:latin typeface="Calibri" pitchFamily="34" charset="0"/>
              <a:cs typeface="Calibri" pitchFamily="34" charset="0"/>
            </a:endParaRPr>
          </a:p>
        </p:txBody>
      </p:sp>
      <p:sp>
        <p:nvSpPr>
          <p:cNvPr id="5" name="Title 4"/>
          <p:cNvSpPr>
            <a:spLocks noGrp="1"/>
          </p:cNvSpPr>
          <p:nvPr>
            <p:ph type="title"/>
          </p:nvPr>
        </p:nvSpPr>
        <p:spPr/>
        <p:txBody>
          <a:bodyPr/>
          <a:lstStyle/>
          <a:p>
            <a:r>
              <a:rPr lang="en-IN" dirty="0"/>
              <a:t>JAVA Grows Over </a:t>
            </a:r>
            <a:r>
              <a:rPr lang="en-IN" dirty="0" smtClean="0"/>
              <a:t>Time</a:t>
            </a:r>
            <a:endParaRPr lang="en-IN" dirty="0"/>
          </a:p>
        </p:txBody>
      </p:sp>
      <p:sp>
        <p:nvSpPr>
          <p:cNvPr id="7" name="Footer Placeholder 6"/>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1727653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722753" y="317741"/>
            <a:ext cx="5704843" cy="612534"/>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algn="ctr" fontAlgn="auto">
              <a:lnSpc>
                <a:spcPct val="100000"/>
              </a:lnSpc>
              <a:spcAft>
                <a:spcPts val="0"/>
              </a:spcAft>
            </a:pPr>
            <a:endParaRPr lang="en-IN" i="0" dirty="0">
              <a:solidFill>
                <a:srgbClr val="C00000"/>
              </a:solidFill>
              <a:latin typeface="Calibri" pitchFamily="34" charset="0"/>
              <a:cs typeface="Calibri" pitchFamily="34" charset="0"/>
            </a:endParaRPr>
          </a:p>
        </p:txBody>
      </p:sp>
      <p:sp>
        <p:nvSpPr>
          <p:cNvPr id="6" name="Content Placeholder 2"/>
          <p:cNvSpPr txBox="1">
            <a:spLocks/>
          </p:cNvSpPr>
          <p:nvPr/>
        </p:nvSpPr>
        <p:spPr>
          <a:xfrm>
            <a:off x="438529" y="1198323"/>
            <a:ext cx="7918450" cy="1163320"/>
          </a:xfrm>
          <a:prstGeom prst="rect">
            <a:avLst/>
          </a:prstGeom>
        </p:spPr>
        <p:txBody>
          <a:bodyPr/>
          <a:lst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buClr>
                <a:srgbClr val="C00000"/>
              </a:buClr>
              <a:defRPr/>
            </a:pPr>
            <a:r>
              <a:rPr lang="en-IN" i="0" dirty="0" smtClean="0">
                <a:latin typeface="+mn-lt"/>
              </a:rPr>
              <a:t>In Java SE 7 (and later versions), any number of underscore characters (</a:t>
            </a:r>
            <a:r>
              <a:rPr lang="en-IN" i="0" dirty="0" smtClean="0">
                <a:latin typeface="+mn-lt"/>
                <a:cs typeface="Courier New" pitchFamily="49" charset="0"/>
              </a:rPr>
              <a:t>_</a:t>
            </a:r>
            <a:r>
              <a:rPr lang="en-IN" i="0" dirty="0" smtClean="0">
                <a:latin typeface="+mn-lt"/>
              </a:rPr>
              <a:t>) can appear between digits in a numeric field. This can improve the readability of your code.</a:t>
            </a:r>
          </a:p>
        </p:txBody>
      </p:sp>
      <p:sp>
        <p:nvSpPr>
          <p:cNvPr id="8" name="Rectangle 3"/>
          <p:cNvSpPr>
            <a:spLocks noChangeArrowheads="1"/>
          </p:cNvSpPr>
          <p:nvPr/>
        </p:nvSpPr>
        <p:spPr bwMode="auto">
          <a:xfrm>
            <a:off x="609600" y="2820707"/>
            <a:ext cx="7924800" cy="3228975"/>
          </a:xfrm>
          <a:prstGeom prst="rect">
            <a:avLst/>
          </a:prstGeom>
          <a:solidFill>
            <a:srgbClr val="DDDDDD"/>
          </a:solidFill>
          <a:ln w="28575" algn="ctr">
            <a:solidFill>
              <a:schemeClr val="tx1"/>
            </a:solidFill>
            <a:round/>
            <a:headEnd type="none" w="sm" len="sm"/>
            <a:tailEnd type="none" w="sm" len="sm"/>
          </a:ln>
        </p:spPr>
        <p:txBody>
          <a:bodyPr/>
          <a:lstStyle>
            <a:lvl1pPr algn="l" defTabSz="228600" eaLnBrk="0" hangingPunct="0">
              <a:buClr>
                <a:srgbClr val="000000"/>
              </a:buClr>
              <a:defRPr sz="2200">
                <a:solidFill>
                  <a:schemeClr val="tx1"/>
                </a:solidFill>
                <a:latin typeface="Arial" charset="0"/>
              </a:defRPr>
            </a:lvl1pPr>
            <a:lvl2pPr marL="742950" indent="-285750" algn="l" defTabSz="228600" eaLnBrk="0" hangingPunct="0">
              <a:buChar char="•"/>
              <a:defRPr sz="2200">
                <a:solidFill>
                  <a:schemeClr val="tx1"/>
                </a:solidFill>
                <a:latin typeface="Arial" charset="0"/>
              </a:defRPr>
            </a:lvl2pPr>
            <a:lvl3pPr marL="1143000" indent="-228600" algn="l" defTabSz="228600" eaLnBrk="0" hangingPunct="0">
              <a:buChar char="–"/>
              <a:defRPr sz="2000">
                <a:solidFill>
                  <a:schemeClr val="tx1"/>
                </a:solidFill>
                <a:latin typeface="Arial" charset="0"/>
              </a:defRPr>
            </a:lvl3pPr>
            <a:lvl4pPr marL="1600200" indent="-228600" algn="l" defTabSz="228600" eaLnBrk="0" hangingPunct="0">
              <a:buClr>
                <a:schemeClr val="accent2"/>
              </a:buClr>
              <a:buSzPct val="45000"/>
              <a:buChar char="—"/>
              <a:defRPr>
                <a:solidFill>
                  <a:schemeClr val="tx1"/>
                </a:solidFill>
                <a:latin typeface="Arial" charset="0"/>
              </a:defRPr>
            </a:lvl4pPr>
            <a:lvl5pPr marL="2057400" indent="-228600" algn="l" defTabSz="228600" eaLnBrk="0" hangingPunct="0">
              <a:buClr>
                <a:schemeClr val="accent2"/>
              </a:buClr>
              <a:buSzPct val="5500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marL="111125" eaLnBrk="1" hangingPunct="1">
              <a:defRPr/>
            </a:pPr>
            <a:r>
              <a:rPr lang="en-US" sz="1800" i="0" dirty="0">
                <a:latin typeface="Courier New" pitchFamily="49" charset="0"/>
                <a:cs typeface="Courier New" pitchFamily="49" charset="0"/>
              </a:rPr>
              <a:t>long </a:t>
            </a:r>
            <a:r>
              <a:rPr lang="en-US" sz="1800" i="0" dirty="0" err="1">
                <a:latin typeface="Courier New" pitchFamily="49" charset="0"/>
                <a:cs typeface="Courier New" pitchFamily="49" charset="0"/>
              </a:rPr>
              <a:t>creditCardNumber</a:t>
            </a:r>
            <a:r>
              <a:rPr lang="en-US" sz="1800" i="0" dirty="0">
                <a:latin typeface="Courier New" pitchFamily="49" charset="0"/>
                <a:cs typeface="Courier New" pitchFamily="49" charset="0"/>
              </a:rPr>
              <a:t> = 1234_5678_9012_3456L;</a:t>
            </a:r>
          </a:p>
          <a:p>
            <a:pPr marL="111125" eaLnBrk="1" hangingPunct="1">
              <a:defRPr/>
            </a:pPr>
            <a:r>
              <a:rPr lang="en-US" sz="1800" i="0" dirty="0">
                <a:latin typeface="Courier New" pitchFamily="49" charset="0"/>
                <a:cs typeface="Courier New" pitchFamily="49" charset="0"/>
              </a:rPr>
              <a:t>long </a:t>
            </a:r>
            <a:r>
              <a:rPr lang="en-US" sz="1800" i="0" dirty="0" err="1">
                <a:latin typeface="Courier New" pitchFamily="49" charset="0"/>
                <a:cs typeface="Courier New" pitchFamily="49" charset="0"/>
              </a:rPr>
              <a:t>socialSecurityNumber</a:t>
            </a:r>
            <a:r>
              <a:rPr lang="en-US" sz="1800" i="0" dirty="0">
                <a:latin typeface="Courier New" pitchFamily="49" charset="0"/>
                <a:cs typeface="Courier New" pitchFamily="49" charset="0"/>
              </a:rPr>
              <a:t> = 999_99_9999L;</a:t>
            </a:r>
          </a:p>
          <a:p>
            <a:pPr marL="111125" eaLnBrk="1" hangingPunct="1">
              <a:defRPr/>
            </a:pPr>
            <a:r>
              <a:rPr lang="en-US" sz="1800" i="0" dirty="0">
                <a:latin typeface="Courier New" pitchFamily="49" charset="0"/>
                <a:cs typeface="Courier New" pitchFamily="49" charset="0"/>
              </a:rPr>
              <a:t>long </a:t>
            </a:r>
            <a:r>
              <a:rPr lang="en-US" sz="1800" i="0" dirty="0" err="1">
                <a:latin typeface="Courier New" pitchFamily="49" charset="0"/>
                <a:cs typeface="Courier New" pitchFamily="49" charset="0"/>
              </a:rPr>
              <a:t>hexBytes</a:t>
            </a:r>
            <a:r>
              <a:rPr lang="en-US" sz="1800" i="0" dirty="0">
                <a:latin typeface="Courier New" pitchFamily="49" charset="0"/>
                <a:cs typeface="Courier New" pitchFamily="49" charset="0"/>
              </a:rPr>
              <a:t> = 0xFF_EC_DE_5E;</a:t>
            </a:r>
          </a:p>
          <a:p>
            <a:pPr marL="111125" eaLnBrk="1" hangingPunct="1">
              <a:defRPr/>
            </a:pPr>
            <a:r>
              <a:rPr lang="en-US" sz="1800" i="0" dirty="0">
                <a:latin typeface="Courier New" pitchFamily="49" charset="0"/>
                <a:cs typeface="Courier New" pitchFamily="49" charset="0"/>
              </a:rPr>
              <a:t>long </a:t>
            </a:r>
            <a:r>
              <a:rPr lang="en-US" sz="1800" i="0" dirty="0" err="1">
                <a:latin typeface="Courier New" pitchFamily="49" charset="0"/>
                <a:cs typeface="Courier New" pitchFamily="49" charset="0"/>
              </a:rPr>
              <a:t>hexWords</a:t>
            </a:r>
            <a:r>
              <a:rPr lang="en-US" sz="1800" i="0" dirty="0">
                <a:latin typeface="Courier New" pitchFamily="49" charset="0"/>
                <a:cs typeface="Courier New" pitchFamily="49" charset="0"/>
              </a:rPr>
              <a:t> = 0xCAFE_BABE;</a:t>
            </a:r>
          </a:p>
          <a:p>
            <a:pPr marL="111125" eaLnBrk="1" hangingPunct="1">
              <a:defRPr/>
            </a:pPr>
            <a:r>
              <a:rPr lang="en-US" sz="1800" i="0" dirty="0">
                <a:latin typeface="Courier New" pitchFamily="49" charset="0"/>
                <a:cs typeface="Courier New" pitchFamily="49" charset="0"/>
              </a:rPr>
              <a:t>long </a:t>
            </a:r>
            <a:r>
              <a:rPr lang="en-US" sz="1800" i="0" dirty="0" err="1">
                <a:latin typeface="Courier New" pitchFamily="49" charset="0"/>
                <a:cs typeface="Courier New" pitchFamily="49" charset="0"/>
              </a:rPr>
              <a:t>maxLong</a:t>
            </a:r>
            <a:r>
              <a:rPr lang="en-US" sz="1800" i="0" dirty="0">
                <a:latin typeface="Courier New" pitchFamily="49" charset="0"/>
                <a:cs typeface="Courier New" pitchFamily="49" charset="0"/>
              </a:rPr>
              <a:t> = 0x7fff_ffff_ffff_ffffL;</a:t>
            </a:r>
          </a:p>
          <a:p>
            <a:pPr marL="111125" eaLnBrk="1" hangingPunct="1">
              <a:defRPr/>
            </a:pPr>
            <a:r>
              <a:rPr lang="en-US" sz="1800" i="0" dirty="0">
                <a:latin typeface="Courier New" pitchFamily="49" charset="0"/>
                <a:cs typeface="Courier New" pitchFamily="49" charset="0"/>
              </a:rPr>
              <a:t>byte </a:t>
            </a:r>
            <a:r>
              <a:rPr lang="en-US" sz="1800" i="0" dirty="0" err="1">
                <a:latin typeface="Courier New" pitchFamily="49" charset="0"/>
                <a:cs typeface="Courier New" pitchFamily="49" charset="0"/>
              </a:rPr>
              <a:t>nybbles</a:t>
            </a:r>
            <a:r>
              <a:rPr lang="en-US" sz="1800" i="0" dirty="0">
                <a:latin typeface="Courier New" pitchFamily="49" charset="0"/>
                <a:cs typeface="Courier New" pitchFamily="49" charset="0"/>
              </a:rPr>
              <a:t> = 0b0010_0101;</a:t>
            </a:r>
          </a:p>
          <a:p>
            <a:pPr marL="111125" eaLnBrk="1" hangingPunct="1">
              <a:defRPr/>
            </a:pPr>
            <a:r>
              <a:rPr lang="en-US" sz="1800" i="0" dirty="0">
                <a:latin typeface="Courier New" pitchFamily="49" charset="0"/>
                <a:cs typeface="Courier New" pitchFamily="49" charset="0"/>
              </a:rPr>
              <a:t>long bytes = 0b11010010_01101001_10010100_10010010;</a:t>
            </a:r>
          </a:p>
          <a:p>
            <a:pPr algn="ctr" eaLnBrk="1" hangingPunct="1">
              <a:buClr>
                <a:srgbClr val="FF0000"/>
              </a:buClr>
            </a:pPr>
            <a:endParaRPr lang="en-US" altLang="en-US" sz="1800" i="0" dirty="0"/>
          </a:p>
        </p:txBody>
      </p:sp>
      <p:sp>
        <p:nvSpPr>
          <p:cNvPr id="2" name="Title 1"/>
          <p:cNvSpPr>
            <a:spLocks noGrp="1"/>
          </p:cNvSpPr>
          <p:nvPr>
            <p:ph type="title"/>
          </p:nvPr>
        </p:nvSpPr>
        <p:spPr/>
        <p:txBody>
          <a:bodyPr/>
          <a:lstStyle/>
          <a:p>
            <a:r>
              <a:rPr lang="en-IN" dirty="0"/>
              <a:t>Java SE 7 Numeric </a:t>
            </a:r>
            <a:r>
              <a:rPr lang="en-IN" dirty="0" smtClean="0"/>
              <a:t>Literals</a:t>
            </a:r>
            <a:endParaRPr lang="en-IN" dirty="0"/>
          </a:p>
        </p:txBody>
      </p:sp>
      <p:sp>
        <p:nvSpPr>
          <p:cNvPr id="5" name="Footer Placeholder 4"/>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935344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473958" y="266700"/>
            <a:ext cx="4091307" cy="612534"/>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algn="ctr" fontAlgn="auto">
              <a:lnSpc>
                <a:spcPct val="100000"/>
              </a:lnSpc>
              <a:spcAft>
                <a:spcPts val="0"/>
              </a:spcAft>
            </a:pPr>
            <a:endParaRPr lang="en-IN" sz="3600" i="0" dirty="0">
              <a:solidFill>
                <a:srgbClr val="C00000"/>
              </a:solidFill>
              <a:latin typeface="Calibri" pitchFamily="34" charset="0"/>
              <a:cs typeface="Calibri" pitchFamily="34" charset="0"/>
            </a:endParaRPr>
          </a:p>
        </p:txBody>
      </p:sp>
      <p:sp>
        <p:nvSpPr>
          <p:cNvPr id="2" name="Title 1"/>
          <p:cNvSpPr>
            <a:spLocks noGrp="1"/>
          </p:cNvSpPr>
          <p:nvPr>
            <p:ph type="title"/>
          </p:nvPr>
        </p:nvSpPr>
        <p:spPr/>
        <p:txBody>
          <a:bodyPr/>
          <a:lstStyle/>
          <a:p>
            <a:r>
              <a:rPr lang="en-IN" dirty="0"/>
              <a:t>Rules For </a:t>
            </a:r>
            <a:r>
              <a:rPr lang="en-IN" dirty="0" smtClean="0"/>
              <a:t>Literals</a:t>
            </a:r>
            <a:endParaRPr lang="en-IN" dirty="0"/>
          </a:p>
        </p:txBody>
      </p:sp>
      <p:sp>
        <p:nvSpPr>
          <p:cNvPr id="4" name="Text Placeholder 3"/>
          <p:cNvSpPr>
            <a:spLocks noGrp="1"/>
          </p:cNvSpPr>
          <p:nvPr>
            <p:ph type="body" idx="1"/>
          </p:nvPr>
        </p:nvSpPr>
        <p:spPr/>
        <p:txBody>
          <a:bodyPr/>
          <a:lstStyle/>
          <a:p>
            <a:pPr marL="0" indent="0">
              <a:buNone/>
            </a:pPr>
            <a:r>
              <a:rPr lang="en-IN" dirty="0"/>
              <a:t>You can place underscores only between digits; you cannot place underscores in the following places:</a:t>
            </a:r>
          </a:p>
          <a:p>
            <a:r>
              <a:rPr lang="en-IN" dirty="0"/>
              <a:t> At the beginning or end of a number</a:t>
            </a:r>
          </a:p>
          <a:p>
            <a:r>
              <a:rPr lang="en-IN" dirty="0"/>
              <a:t> Adjacent to a decimal point in a floating point literal</a:t>
            </a:r>
          </a:p>
          <a:p>
            <a:r>
              <a:rPr lang="en-IN" dirty="0"/>
              <a:t> Prior to an F or L suffix</a:t>
            </a:r>
          </a:p>
          <a:p>
            <a:r>
              <a:rPr lang="en-IN" dirty="0"/>
              <a:t> In positions where a string of digits is expected</a:t>
            </a:r>
          </a:p>
          <a:p>
            <a:endParaRPr lang="en-IN" dirty="0"/>
          </a:p>
          <a:p>
            <a:endParaRPr lang="en-IN" dirty="0"/>
          </a:p>
          <a:p>
            <a:pPr marL="0" indent="0">
              <a:buNone/>
            </a:pPr>
            <a:r>
              <a:rPr lang="en-IN" dirty="0"/>
              <a:t>Note: The Java language is case-sensitive. </a:t>
            </a:r>
          </a:p>
          <a:p>
            <a:r>
              <a:rPr lang="en-IN" dirty="0"/>
              <a:t>In Java, the variable </a:t>
            </a:r>
            <a:r>
              <a:rPr lang="en-IN" dirty="0" err="1"/>
              <a:t>getCustomerName</a:t>
            </a:r>
            <a:r>
              <a:rPr lang="en-IN" dirty="0"/>
              <a:t> is different from GETCUSTOMERNAME. Convention indicates that Java variables and method names use “lower camel case”― lowercase for the first letter of the first element of a variable name and uppercase for the first letter of subsequent elements.</a:t>
            </a:r>
          </a:p>
          <a:p>
            <a:endParaRPr lang="en-IN" dirty="0"/>
          </a:p>
        </p:txBody>
      </p:sp>
      <p:sp>
        <p:nvSpPr>
          <p:cNvPr id="6" name="Footer Placeholder 5"/>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4259476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0050" y="1444794"/>
            <a:ext cx="8315325" cy="707886"/>
          </a:xfrm>
          <a:prstGeom prst="rect">
            <a:avLst/>
          </a:prstGeom>
        </p:spPr>
        <p:txBody>
          <a:bodyPr wrap="square">
            <a:spAutoFit/>
          </a:bodyPr>
          <a:lstStyle/>
          <a:p>
            <a:pPr marL="7938" indent="7938" algn="l" defTabSz="228600">
              <a:spcBef>
                <a:spcPct val="20000"/>
              </a:spcBef>
              <a:buClr>
                <a:srgbClr val="000000"/>
              </a:buClr>
              <a:buFont typeface="Arial" charset="0"/>
              <a:defRPr/>
            </a:pPr>
            <a:r>
              <a:rPr lang="en-IN" sz="1800" dirty="0">
                <a:solidFill>
                  <a:schemeClr val="tx1"/>
                </a:solidFill>
                <a:latin typeface="Arial" charset="0"/>
                <a:ea typeface="+mn-ea"/>
              </a:rPr>
              <a:t>In Java SE 7 </a:t>
            </a:r>
            <a:r>
              <a:rPr lang="en-IN" sz="1800" dirty="0" smtClean="0">
                <a:solidFill>
                  <a:schemeClr val="tx1"/>
                </a:solidFill>
                <a:latin typeface="Arial" charset="0"/>
                <a:ea typeface="+mn-ea"/>
              </a:rPr>
              <a:t>, binary literals can also be expressed using the binary system </a:t>
            </a:r>
            <a:r>
              <a:rPr lang="en-IN" sz="1800" dirty="0">
                <a:solidFill>
                  <a:schemeClr val="tx1"/>
                </a:solidFill>
                <a:latin typeface="Arial" charset="0"/>
                <a:ea typeface="+mn-ea"/>
              </a:rPr>
              <a:t>by adding the prefixes 0b or 0B to the number:</a:t>
            </a:r>
          </a:p>
        </p:txBody>
      </p:sp>
      <p:sp>
        <p:nvSpPr>
          <p:cNvPr id="5" name="Rectangle 3"/>
          <p:cNvSpPr>
            <a:spLocks noChangeArrowheads="1"/>
          </p:cNvSpPr>
          <p:nvPr/>
        </p:nvSpPr>
        <p:spPr bwMode="auto">
          <a:xfrm>
            <a:off x="400050" y="2443163"/>
            <a:ext cx="8315325" cy="3719512"/>
          </a:xfrm>
          <a:prstGeom prst="rect">
            <a:avLst/>
          </a:prstGeom>
          <a:solidFill>
            <a:srgbClr val="DDDDDD"/>
          </a:solidFill>
          <a:ln w="28575" algn="ctr">
            <a:solidFill>
              <a:schemeClr val="tx1"/>
            </a:solidFill>
            <a:round/>
            <a:headEnd type="none" w="sm" len="sm"/>
            <a:tailEnd type="none" w="sm" len="sm"/>
          </a:ln>
        </p:spPr>
        <p:txBody>
          <a:bodyPr/>
          <a:lstStyle>
            <a:lvl1pPr algn="l" defTabSz="228600" eaLnBrk="0" hangingPunct="0">
              <a:buClr>
                <a:srgbClr val="000000"/>
              </a:buClr>
              <a:defRPr sz="2200">
                <a:solidFill>
                  <a:schemeClr val="tx1"/>
                </a:solidFill>
                <a:latin typeface="Arial" charset="0"/>
              </a:defRPr>
            </a:lvl1pPr>
            <a:lvl2pPr marL="742950" indent="-285750" algn="l" defTabSz="228600" eaLnBrk="0" hangingPunct="0">
              <a:buChar char="•"/>
              <a:defRPr sz="2200">
                <a:solidFill>
                  <a:schemeClr val="tx1"/>
                </a:solidFill>
                <a:latin typeface="Arial" charset="0"/>
              </a:defRPr>
            </a:lvl2pPr>
            <a:lvl3pPr marL="1143000" indent="-228600" algn="l" defTabSz="228600" eaLnBrk="0" hangingPunct="0">
              <a:buChar char="–"/>
              <a:defRPr sz="2000">
                <a:solidFill>
                  <a:schemeClr val="tx1"/>
                </a:solidFill>
                <a:latin typeface="Arial" charset="0"/>
              </a:defRPr>
            </a:lvl3pPr>
            <a:lvl4pPr marL="1600200" indent="-228600" algn="l" defTabSz="228600" eaLnBrk="0" hangingPunct="0">
              <a:buClr>
                <a:schemeClr val="accent2"/>
              </a:buClr>
              <a:buSzPct val="45000"/>
              <a:buChar char="—"/>
              <a:defRPr>
                <a:solidFill>
                  <a:schemeClr val="tx1"/>
                </a:solidFill>
                <a:latin typeface="Arial" charset="0"/>
              </a:defRPr>
            </a:lvl4pPr>
            <a:lvl5pPr marL="2057400" indent="-228600" algn="l" defTabSz="228600" eaLnBrk="0" hangingPunct="0">
              <a:buClr>
                <a:schemeClr val="accent2"/>
              </a:buClr>
              <a:buSzPct val="5500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marL="55563" eaLnBrk="1" hangingPunct="1">
              <a:defRPr/>
            </a:pPr>
            <a:r>
              <a:rPr lang="en-US" sz="1800" dirty="0">
                <a:latin typeface="Courier New" pitchFamily="49" charset="0"/>
                <a:cs typeface="Courier New" pitchFamily="49" charset="0"/>
              </a:rPr>
              <a:t>// An 8-bit 'byte' value:</a:t>
            </a:r>
          </a:p>
          <a:p>
            <a:pPr marL="55563" eaLnBrk="1" hangingPunct="1">
              <a:defRPr/>
            </a:pPr>
            <a:r>
              <a:rPr lang="en-US" sz="1800" dirty="0">
                <a:latin typeface="Courier New" pitchFamily="49" charset="0"/>
                <a:cs typeface="Courier New" pitchFamily="49" charset="0"/>
              </a:rPr>
              <a:t>byte </a:t>
            </a:r>
            <a:r>
              <a:rPr lang="en-US" sz="1800" dirty="0" err="1">
                <a:latin typeface="Courier New" pitchFamily="49" charset="0"/>
                <a:cs typeface="Courier New" pitchFamily="49" charset="0"/>
              </a:rPr>
              <a:t>aByte</a:t>
            </a:r>
            <a:r>
              <a:rPr lang="en-US" sz="1800" dirty="0">
                <a:latin typeface="Courier New" pitchFamily="49" charset="0"/>
                <a:cs typeface="Courier New" pitchFamily="49" charset="0"/>
              </a:rPr>
              <a:t> = 0b0010_0001</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marL="55563" eaLnBrk="1" hangingPunct="1">
              <a:defRPr/>
            </a:pPr>
            <a:r>
              <a:rPr lang="en-US" sz="1800" dirty="0">
                <a:latin typeface="Courier New" pitchFamily="49" charset="0"/>
                <a:cs typeface="Courier New" pitchFamily="49" charset="0"/>
              </a:rPr>
              <a:t>// A 16-bit 'short' value:</a:t>
            </a:r>
          </a:p>
          <a:p>
            <a:pPr marL="55563" eaLnBrk="1" hangingPunct="1">
              <a:defRPr/>
            </a:pPr>
            <a:r>
              <a:rPr lang="en-US" sz="1800" dirty="0">
                <a:latin typeface="Courier New" pitchFamily="49" charset="0"/>
                <a:cs typeface="Courier New" pitchFamily="49" charset="0"/>
              </a:rPr>
              <a:t>short </a:t>
            </a:r>
            <a:r>
              <a:rPr lang="en-US" sz="1800" dirty="0" err="1">
                <a:latin typeface="Courier New" pitchFamily="49" charset="0"/>
                <a:cs typeface="Courier New" pitchFamily="49" charset="0"/>
              </a:rPr>
              <a:t>aShort</a:t>
            </a:r>
            <a:r>
              <a:rPr lang="en-US" sz="1800" dirty="0">
                <a:latin typeface="Courier New" pitchFamily="49" charset="0"/>
                <a:cs typeface="Courier New" pitchFamily="49" charset="0"/>
              </a:rPr>
              <a:t> = (short)0b1010_0001_0100_0101</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marL="55563" eaLnBrk="1" hangingPunct="1">
              <a:defRPr/>
            </a:pPr>
            <a:r>
              <a:rPr lang="en-US" sz="1800" dirty="0">
                <a:latin typeface="Courier New" pitchFamily="49" charset="0"/>
                <a:cs typeface="Courier New" pitchFamily="49" charset="0"/>
              </a:rPr>
              <a:t>// Some 32-bit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values:</a:t>
            </a:r>
          </a:p>
          <a:p>
            <a:pPr marL="55563" eaLnBrk="1" hangingPunct="1">
              <a:defRPr/>
            </a:pP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anInt1 = 0b1010_0001_0100_0101_1010_0001_0100_0101;</a:t>
            </a:r>
          </a:p>
          <a:p>
            <a:pPr marL="55563" eaLnBrk="1" hangingPunct="1">
              <a:defRPr/>
            </a:pP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anInt2 = 0b101;</a:t>
            </a:r>
          </a:p>
          <a:p>
            <a:pPr marL="55563" eaLnBrk="1" hangingPunct="1">
              <a:defRPr/>
            </a:pP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anInt3 = 0B101; // The B can be upper or lower case.</a:t>
            </a:r>
          </a:p>
          <a:p>
            <a:pPr algn="ctr" eaLnBrk="1" hangingPunct="1">
              <a:buClr>
                <a:srgbClr val="FF0000"/>
              </a:buClr>
            </a:pPr>
            <a:endParaRPr lang="en-US" altLang="en-US" sz="1800" dirty="0"/>
          </a:p>
        </p:txBody>
      </p:sp>
      <p:sp>
        <p:nvSpPr>
          <p:cNvPr id="6" name="Rectangle 2"/>
          <p:cNvSpPr txBox="1">
            <a:spLocks noChangeArrowheads="1"/>
          </p:cNvSpPr>
          <p:nvPr/>
        </p:nvSpPr>
        <p:spPr>
          <a:xfrm>
            <a:off x="2319337" y="436470"/>
            <a:ext cx="4476749" cy="612534"/>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fontAlgn="auto">
              <a:lnSpc>
                <a:spcPct val="100000"/>
              </a:lnSpc>
              <a:spcAft>
                <a:spcPts val="0"/>
              </a:spcAft>
            </a:pPr>
            <a:endParaRPr lang="en-IN" i="0" dirty="0">
              <a:solidFill>
                <a:srgbClr val="C00000"/>
              </a:solidFill>
              <a:latin typeface="Calibri" pitchFamily="34" charset="0"/>
              <a:cs typeface="Calibri" pitchFamily="34" charset="0"/>
            </a:endParaRPr>
          </a:p>
        </p:txBody>
      </p:sp>
      <p:sp>
        <p:nvSpPr>
          <p:cNvPr id="2" name="Title 1"/>
          <p:cNvSpPr>
            <a:spLocks noGrp="1"/>
          </p:cNvSpPr>
          <p:nvPr>
            <p:ph type="title"/>
          </p:nvPr>
        </p:nvSpPr>
        <p:spPr/>
        <p:txBody>
          <a:bodyPr/>
          <a:lstStyle/>
          <a:p>
            <a:r>
              <a:rPr lang="en-IN" dirty="0"/>
              <a:t>Java SE 7 Binary Literals</a:t>
            </a:r>
          </a:p>
        </p:txBody>
      </p:sp>
      <p:sp>
        <p:nvSpPr>
          <p:cNvPr id="7" name="Footer Placeholder 6"/>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791242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561977" y="3426279"/>
            <a:ext cx="7562848" cy="2857500"/>
          </a:xfrm>
          <a:prstGeom prst="rect">
            <a:avLst/>
          </a:prstGeom>
          <a:solidFill>
            <a:srgbClr val="DDDDDD"/>
          </a:solidFill>
          <a:ln w="28575" algn="ctr">
            <a:solidFill>
              <a:schemeClr val="tx1"/>
            </a:solidFill>
            <a:round/>
            <a:headEnd type="none" w="sm" len="sm"/>
            <a:tailEnd type="none" w="sm" len="sm"/>
          </a:ln>
        </p:spPr>
        <p:txBody>
          <a:bodyPr/>
          <a:lstStyle>
            <a:lvl1pPr algn="l" defTabSz="228600" eaLnBrk="0" hangingPunct="0">
              <a:buClr>
                <a:srgbClr val="000000"/>
              </a:buClr>
              <a:defRPr sz="2200">
                <a:solidFill>
                  <a:schemeClr val="tx1"/>
                </a:solidFill>
                <a:latin typeface="Arial" charset="0"/>
              </a:defRPr>
            </a:lvl1pPr>
            <a:lvl2pPr marL="742950" indent="-285750" algn="l" defTabSz="228600" eaLnBrk="0" hangingPunct="0">
              <a:buChar char="•"/>
              <a:defRPr sz="2200">
                <a:solidFill>
                  <a:schemeClr val="tx1"/>
                </a:solidFill>
                <a:latin typeface="Arial" charset="0"/>
              </a:defRPr>
            </a:lvl2pPr>
            <a:lvl3pPr marL="1143000" indent="-228600" algn="l" defTabSz="228600" eaLnBrk="0" hangingPunct="0">
              <a:buChar char="–"/>
              <a:defRPr sz="2000">
                <a:solidFill>
                  <a:schemeClr val="tx1"/>
                </a:solidFill>
                <a:latin typeface="Arial" charset="0"/>
              </a:defRPr>
            </a:lvl3pPr>
            <a:lvl4pPr marL="1600200" indent="-228600" algn="l" defTabSz="228600" eaLnBrk="0" hangingPunct="0">
              <a:buClr>
                <a:schemeClr val="accent2"/>
              </a:buClr>
              <a:buSzPct val="45000"/>
              <a:buChar char="—"/>
              <a:defRPr>
                <a:solidFill>
                  <a:schemeClr val="tx1"/>
                </a:solidFill>
                <a:latin typeface="Arial" charset="0"/>
              </a:defRPr>
            </a:lvl4pPr>
            <a:lvl5pPr marL="2057400" indent="-228600" algn="l" defTabSz="228600" eaLnBrk="0" hangingPunct="0">
              <a:buClr>
                <a:schemeClr val="accent2"/>
              </a:buClr>
              <a:buSzPct val="5500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buClr>
                <a:srgbClr val="FF0000"/>
              </a:buClr>
            </a:pPr>
            <a:r>
              <a:rPr lang="en-US" altLang="en-US" sz="1800" i="0" dirty="0">
                <a:latin typeface="Courier New" pitchFamily="49" charset="0"/>
                <a:cs typeface="Courier New" pitchFamily="49" charset="0"/>
              </a:rPr>
              <a:t>class </a:t>
            </a:r>
            <a:r>
              <a:rPr lang="en-US" altLang="en-US" sz="1800" i="0" dirty="0" err="1">
                <a:latin typeface="Courier New" pitchFamily="49" charset="0"/>
                <a:cs typeface="Courier New" pitchFamily="49" charset="0"/>
              </a:rPr>
              <a:t>BinaryLiteral</a:t>
            </a:r>
            <a:r>
              <a:rPr lang="en-US" altLang="en-US" sz="1800" i="0" dirty="0">
                <a:latin typeface="Courier New" pitchFamily="49" charset="0"/>
                <a:cs typeface="Courier New" pitchFamily="49" charset="0"/>
              </a:rPr>
              <a:t>{</a:t>
            </a:r>
          </a:p>
          <a:p>
            <a:pPr eaLnBrk="1" hangingPunct="1">
              <a:buClr>
                <a:srgbClr val="FF0000"/>
              </a:buClr>
            </a:pPr>
            <a:r>
              <a:rPr lang="en-US" altLang="en-US" sz="1800" i="0" dirty="0">
                <a:latin typeface="Courier New" pitchFamily="49" charset="0"/>
                <a:cs typeface="Courier New" pitchFamily="49" charset="0"/>
              </a:rPr>
              <a:t> public static void main(String args[]){</a:t>
            </a:r>
          </a:p>
          <a:p>
            <a:pPr eaLnBrk="1" hangingPunct="1">
              <a:buClr>
                <a:srgbClr val="FF0000"/>
              </a:buClr>
            </a:pPr>
            <a:r>
              <a:rPr lang="en-US" altLang="en-US" sz="1800" i="0" dirty="0">
                <a:latin typeface="Courier New" pitchFamily="49" charset="0"/>
                <a:cs typeface="Courier New" pitchFamily="49" charset="0"/>
              </a:rPr>
              <a:t> short </a:t>
            </a:r>
            <a:r>
              <a:rPr lang="en-US" altLang="en-US" sz="1800" i="0" dirty="0" err="1">
                <a:latin typeface="Courier New" pitchFamily="49" charset="0"/>
                <a:cs typeface="Courier New" pitchFamily="49" charset="0"/>
              </a:rPr>
              <a:t>sByte</a:t>
            </a:r>
            <a:r>
              <a:rPr lang="en-US" altLang="en-US" sz="1800" i="0" dirty="0">
                <a:latin typeface="Courier New" pitchFamily="49" charset="0"/>
                <a:cs typeface="Courier New" pitchFamily="49" charset="0"/>
              </a:rPr>
              <a:t> = (short)0b1010_0001_0100_0101;</a:t>
            </a:r>
          </a:p>
          <a:p>
            <a:pPr eaLnBrk="1" hangingPunct="1">
              <a:buClr>
                <a:srgbClr val="FF0000"/>
              </a:buClr>
            </a:pPr>
            <a:r>
              <a:rPr lang="en-US" altLang="en-US" sz="1800" i="0" dirty="0">
                <a:latin typeface="Courier New" pitchFamily="49" charset="0"/>
                <a:cs typeface="Courier New" pitchFamily="49" charset="0"/>
              </a:rPr>
              <a:t>  </a:t>
            </a:r>
            <a:r>
              <a:rPr lang="en-US" altLang="en-US" sz="1800" i="0" dirty="0" err="1">
                <a:latin typeface="Courier New" pitchFamily="49" charset="0"/>
                <a:cs typeface="Courier New" pitchFamily="49" charset="0"/>
              </a:rPr>
              <a:t>System.out.println</a:t>
            </a:r>
            <a:r>
              <a:rPr lang="en-US" altLang="en-US" sz="1800" i="0" dirty="0">
                <a:latin typeface="Courier New" pitchFamily="49" charset="0"/>
                <a:cs typeface="Courier New" pitchFamily="49" charset="0"/>
              </a:rPr>
              <a:t>(</a:t>
            </a:r>
            <a:r>
              <a:rPr lang="en-US" altLang="en-US" sz="1800" i="0" dirty="0" err="1">
                <a:latin typeface="Courier New" pitchFamily="49" charset="0"/>
                <a:cs typeface="Courier New" pitchFamily="49" charset="0"/>
              </a:rPr>
              <a:t>sByte</a:t>
            </a:r>
            <a:r>
              <a:rPr lang="en-US" altLang="en-US" sz="1800" i="0" dirty="0">
                <a:latin typeface="Courier New" pitchFamily="49" charset="0"/>
                <a:cs typeface="Courier New" pitchFamily="49" charset="0"/>
              </a:rPr>
              <a:t>);</a:t>
            </a:r>
          </a:p>
          <a:p>
            <a:pPr eaLnBrk="1" hangingPunct="1">
              <a:buClr>
                <a:srgbClr val="FF0000"/>
              </a:buClr>
            </a:pPr>
            <a:r>
              <a:rPr lang="en-US" altLang="en-US" sz="1800" i="0" dirty="0">
                <a:latin typeface="Courier New" pitchFamily="49" charset="0"/>
                <a:cs typeface="Courier New" pitchFamily="49" charset="0"/>
              </a:rPr>
              <a:t>}</a:t>
            </a:r>
          </a:p>
          <a:p>
            <a:pPr eaLnBrk="1" hangingPunct="1">
              <a:buClr>
                <a:srgbClr val="FF0000"/>
              </a:buClr>
            </a:pPr>
            <a:r>
              <a:rPr lang="en-US" altLang="en-US" sz="1800" i="0" dirty="0">
                <a:latin typeface="Courier New" pitchFamily="49" charset="0"/>
                <a:cs typeface="Courier New" pitchFamily="49" charset="0"/>
              </a:rPr>
              <a:t>}</a:t>
            </a:r>
          </a:p>
        </p:txBody>
      </p:sp>
      <p:sp>
        <p:nvSpPr>
          <p:cNvPr id="5" name="Rectangle 2"/>
          <p:cNvSpPr txBox="1">
            <a:spLocks noChangeArrowheads="1"/>
          </p:cNvSpPr>
          <p:nvPr/>
        </p:nvSpPr>
        <p:spPr>
          <a:xfrm>
            <a:off x="2319337" y="436470"/>
            <a:ext cx="4476749" cy="612534"/>
          </a:xfrm>
          <a:prstGeom prst="rect">
            <a:avLst/>
          </a:prstGeom>
        </p:spPr>
        <p:txBody>
          <a:bodyPr/>
          <a:lst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a:lstStyle>
          <a:p>
            <a:pPr fontAlgn="auto">
              <a:lnSpc>
                <a:spcPct val="100000"/>
              </a:lnSpc>
              <a:spcAft>
                <a:spcPts val="0"/>
              </a:spcAft>
            </a:pPr>
            <a:endParaRPr lang="en-IN" i="0" dirty="0">
              <a:solidFill>
                <a:srgbClr val="C00000"/>
              </a:solidFill>
              <a:latin typeface="Calibri" pitchFamily="34" charset="0"/>
              <a:cs typeface="Calibri" pitchFamily="34" charset="0"/>
            </a:endParaRPr>
          </a:p>
        </p:txBody>
      </p:sp>
      <p:sp>
        <p:nvSpPr>
          <p:cNvPr id="2" name="Title 1"/>
          <p:cNvSpPr>
            <a:spLocks noGrp="1"/>
          </p:cNvSpPr>
          <p:nvPr>
            <p:ph type="title"/>
          </p:nvPr>
        </p:nvSpPr>
        <p:spPr/>
        <p:txBody>
          <a:bodyPr/>
          <a:lstStyle/>
          <a:p>
            <a:r>
              <a:rPr lang="en-IN" dirty="0"/>
              <a:t>Java SE 7 Binary Literals</a:t>
            </a:r>
          </a:p>
        </p:txBody>
      </p:sp>
      <p:sp>
        <p:nvSpPr>
          <p:cNvPr id="6" name="Text Placeholder 5"/>
          <p:cNvSpPr>
            <a:spLocks noGrp="1"/>
          </p:cNvSpPr>
          <p:nvPr>
            <p:ph type="body" idx="1"/>
          </p:nvPr>
        </p:nvSpPr>
        <p:spPr/>
        <p:txBody>
          <a:bodyPr/>
          <a:lstStyle/>
          <a:p>
            <a:r>
              <a:rPr lang="en-IN" dirty="0"/>
              <a:t>Binary literals are Java </a:t>
            </a:r>
            <a:r>
              <a:rPr lang="en-IN" dirty="0" err="1"/>
              <a:t>int</a:t>
            </a:r>
            <a:r>
              <a:rPr lang="en-IN" dirty="0"/>
              <a:t> values. A cast is required when the integer value of the literal exceeds the greatest non-negative value that the type can hold. For example:</a:t>
            </a:r>
          </a:p>
          <a:p>
            <a:pPr marL="0" indent="0">
              <a:buNone/>
            </a:pPr>
            <a:r>
              <a:rPr lang="en-IN" dirty="0"/>
              <a:t>byte </a:t>
            </a:r>
            <a:r>
              <a:rPr lang="en-IN" dirty="0" err="1"/>
              <a:t>aByte</a:t>
            </a:r>
            <a:r>
              <a:rPr lang="en-IN" dirty="0"/>
              <a:t> = 0b0111_1111;  // </a:t>
            </a:r>
            <a:r>
              <a:rPr lang="en-IN" dirty="0" err="1"/>
              <a:t>aByte</a:t>
            </a:r>
            <a:r>
              <a:rPr lang="en-IN" dirty="0"/>
              <a:t> is 127</a:t>
            </a:r>
          </a:p>
          <a:p>
            <a:pPr marL="0" indent="0">
              <a:buNone/>
            </a:pPr>
            <a:r>
              <a:rPr lang="en-IN" dirty="0"/>
              <a:t>byte </a:t>
            </a:r>
            <a:r>
              <a:rPr lang="en-IN" dirty="0" err="1"/>
              <a:t>aByte</a:t>
            </a:r>
            <a:r>
              <a:rPr lang="en-IN" dirty="0"/>
              <a:t> = 0b1000_0000;  // compiler error – a cast is required // (value is -128)</a:t>
            </a:r>
          </a:p>
        </p:txBody>
      </p:sp>
      <p:sp>
        <p:nvSpPr>
          <p:cNvPr id="7" name="Footer Placeholder 6"/>
          <p:cNvSpPr>
            <a:spLocks noGrp="1"/>
          </p:cNvSpPr>
          <p:nvPr>
            <p:ph type="ftr" sz="quarter" idx="3"/>
          </p:nvPr>
        </p:nvSpPr>
        <p:spPr/>
        <p:txBody>
          <a:bodyPr/>
          <a:lstStyle/>
          <a:p>
            <a:r>
              <a:rPr lang="en-IN" sz="700" smtClean="0"/>
              <a:t>Copyright © 2016 Tech Mahindra. All Rights Reserved.</a:t>
            </a:r>
            <a:endParaRPr lang="en-IN" dirty="0"/>
          </a:p>
        </p:txBody>
      </p:sp>
    </p:spTree>
    <p:extLst>
      <p:ext uri="{BB962C8B-B14F-4D97-AF65-F5344CB8AC3E}">
        <p14:creationId xmlns:p14="http://schemas.microsoft.com/office/powerpoint/2010/main" val="353434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3973</TotalTime>
  <Words>1839</Words>
  <Application>Microsoft Office PowerPoint</Application>
  <PresentationFormat>On-screen Show (4:3)</PresentationFormat>
  <Paragraphs>272</Paragraphs>
  <Slides>21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Adobe Gothic Std B</vt:lpstr>
      <vt:lpstr>Arial</vt:lpstr>
      <vt:lpstr>Arial Narrow</vt:lpstr>
      <vt:lpstr>Calibri</vt:lpstr>
      <vt:lpstr>Courier New</vt:lpstr>
      <vt:lpstr>ＭＳ Ｐゴシック</vt:lpstr>
      <vt:lpstr>Wingdings</vt:lpstr>
      <vt:lpstr>Tech Mahindra Powerpoint Template</vt:lpstr>
      <vt:lpstr>ESG-FocusAreas_Nov'12Update_Issue1</vt:lpstr>
      <vt:lpstr>Java SE 7 New Features</vt:lpstr>
      <vt:lpstr>Objective</vt:lpstr>
      <vt:lpstr>Agenda</vt:lpstr>
      <vt:lpstr>History Of JAVA Language</vt:lpstr>
      <vt:lpstr>JAVA Grows Over Time</vt:lpstr>
      <vt:lpstr>Java SE 7 Numeric Literals</vt:lpstr>
      <vt:lpstr>Rules For Literals</vt:lpstr>
      <vt:lpstr>Java SE 7 Binary Literals</vt:lpstr>
      <vt:lpstr>Java SE 7 Binary Literals</vt:lpstr>
      <vt:lpstr>Java SE 7 String in Switch</vt:lpstr>
      <vt:lpstr>Java SE 7 String in Switch</vt:lpstr>
      <vt:lpstr>Language support for collections</vt:lpstr>
      <vt:lpstr>Generics in Action (Old Style)</vt:lpstr>
      <vt:lpstr>Generics in Action (New Style)</vt:lpstr>
      <vt:lpstr>Catching Multiple Exceptions</vt:lpstr>
      <vt:lpstr>The Benefits of multi-catch</vt:lpstr>
      <vt:lpstr>The try-with-resources Statement</vt:lpstr>
      <vt:lpstr>The try-with-resources Statement</vt:lpstr>
      <vt:lpstr>The AutoCloseable Interface</vt:lpstr>
      <vt:lpstr>Summary</vt:lpstr>
      <vt:lpstr>Thank you</vt:lpstr>
    </vt:vector>
  </TitlesOfParts>
  <Company>Satyam School of Leadership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SSL PowerPoint Toolkit 200807.v1.0</dc:title>
  <dc:creator>Arunav Sinha</dc:creator>
  <cp:lastModifiedBy>Mohana Krishnaveni P</cp:lastModifiedBy>
  <cp:revision>817</cp:revision>
  <cp:lastPrinted>2005-03-10T15:53:41Z</cp:lastPrinted>
  <dcterms:created xsi:type="dcterms:W3CDTF">2005-06-08T10:18:03Z</dcterms:created>
  <dcterms:modified xsi:type="dcterms:W3CDTF">2016-08-10T19:30:58Z</dcterms:modified>
</cp:coreProperties>
</file>