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26" r:id="rId1"/>
    <p:sldMasterId id="2147483844" r:id="rId2"/>
  </p:sldMasterIdLst>
  <p:notesMasterIdLst>
    <p:notesMasterId r:id="rId48"/>
  </p:notesMasterIdLst>
  <p:handoutMasterIdLst>
    <p:handoutMasterId r:id="rId49"/>
  </p:handoutMasterIdLst>
  <p:sldIdLst>
    <p:sldId id="638" r:id="rId3"/>
    <p:sldId id="635" r:id="rId4"/>
    <p:sldId id="659" r:id="rId5"/>
    <p:sldId id="639" r:id="rId6"/>
    <p:sldId id="640" r:id="rId7"/>
    <p:sldId id="641" r:id="rId8"/>
    <p:sldId id="642" r:id="rId9"/>
    <p:sldId id="675" r:id="rId10"/>
    <p:sldId id="676" r:id="rId11"/>
    <p:sldId id="677" r:id="rId12"/>
    <p:sldId id="643" r:id="rId13"/>
    <p:sldId id="644" r:id="rId14"/>
    <p:sldId id="678" r:id="rId15"/>
    <p:sldId id="679" r:id="rId16"/>
    <p:sldId id="680" r:id="rId17"/>
    <p:sldId id="681" r:id="rId18"/>
    <p:sldId id="682" r:id="rId19"/>
    <p:sldId id="683" r:id="rId20"/>
    <p:sldId id="684" r:id="rId21"/>
    <p:sldId id="685" r:id="rId22"/>
    <p:sldId id="686" r:id="rId23"/>
    <p:sldId id="687" r:id="rId24"/>
    <p:sldId id="688" r:id="rId25"/>
    <p:sldId id="689" r:id="rId26"/>
    <p:sldId id="690" r:id="rId27"/>
    <p:sldId id="691" r:id="rId28"/>
    <p:sldId id="646" r:id="rId29"/>
    <p:sldId id="692" r:id="rId30"/>
    <p:sldId id="693" r:id="rId31"/>
    <p:sldId id="694" r:id="rId32"/>
    <p:sldId id="695" r:id="rId33"/>
    <p:sldId id="660" r:id="rId34"/>
    <p:sldId id="661" r:id="rId35"/>
    <p:sldId id="662" r:id="rId36"/>
    <p:sldId id="664" r:id="rId37"/>
    <p:sldId id="665" r:id="rId38"/>
    <p:sldId id="666" r:id="rId39"/>
    <p:sldId id="667" r:id="rId40"/>
    <p:sldId id="668" r:id="rId41"/>
    <p:sldId id="669" r:id="rId42"/>
    <p:sldId id="670" r:id="rId43"/>
    <p:sldId id="671" r:id="rId44"/>
    <p:sldId id="672" r:id="rId45"/>
    <p:sldId id="673" r:id="rId46"/>
    <p:sldId id="674" r:id="rId47"/>
  </p:sldIdLst>
  <p:sldSz cx="9144000" cy="6858000" type="screen4x3"/>
  <p:notesSz cx="6883400" cy="10033000"/>
  <p:defaultTextStyle>
    <a:defPPr>
      <a:defRPr lang="en-US"/>
    </a:defPPr>
    <a:lvl1pPr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1pPr>
    <a:lvl2pPr marL="4572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2pPr>
    <a:lvl3pPr marL="9144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3pPr>
    <a:lvl4pPr marL="13716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4pPr>
    <a:lvl5pPr marL="18288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5pPr>
    <a:lvl6pPr marL="2286000" algn="l" defTabSz="914400" rtl="0" eaLnBrk="1" latinLnBrk="0" hangingPunct="1">
      <a:defRPr sz="1300" i="1" kern="1200">
        <a:solidFill>
          <a:schemeClr val="bg1"/>
        </a:solidFill>
        <a:latin typeface="Arial" pitchFamily="34" charset="0"/>
        <a:ea typeface="ＭＳ Ｐゴシック" pitchFamily="-60" charset="-128"/>
        <a:cs typeface="+mn-cs"/>
      </a:defRPr>
    </a:lvl6pPr>
    <a:lvl7pPr marL="2743200" algn="l" defTabSz="914400" rtl="0" eaLnBrk="1" latinLnBrk="0" hangingPunct="1">
      <a:defRPr sz="1300" i="1" kern="1200">
        <a:solidFill>
          <a:schemeClr val="bg1"/>
        </a:solidFill>
        <a:latin typeface="Arial" pitchFamily="34" charset="0"/>
        <a:ea typeface="ＭＳ Ｐゴシック" pitchFamily="-60" charset="-128"/>
        <a:cs typeface="+mn-cs"/>
      </a:defRPr>
    </a:lvl7pPr>
    <a:lvl8pPr marL="3200400" algn="l" defTabSz="914400" rtl="0" eaLnBrk="1" latinLnBrk="0" hangingPunct="1">
      <a:defRPr sz="1300" i="1" kern="1200">
        <a:solidFill>
          <a:schemeClr val="bg1"/>
        </a:solidFill>
        <a:latin typeface="Arial" pitchFamily="34" charset="0"/>
        <a:ea typeface="ＭＳ Ｐゴシック" pitchFamily="-60" charset="-128"/>
        <a:cs typeface="+mn-cs"/>
      </a:defRPr>
    </a:lvl8pPr>
    <a:lvl9pPr marL="3657600" algn="l" defTabSz="914400" rtl="0" eaLnBrk="1" latinLnBrk="0" hangingPunct="1">
      <a:defRPr sz="1300" i="1" kern="1200">
        <a:solidFill>
          <a:schemeClr val="bg1"/>
        </a:solidFill>
        <a:latin typeface="Arial" pitchFamily="34" charset="0"/>
        <a:ea typeface="ＭＳ Ｐゴシック" pitchFamily="-60" charset="-128"/>
        <a:cs typeface="+mn-cs"/>
      </a:defRPr>
    </a:lvl9pPr>
  </p:defaultTextStyle>
  <p:extLst>
    <p:ext uri="{EFAFB233-063F-42B5-8137-9DF3F51BA10A}">
      <p15:sldGuideLst xmlns:p15="http://schemas.microsoft.com/office/powerpoint/2012/main">
        <p15:guide id="1" orient="horz" pos="2139">
          <p15:clr>
            <a:srgbClr val="A4A3A4"/>
          </p15:clr>
        </p15:guide>
        <p15:guide id="2" pos="2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3163"/>
    <a:srgbClr val="C6A26C"/>
    <a:srgbClr val="E2CFB4"/>
    <a:srgbClr val="C8D3B5"/>
    <a:srgbClr val="EEE3D2"/>
    <a:srgbClr val="800080"/>
    <a:srgbClr val="CC00CC"/>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2823" autoAdjust="0"/>
  </p:normalViewPr>
  <p:slideViewPr>
    <p:cSldViewPr snapToGrid="0">
      <p:cViewPr varScale="1">
        <p:scale>
          <a:sx n="55" d="100"/>
          <a:sy n="55" d="100"/>
        </p:scale>
        <p:origin x="78" y="360"/>
      </p:cViewPr>
      <p:guideLst>
        <p:guide orient="horz" pos="2139"/>
        <p:guide pos="20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2981325" cy="501650"/>
          </a:xfrm>
          <a:prstGeom prst="rect">
            <a:avLst/>
          </a:prstGeom>
          <a:noFill/>
          <a:ln w="9525">
            <a:noFill/>
            <a:miter lim="800000"/>
            <a:headEnd/>
            <a:tailEnd/>
          </a:ln>
          <a:effectLst/>
        </p:spPr>
        <p:txBody>
          <a:bodyPr vert="horz" wrap="square" lIns="93916" tIns="46958" rIns="93916" bIns="46958" numCol="1" anchor="t"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23907" name="Rectangle 3"/>
          <p:cNvSpPr>
            <a:spLocks noGrp="1" noChangeArrowheads="1"/>
          </p:cNvSpPr>
          <p:nvPr>
            <p:ph type="dt" sz="quarter" idx="1"/>
          </p:nvPr>
        </p:nvSpPr>
        <p:spPr bwMode="auto">
          <a:xfrm>
            <a:off x="3898900" y="0"/>
            <a:ext cx="2982913" cy="501650"/>
          </a:xfrm>
          <a:prstGeom prst="rect">
            <a:avLst/>
          </a:prstGeom>
          <a:noFill/>
          <a:ln w="9525">
            <a:noFill/>
            <a:miter lim="800000"/>
            <a:headEnd/>
            <a:tailEnd/>
          </a:ln>
          <a:effectLst/>
        </p:spPr>
        <p:txBody>
          <a:bodyPr vert="horz" wrap="square" lIns="93916" tIns="46958" rIns="93916" bIns="46958" numCol="1" anchor="t"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23908" name="Rectangle 4"/>
          <p:cNvSpPr>
            <a:spLocks noGrp="1" noChangeArrowheads="1"/>
          </p:cNvSpPr>
          <p:nvPr>
            <p:ph type="ftr" sz="quarter" idx="2"/>
          </p:nvPr>
        </p:nvSpPr>
        <p:spPr bwMode="auto">
          <a:xfrm>
            <a:off x="0" y="9529763"/>
            <a:ext cx="2981325" cy="501650"/>
          </a:xfrm>
          <a:prstGeom prst="rect">
            <a:avLst/>
          </a:prstGeom>
          <a:noFill/>
          <a:ln w="9525">
            <a:noFill/>
            <a:miter lim="800000"/>
            <a:headEnd/>
            <a:tailEnd/>
          </a:ln>
          <a:effectLst/>
        </p:spPr>
        <p:txBody>
          <a:bodyPr vert="horz" wrap="square" lIns="93916" tIns="46958" rIns="93916" bIns="46958" numCol="1" anchor="b"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23909" name="Rectangle 5"/>
          <p:cNvSpPr>
            <a:spLocks noGrp="1" noChangeArrowheads="1"/>
          </p:cNvSpPr>
          <p:nvPr>
            <p:ph type="sldNum" sz="quarter" idx="3"/>
          </p:nvPr>
        </p:nvSpPr>
        <p:spPr bwMode="auto">
          <a:xfrm>
            <a:off x="3898900" y="9529763"/>
            <a:ext cx="2982913" cy="501650"/>
          </a:xfrm>
          <a:prstGeom prst="rect">
            <a:avLst/>
          </a:prstGeom>
          <a:noFill/>
          <a:ln w="9525">
            <a:noFill/>
            <a:miter lim="800000"/>
            <a:headEnd/>
            <a:tailEnd/>
          </a:ln>
          <a:effectLst/>
        </p:spPr>
        <p:txBody>
          <a:bodyPr vert="horz" wrap="square" lIns="93916" tIns="46958" rIns="93916" bIns="46958" numCol="1" anchor="b"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fld id="{9599CD44-E321-40F4-A89B-7EF8F82594D8}" type="slidenum">
              <a:rPr lang="en-US"/>
              <a:pPr>
                <a:defRPr/>
              </a:pPr>
              <a:t>‹#›</a:t>
            </a:fld>
            <a:endParaRPr lang="en-US"/>
          </a:p>
        </p:txBody>
      </p:sp>
    </p:spTree>
    <p:extLst>
      <p:ext uri="{BB962C8B-B14F-4D97-AF65-F5344CB8AC3E}">
        <p14:creationId xmlns:p14="http://schemas.microsoft.com/office/powerpoint/2010/main" val="12651556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81325" cy="501650"/>
          </a:xfrm>
          <a:prstGeom prst="rect">
            <a:avLst/>
          </a:prstGeom>
          <a:noFill/>
          <a:ln w="9525">
            <a:noFill/>
            <a:miter lim="800000"/>
            <a:headEnd/>
            <a:tailEnd/>
          </a:ln>
        </p:spPr>
        <p:txBody>
          <a:bodyPr vert="horz" wrap="square" lIns="93916" tIns="46958" rIns="93916" bIns="46958" numCol="1" anchor="t"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0243" name="Rectangle 3"/>
          <p:cNvSpPr>
            <a:spLocks noGrp="1" noChangeArrowheads="1"/>
          </p:cNvSpPr>
          <p:nvPr>
            <p:ph type="dt" idx="1"/>
          </p:nvPr>
        </p:nvSpPr>
        <p:spPr bwMode="auto">
          <a:xfrm>
            <a:off x="3902075" y="0"/>
            <a:ext cx="2981325" cy="501650"/>
          </a:xfrm>
          <a:prstGeom prst="rect">
            <a:avLst/>
          </a:prstGeom>
          <a:noFill/>
          <a:ln w="9525">
            <a:noFill/>
            <a:miter lim="800000"/>
            <a:headEnd/>
            <a:tailEnd/>
          </a:ln>
        </p:spPr>
        <p:txBody>
          <a:bodyPr vert="horz" wrap="square" lIns="93916" tIns="46958" rIns="93916" bIns="46958" numCol="1" anchor="t"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38916" name="Rectangle 4"/>
          <p:cNvSpPr>
            <a:spLocks noGrp="1" noRot="1" noChangeAspect="1" noChangeArrowheads="1" noTextEdit="1"/>
          </p:cNvSpPr>
          <p:nvPr>
            <p:ph type="sldImg" idx="2"/>
          </p:nvPr>
        </p:nvSpPr>
        <p:spPr bwMode="auto">
          <a:xfrm>
            <a:off x="933450" y="752475"/>
            <a:ext cx="5016500" cy="3762375"/>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917575" y="4765675"/>
            <a:ext cx="5048250" cy="4514850"/>
          </a:xfrm>
          <a:prstGeom prst="rect">
            <a:avLst/>
          </a:prstGeom>
          <a:noFill/>
          <a:ln w="9525">
            <a:noFill/>
            <a:miter lim="800000"/>
            <a:headEnd/>
            <a:tailEnd/>
          </a:ln>
        </p:spPr>
        <p:txBody>
          <a:bodyPr vert="horz" wrap="square" lIns="93916" tIns="46958" rIns="93916" bIns="4695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9531350"/>
            <a:ext cx="2981325" cy="501650"/>
          </a:xfrm>
          <a:prstGeom prst="rect">
            <a:avLst/>
          </a:prstGeom>
          <a:noFill/>
          <a:ln w="9525">
            <a:noFill/>
            <a:miter lim="800000"/>
            <a:headEnd/>
            <a:tailEnd/>
          </a:ln>
        </p:spPr>
        <p:txBody>
          <a:bodyPr vert="horz" wrap="square" lIns="93916" tIns="46958" rIns="93916" bIns="46958" numCol="1" anchor="b"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0247" name="Rectangle 7"/>
          <p:cNvSpPr>
            <a:spLocks noGrp="1" noChangeArrowheads="1"/>
          </p:cNvSpPr>
          <p:nvPr>
            <p:ph type="sldNum" sz="quarter" idx="5"/>
          </p:nvPr>
        </p:nvSpPr>
        <p:spPr bwMode="auto">
          <a:xfrm>
            <a:off x="3902075" y="9531350"/>
            <a:ext cx="2981325" cy="501650"/>
          </a:xfrm>
          <a:prstGeom prst="rect">
            <a:avLst/>
          </a:prstGeom>
          <a:noFill/>
          <a:ln w="9525">
            <a:noFill/>
            <a:miter lim="800000"/>
            <a:headEnd/>
            <a:tailEnd/>
          </a:ln>
        </p:spPr>
        <p:txBody>
          <a:bodyPr vert="horz" wrap="square" lIns="93916" tIns="46958" rIns="93916" bIns="46958" numCol="1" anchor="b"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fld id="{3CDC32B4-470F-41B1-B512-CBF971DE84B8}" type="slidenum">
              <a:rPr lang="en-US"/>
              <a:pPr>
                <a:defRPr/>
              </a:pPr>
              <a:t>‹#›</a:t>
            </a:fld>
            <a:endParaRPr lang="en-US"/>
          </a:p>
        </p:txBody>
      </p:sp>
    </p:spTree>
    <p:extLst>
      <p:ext uri="{BB962C8B-B14F-4D97-AF65-F5344CB8AC3E}">
        <p14:creationId xmlns:p14="http://schemas.microsoft.com/office/powerpoint/2010/main" val="20171822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DC32B4-470F-41B1-B512-CBF971DE84B8}" type="slidenum">
              <a:rPr lang="en-US" smtClean="0"/>
              <a:pPr>
                <a:defRPr/>
              </a:pPr>
              <a:t>6</a:t>
            </a:fld>
            <a:endParaRPr lang="en-US"/>
          </a:p>
        </p:txBody>
      </p:sp>
    </p:spTree>
    <p:extLst>
      <p:ext uri="{BB962C8B-B14F-4D97-AF65-F5344CB8AC3E}">
        <p14:creationId xmlns:p14="http://schemas.microsoft.com/office/powerpoint/2010/main" val="2646571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3CDC32B4-470F-41B1-B512-CBF971DE84B8}" type="slidenum">
              <a:rPr lang="en-US" smtClean="0"/>
              <a:pPr>
                <a:defRPr/>
              </a:pPr>
              <a:t>12</a:t>
            </a:fld>
            <a:endParaRPr lang="en-US"/>
          </a:p>
        </p:txBody>
      </p:sp>
    </p:spTree>
    <p:extLst>
      <p:ext uri="{BB962C8B-B14F-4D97-AF65-F5344CB8AC3E}">
        <p14:creationId xmlns:p14="http://schemas.microsoft.com/office/powerpoint/2010/main" val="3797002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6EBE430-9D23-4BB6-9EAA-F3D10899E29F}" type="slidenum">
              <a:rPr lang="en-US" altLang="en-US"/>
              <a:pPr eaLnBrk="1" hangingPunct="1"/>
              <a:t>20</a:t>
            </a:fld>
            <a:endParaRPr lang="en-US" alt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JUnit window gives you a report on running the tests. It indicates which tests fail and also gives you the call trace for each failure. All the details on running the tests are displayed in the window. These details include how many errors occurred, how many tests run.</a:t>
            </a:r>
          </a:p>
        </p:txBody>
      </p:sp>
    </p:spTree>
    <p:extLst>
      <p:ext uri="{BB962C8B-B14F-4D97-AF65-F5344CB8AC3E}">
        <p14:creationId xmlns:p14="http://schemas.microsoft.com/office/powerpoint/2010/main" val="663222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8980D36-AE3B-4CD8-B02E-59F211ECD3C5}" type="slidenum">
              <a:rPr lang="en-US" altLang="en-US"/>
              <a:pPr eaLnBrk="1" hangingPunct="1"/>
              <a:t>23</a:t>
            </a:fld>
            <a:endParaRPr lang="en-US"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TestSuite is a class from JUnit framework that allows you to group and run individual tests together. Creation of a test suite in Eclipse is similar to creation of test case, as wizards get you through the process of creating it.</a:t>
            </a:r>
          </a:p>
        </p:txBody>
      </p:sp>
    </p:spTree>
    <p:extLst>
      <p:ext uri="{BB962C8B-B14F-4D97-AF65-F5344CB8AC3E}">
        <p14:creationId xmlns:p14="http://schemas.microsoft.com/office/powerpoint/2010/main" val="2257186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FF7BCCC-D8DD-4D8E-8E37-0888AA5C6468}" type="slidenum">
              <a:rPr lang="en-US" altLang="en-US"/>
              <a:pPr eaLnBrk="1" hangingPunct="1"/>
              <a:t>26</a:t>
            </a:fld>
            <a:endParaRPr lang="en-US"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Running test suites is similar to running test cases. The difference is that with running the test case you run an individual test case class, and with running the test suite you run multiple test cases, i.e. multiple classes.</a:t>
            </a:r>
          </a:p>
        </p:txBody>
      </p:sp>
    </p:spTree>
    <p:extLst>
      <p:ext uri="{BB962C8B-B14F-4D97-AF65-F5344CB8AC3E}">
        <p14:creationId xmlns:p14="http://schemas.microsoft.com/office/powerpoint/2010/main" val="4587871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sp>
        <p:nvSpPr>
          <p:cNvPr id="10" name="Slide Number Placeholder 5"/>
          <p:cNvSpPr txBox="1">
            <a:spLocks/>
          </p:cNvSpPr>
          <p:nvPr userDrawn="1"/>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marL="0" algn="r" defTabSz="914400" rtl="0" eaLnBrk="1" latinLnBrk="0" hangingPunct="1">
              <a:defRPr/>
            </a:pPr>
            <a:fld id="{6856ECDB-1CEE-4F69-ADCA-557460F2116E}" type="slidenum">
              <a:rPr lang="en-US" sz="1000" kern="1200" smtClean="0">
                <a:solidFill>
                  <a:schemeClr val="tx2"/>
                </a:solidFill>
                <a:latin typeface="Arial" pitchFamily="34" charset="0"/>
                <a:ea typeface="+mn-ea"/>
                <a:cs typeface="Arial" pitchFamily="34" charset="0"/>
              </a:rPr>
              <a:pPr marL="0" algn="r" defTabSz="914400" rtl="0" eaLnBrk="1" latinLnBrk="0" hangingPunct="1">
                <a:defRPr/>
              </a:pPr>
              <a:t>‹#›</a:t>
            </a:fld>
            <a:endParaRPr lang="en-US" sz="1000" kern="1200" dirty="0">
              <a:solidFill>
                <a:schemeClr val="tx2"/>
              </a:solidFill>
              <a:latin typeface="Arial" pitchFamily="34" charset="0"/>
              <a:ea typeface="+mn-ea"/>
              <a:cs typeface="Arial" pitchFamily="34" charset="0"/>
            </a:endParaRPr>
          </a:p>
        </p:txBody>
      </p:sp>
      <p:pic>
        <p:nvPicPr>
          <p:cNvPr id="7" name="Picture 6" descr="Mahindra Logo.png"/>
          <p:cNvPicPr>
            <a:picLocks noChangeAspect="1"/>
          </p:cNvPicPr>
          <p:nvPr userDrawn="1"/>
        </p:nvPicPr>
        <p:blipFill>
          <a:blip r:embed="rId3" cstate="print"/>
          <a:stretch>
            <a:fillRect/>
          </a:stretch>
        </p:blipFill>
        <p:spPr bwMode="gray">
          <a:xfrm>
            <a:off x="6329900" y="476643"/>
            <a:ext cx="2377538" cy="65655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252539" y="2537599"/>
            <a:ext cx="6754811" cy="2446824"/>
          </a:xfrm>
          <a:prstGeom prst="rect">
            <a:avLst/>
          </a:prstGeom>
          <a:noFill/>
          <a:ln w="9525">
            <a:noFill/>
            <a:miter lim="800000"/>
            <a:headEnd/>
            <a:tailEnd/>
          </a:ln>
        </p:spPr>
        <p:txBody>
          <a:bodyPr wrap="square" lIns="0" tIns="0" rIns="0" bIns="0">
            <a:spAutoFit/>
          </a:bodyPr>
          <a:lstStyle/>
          <a:p>
            <a:pPr algn="just">
              <a:lnSpc>
                <a:spcPct val="100000"/>
              </a:lnSpc>
              <a:spcBef>
                <a:spcPts val="600"/>
              </a:spcBef>
            </a:pPr>
            <a:r>
              <a:rPr lang="en-US" sz="1000" b="1" dirty="0" smtClean="0">
                <a:solidFill>
                  <a:schemeClr val="tx2"/>
                </a:solidFill>
                <a:latin typeface="Arial" pitchFamily="34" charset="0"/>
                <a:cs typeface="Arial" pitchFamily="34" charset="0"/>
              </a:rPr>
              <a:t>Disclaimer </a:t>
            </a:r>
          </a:p>
          <a:p>
            <a:pPr algn="just">
              <a:lnSpc>
                <a:spcPct val="100000"/>
              </a:lnSpc>
              <a:spcBef>
                <a:spcPts val="600"/>
              </a:spcBef>
            </a:pPr>
            <a:r>
              <a:rPr lang="en-US" sz="900" dirty="0" smtClean="0">
                <a:solidFill>
                  <a:schemeClr val="tx2"/>
                </a:solidFill>
                <a:latin typeface="Arial" pitchFamily="34" charset="0"/>
                <a:cs typeface="Arial" pitchFamily="34" charset="0"/>
              </a:rPr>
              <a:t>Tech Mahindra Limited, herein referred to as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Information contained in a presentation hosted or promoted by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smtClean="0">
                <a:solidFill>
                  <a:schemeClr val="tx2"/>
                </a:solidFill>
                <a:latin typeface="Arial" pitchFamily="34" charset="0"/>
                <a:cs typeface="Arial" pitchFamily="34" charset="0"/>
              </a:rPr>
              <a:t>TechM</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assumes no liability or responsibility for the contents of a presentation or the opinions expressed by the presenters. All expressions of opinion are subject to change without notice.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 name="Picture 3" descr="Mahindra Logo.png"/>
          <p:cNvPicPr>
            <a:picLocks noChangeAspect="1"/>
          </p:cNvPicPr>
          <p:nvPr userDrawn="1"/>
        </p:nvPicPr>
        <p:blipFill>
          <a:blip r:embed="rId2" cstate="print"/>
          <a:stretch>
            <a:fillRect/>
          </a:stretch>
        </p:blipFill>
        <p:spPr bwMode="gray">
          <a:xfrm>
            <a:off x="1966217" y="2717226"/>
            <a:ext cx="5399349" cy="1491023"/>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25538" y="295275"/>
            <a:ext cx="7577137" cy="67310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92125" y="1219200"/>
            <a:ext cx="8169275" cy="46355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4" name="Picture 11"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0" y="-1"/>
            <a:ext cx="1981200" cy="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4"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705602" y="15240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p:cNvSpPr>
            <a:spLocks noGrp="1"/>
          </p:cNvSpPr>
          <p:nvPr>
            <p:ph type="subTitle" idx="1" hasCustomPrompt="1"/>
          </p:nvPr>
        </p:nvSpPr>
        <p:spPr bwMode="gray">
          <a:xfrm>
            <a:off x="1827214" y="4053705"/>
            <a:ext cx="5511800" cy="276999"/>
          </a:xfrm>
        </p:spPr>
        <p:txBody>
          <a:bodyPr anchor="b">
            <a:noAutofit/>
          </a:bodyPr>
          <a:lstStyle>
            <a:lvl1pPr marL="0" indent="0" algn="l">
              <a:buNone/>
              <a:defRPr b="1">
                <a:solidFill>
                  <a:srgbClr val="6D6E71"/>
                </a:solidFill>
                <a:latin typeface="Arial" pitchFamily="34" charset="0"/>
                <a:cs typeface="Arial" pitchFamily="34" charset="0"/>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smtClean="0"/>
              <a:t>Click to add sub title</a:t>
            </a:r>
            <a:endParaRPr lang="en-US" dirty="0"/>
          </a:p>
        </p:txBody>
      </p:sp>
      <p:sp>
        <p:nvSpPr>
          <p:cNvPr id="10" name="Title 8"/>
          <p:cNvSpPr>
            <a:spLocks noGrp="1"/>
          </p:cNvSpPr>
          <p:nvPr>
            <p:ph type="title" hasCustomPrompt="1"/>
          </p:nvPr>
        </p:nvSpPr>
        <p:spPr bwMode="gray">
          <a:xfrm>
            <a:off x="1827214" y="2076679"/>
            <a:ext cx="5511800" cy="1446550"/>
          </a:xfrm>
        </p:spPr>
        <p:txBody>
          <a:bodyPr>
            <a:spAutoFit/>
          </a:bodyPr>
          <a:lstStyle>
            <a:lvl1pPr algn="l">
              <a:defRPr sz="4400" b="1">
                <a:solidFill>
                  <a:srgbClr val="E31819"/>
                </a:solidFill>
                <a:latin typeface="Arial" pitchFamily="34" charset="0"/>
                <a:cs typeface="Arial" pitchFamily="34" charset="0"/>
              </a:defRPr>
            </a:lvl1pPr>
          </a:lstStyle>
          <a:p>
            <a:r>
              <a:rPr lang="en-US" dirty="0" smtClean="0"/>
              <a:t>Click to add training topic name</a:t>
            </a:r>
            <a:endParaRPr lang="en-US" dirty="0"/>
          </a:p>
        </p:txBody>
      </p:sp>
      <p:pic>
        <p:nvPicPr>
          <p:cNvPr id="8" name="Picture 1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2" y="5156200"/>
            <a:ext cx="98742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l="67532" r="3783" b="6876"/>
          <a:stretch>
            <a:fillRect/>
          </a:stretch>
        </p:blipFill>
        <p:spPr bwMode="auto">
          <a:xfrm>
            <a:off x="1292227" y="6032500"/>
            <a:ext cx="692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l="21159" t="18152" r="37704" b="19611"/>
          <a:stretch>
            <a:fillRect/>
          </a:stretch>
        </p:blipFill>
        <p:spPr bwMode="auto">
          <a:xfrm>
            <a:off x="2322513" y="6019804"/>
            <a:ext cx="1409700"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r="80951"/>
          <a:stretch>
            <a:fillRect/>
          </a:stretch>
        </p:blipFill>
        <p:spPr bwMode="auto">
          <a:xfrm>
            <a:off x="533402" y="5959479"/>
            <a:ext cx="485775"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ounded Rectangle 13"/>
          <p:cNvSpPr/>
          <p:nvPr/>
        </p:nvSpPr>
        <p:spPr>
          <a:xfrm>
            <a:off x="381000" y="5884863"/>
            <a:ext cx="3505200" cy="773112"/>
          </a:xfrm>
          <a:prstGeom prst="roundRect">
            <a:avLst>
              <a:gd name="adj" fmla="val 6277"/>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TextBox 5"/>
          <p:cNvSpPr txBox="1">
            <a:spLocks noChangeArrowheads="1"/>
          </p:cNvSpPr>
          <p:nvPr/>
        </p:nvSpPr>
        <p:spPr bwMode="auto">
          <a:xfrm>
            <a:off x="1019175" y="5727701"/>
            <a:ext cx="2133600" cy="196208"/>
          </a:xfrm>
          <a:prstGeom prst="rect">
            <a:avLst/>
          </a:prstGeom>
          <a:solidFill>
            <a:schemeClr val="bg1"/>
          </a:solid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675" b="0" dirty="0" smtClean="0">
                <a:solidFill>
                  <a:schemeClr val="bg1">
                    <a:lumMod val="65000"/>
                  </a:schemeClr>
                </a:solidFill>
                <a:latin typeface="+mn-lt"/>
                <a:ea typeface="Adobe Gothic Std B" pitchFamily="34" charset="-128"/>
              </a:rPr>
              <a:t>Rewards and Recognition</a:t>
            </a:r>
          </a:p>
        </p:txBody>
      </p:sp>
    </p:spTree>
    <p:extLst>
      <p:ext uri="{BB962C8B-B14F-4D97-AF65-F5344CB8AC3E}">
        <p14:creationId xmlns:p14="http://schemas.microsoft.com/office/powerpoint/2010/main" val="15879564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52451"/>
            <a:ext cx="6705600" cy="411162"/>
          </a:xfrm>
        </p:spPr>
        <p:txBody>
          <a:bodyPr/>
          <a:lstStyle>
            <a:lvl1pPr>
              <a:defRPr sz="2400"/>
            </a:lvl1p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3"/>
          </p:nvPr>
        </p:nvSpPr>
        <p:spPr>
          <a:xfrm>
            <a:off x="6400800" y="6584022"/>
            <a:ext cx="2667000" cy="228600"/>
          </a:xfrm>
          <a:prstGeom prst="rect">
            <a:avLst/>
          </a:prstGeom>
        </p:spPr>
        <p:txBody>
          <a:bodyPr vert="horz" lIns="91440" tIns="45720" rIns="91440" bIns="45720" rtlCol="0" anchor="ctr"/>
          <a:lstStyle>
            <a:lvl1pPr algn="l" rtl="0" fontAlgn="base">
              <a:spcBef>
                <a:spcPct val="0"/>
              </a:spcBef>
              <a:spcAft>
                <a:spcPct val="0"/>
              </a:spcAft>
              <a:defRPr lang="en-US" sz="800" b="1" kern="1200" smtClean="0">
                <a:solidFill>
                  <a:schemeClr val="tx2">
                    <a:lumMod val="75000"/>
                  </a:schemeClr>
                </a:solidFill>
                <a:latin typeface="Arial" pitchFamily="34" charset="0"/>
                <a:ea typeface="+mn-ea"/>
                <a:cs typeface="Arial" pitchFamily="34" charset="0"/>
              </a:defRPr>
            </a:lvl1p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311307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12" name="Picture 11"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pic>
        <p:nvPicPr>
          <p:cNvPr id="8" name="Picture 7" descr="Mahindra Logo.png"/>
          <p:cNvPicPr>
            <a:picLocks noChangeAspect="1"/>
          </p:cNvPicPr>
          <p:nvPr userDrawn="1"/>
        </p:nvPicPr>
        <p:blipFill>
          <a:blip r:embed="rId3" cstate="print"/>
          <a:stretch>
            <a:fillRect/>
          </a:stretch>
        </p:blipFill>
        <p:spPr bwMode="gray">
          <a:xfrm>
            <a:off x="6329900" y="476643"/>
            <a:ext cx="2377538" cy="656554"/>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25538" y="295275"/>
            <a:ext cx="7577137" cy="67310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92125" y="1219200"/>
            <a:ext cx="8169275" cy="46355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01876744"/>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7278603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566187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 y="152400"/>
            <a:ext cx="6680200" cy="431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685800"/>
            <a:ext cx="40386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685800"/>
            <a:ext cx="40386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7"/>
          <p:cNvSpPr>
            <a:spLocks noGrp="1" noChangeArrowheads="1"/>
          </p:cNvSpPr>
          <p:nvPr>
            <p:ph type="dt" sz="half" idx="10"/>
          </p:nvPr>
        </p:nvSpPr>
        <p:spPr>
          <a:ln/>
        </p:spPr>
        <p:txBody>
          <a:bodyPr/>
          <a:lstStyle>
            <a:lvl1pPr>
              <a:defRPr/>
            </a:lvl1pPr>
          </a:lstStyle>
          <a:p>
            <a:pPr>
              <a:defRPr/>
            </a:pPr>
            <a:fld id="{60F789F9-40C5-4087-B6AE-CA9C5D14D799}" type="datetime1">
              <a:rPr lang="en-US"/>
              <a:pPr>
                <a:defRPr/>
              </a:pPr>
              <a:t>8/11/2016</a:t>
            </a:fld>
            <a:endParaRPr lang="en-US" dirty="0"/>
          </a:p>
        </p:txBody>
      </p:sp>
      <p:sp>
        <p:nvSpPr>
          <p:cNvPr id="6" name="Rectangle 18"/>
          <p:cNvSpPr>
            <a:spLocks noGrp="1" noChangeArrowheads="1"/>
          </p:cNvSpPr>
          <p:nvPr>
            <p:ph type="ftr" sz="quarter" idx="11"/>
          </p:nvPr>
        </p:nvSpPr>
        <p:spPr>
          <a:ln/>
        </p:spPr>
        <p:txBody>
          <a:bodyPr/>
          <a:lstStyle>
            <a:lvl1pPr>
              <a:defRPr/>
            </a:lvl1pPr>
          </a:lstStyle>
          <a:p>
            <a:pPr>
              <a:defRPr/>
            </a:pPr>
            <a:r>
              <a:rPr lang="en-US"/>
              <a:t>CONFIDENTIAL© Copyright 2007 Tech Mahindra Limited</a:t>
            </a:r>
          </a:p>
        </p:txBody>
      </p:sp>
      <p:sp>
        <p:nvSpPr>
          <p:cNvPr id="7" name="Rectangle 19"/>
          <p:cNvSpPr>
            <a:spLocks noGrp="1" noChangeArrowheads="1"/>
          </p:cNvSpPr>
          <p:nvPr>
            <p:ph type="sldNum" sz="quarter" idx="12"/>
          </p:nvPr>
        </p:nvSpPr>
        <p:spPr>
          <a:ln/>
        </p:spPr>
        <p:txBody>
          <a:bodyPr/>
          <a:lstStyle>
            <a:lvl1pPr>
              <a:defRPr/>
            </a:lvl1pPr>
          </a:lstStyle>
          <a:p>
            <a:fld id="{6306B80A-0CA2-4F47-A34B-1326C0F7A8C3}" type="slidenum">
              <a:rPr lang="en-US" altLang="en-US"/>
              <a:pPr/>
              <a:t>‹#›</a:t>
            </a:fld>
            <a:endParaRPr lang="en-US" altLang="en-US"/>
          </a:p>
        </p:txBody>
      </p:sp>
    </p:spTree>
    <p:extLst>
      <p:ext uri="{BB962C8B-B14F-4D97-AF65-F5344CB8AC3E}">
        <p14:creationId xmlns:p14="http://schemas.microsoft.com/office/powerpoint/2010/main" val="341467736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pic>
        <p:nvPicPr>
          <p:cNvPr id="6" name="Picture 5" descr="Mahindra Logo.png"/>
          <p:cNvPicPr>
            <a:picLocks noChangeAspect="1"/>
          </p:cNvPicPr>
          <p:nvPr userDrawn="1"/>
        </p:nvPicPr>
        <p:blipFill>
          <a:blip r:embed="rId3" cstate="print"/>
          <a:stretch>
            <a:fillRect/>
          </a:stretch>
        </p:blipFill>
        <p:spPr bwMode="gray">
          <a:xfrm>
            <a:off x="6329900" y="476643"/>
            <a:ext cx="2377538" cy="65655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print"/>
          <a:stretch>
            <a:fillRect/>
          </a:stretch>
        </p:blipFill>
        <p:spPr bwMode="gray">
          <a:xfrm>
            <a:off x="6329900" y="476643"/>
            <a:ext cx="2377538" cy="65655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20.xml"/><Relationship Id="rId7"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10" Type="http://schemas.openxmlformats.org/officeDocument/2006/relationships/image" Target="../media/image7.png"/><Relationship Id="rId4" Type="http://schemas.openxmlformats.org/officeDocument/2006/relationships/slideLayout" Target="../slideLayouts/slideLayout21.xml"/><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19" cstate="print"/>
          <a:stretch>
            <a:fillRect/>
          </a:stretch>
        </p:blipFill>
        <p:spPr bwMode="ltGray">
          <a:xfrm>
            <a:off x="459" y="0"/>
            <a:ext cx="2270124" cy="825500"/>
          </a:xfrm>
          <a:prstGeom prst="rect">
            <a:avLst/>
          </a:prstGeom>
        </p:spPr>
      </p:pic>
      <p:sp>
        <p:nvSpPr>
          <p:cNvPr id="2" name="Title Placeholder 1"/>
          <p:cNvSpPr>
            <a:spLocks noGrp="1"/>
          </p:cNvSpPr>
          <p:nvPr>
            <p:ph type="title"/>
          </p:nvPr>
        </p:nvSpPr>
        <p:spPr>
          <a:xfrm>
            <a:off x="468313" y="711200"/>
            <a:ext cx="82121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013" y="1971675"/>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Lst>
  <p:hf sldNum="0" hdr="0" dt="0"/>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descr="Ridge.pd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ltGray">
          <a:xfrm>
            <a:off x="0" y="4"/>
            <a:ext cx="19812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9" descr="Mahindra Logo.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gray">
          <a:xfrm>
            <a:off x="7543800" y="104779"/>
            <a:ext cx="15509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304800" y="427038"/>
            <a:ext cx="67056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dirty="0" smtClean="0"/>
          </a:p>
        </p:txBody>
      </p:sp>
      <p:sp>
        <p:nvSpPr>
          <p:cNvPr id="1029" name="Rectangle 3"/>
          <p:cNvSpPr>
            <a:spLocks noGrp="1" noChangeArrowheads="1"/>
          </p:cNvSpPr>
          <p:nvPr>
            <p:ph type="body" idx="1"/>
          </p:nvPr>
        </p:nvSpPr>
        <p:spPr bwMode="auto">
          <a:xfrm>
            <a:off x="304800" y="963613"/>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smtClean="0"/>
          </a:p>
        </p:txBody>
      </p:sp>
      <p:sp>
        <p:nvSpPr>
          <p:cNvPr id="1030" name="Rectangle 19"/>
          <p:cNvSpPr>
            <a:spLocks noChangeArrowheads="1"/>
          </p:cNvSpPr>
          <p:nvPr/>
        </p:nvSpPr>
        <p:spPr bwMode="auto">
          <a:xfrm>
            <a:off x="6019800" y="6553204"/>
            <a:ext cx="4572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algn="ctr" eaLnBrk="1" hangingPunct="1">
              <a:defRPr/>
            </a:pPr>
            <a:fld id="{A5B8A8A3-34F8-486F-98A9-CDAE73A67C11}" type="slidenum">
              <a:rPr lang="en-US" altLang="en-US" sz="800" b="1" kern="1200" smtClean="0">
                <a:solidFill>
                  <a:schemeClr val="tx2">
                    <a:lumMod val="75000"/>
                  </a:schemeClr>
                </a:solidFill>
                <a:latin typeface="Arial" pitchFamily="34" charset="0"/>
                <a:ea typeface="+mn-ea"/>
                <a:cs typeface="Arial" pitchFamily="34" charset="0"/>
              </a:rPr>
              <a:pPr algn="ctr" eaLnBrk="1" hangingPunct="1">
                <a:defRPr/>
              </a:pPr>
              <a:t>‹#›</a:t>
            </a:fld>
            <a:endParaRPr lang="en-US" altLang="en-US" sz="800" b="1" kern="1200" dirty="0" smtClean="0">
              <a:solidFill>
                <a:schemeClr val="tx2">
                  <a:lumMod val="75000"/>
                </a:schemeClr>
              </a:solidFill>
              <a:latin typeface="Arial" pitchFamily="34" charset="0"/>
              <a:ea typeface="+mn-ea"/>
              <a:cs typeface="Arial" pitchFamily="34" charset="0"/>
            </a:endParaRPr>
          </a:p>
        </p:txBody>
      </p:sp>
      <p:sp>
        <p:nvSpPr>
          <p:cNvPr id="1031" name="Line 21"/>
          <p:cNvSpPr>
            <a:spLocks noChangeShapeType="1"/>
          </p:cNvSpPr>
          <p:nvPr/>
        </p:nvSpPr>
        <p:spPr bwMode="auto">
          <a:xfrm>
            <a:off x="6400800" y="64008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 name="Picture 2" descr="C:\Users\RS0093745\Desktop\TLS icon.pn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1798" t="10393" r="12222" b="25218"/>
          <a:stretch/>
        </p:blipFill>
        <p:spPr bwMode="auto">
          <a:xfrm>
            <a:off x="236306" y="6502276"/>
            <a:ext cx="657546" cy="310346"/>
          </a:xfrm>
          <a:prstGeom prst="rect">
            <a:avLst/>
          </a:prstGeom>
          <a:noFill/>
          <a:extLst>
            <a:ext uri="{909E8E84-426E-40DD-AFC4-6F175D3DCCD1}">
              <a14:hiddenFill xmlns:a14="http://schemas.microsoft.com/office/drawing/2010/main">
                <a:solidFill>
                  <a:srgbClr val="FFFFFF"/>
                </a:solidFill>
              </a14:hiddenFill>
            </a:ext>
          </a:extLst>
        </p:spPr>
      </p:pic>
      <p:sp>
        <p:nvSpPr>
          <p:cNvPr id="12" name="Line 9"/>
          <p:cNvSpPr>
            <a:spLocks noChangeShapeType="1"/>
          </p:cNvSpPr>
          <p:nvPr/>
        </p:nvSpPr>
        <p:spPr bwMode="auto">
          <a:xfrm>
            <a:off x="2717800" y="6477000"/>
            <a:ext cx="0" cy="381000"/>
          </a:xfrm>
          <a:prstGeom prst="line">
            <a:avLst/>
          </a:prstGeom>
          <a:noFill/>
          <a:ln w="9525">
            <a:solidFill>
              <a:schemeClr val="bg1"/>
            </a:solidFill>
            <a:round/>
            <a:headEnd/>
            <a:tailEnd/>
          </a:ln>
          <a:effectLst/>
        </p:spPr>
        <p:txBody>
          <a:bodyPr/>
          <a:lstStyle/>
          <a:p>
            <a:pPr>
              <a:defRPr/>
            </a:pPr>
            <a:endParaRPr lang="en-US"/>
          </a:p>
        </p:txBody>
      </p:sp>
      <p:sp>
        <p:nvSpPr>
          <p:cNvPr id="11" name="Footer Placeholder 4"/>
          <p:cNvSpPr>
            <a:spLocks noGrp="1"/>
          </p:cNvSpPr>
          <p:nvPr>
            <p:ph type="ftr" sz="quarter" idx="3"/>
          </p:nvPr>
        </p:nvSpPr>
        <p:spPr>
          <a:xfrm>
            <a:off x="6400800" y="6584022"/>
            <a:ext cx="2693988" cy="228600"/>
          </a:xfrm>
          <a:prstGeom prst="rect">
            <a:avLst/>
          </a:prstGeom>
        </p:spPr>
        <p:txBody>
          <a:bodyPr vert="horz" lIns="91440" tIns="45720" rIns="91440" bIns="45720" rtlCol="0" anchor="ctr"/>
          <a:lstStyle>
            <a:lvl1pPr algn="l">
              <a:defRPr sz="700" b="1">
                <a:solidFill>
                  <a:schemeClr val="tx2">
                    <a:lumMod val="75000"/>
                  </a:schemeClr>
                </a:solidFill>
              </a:defRPr>
            </a:lvl1pPr>
          </a:lstStyle>
          <a:p>
            <a:r>
              <a:rPr lang="en-IN" smtClean="0">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2501161844"/>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8" r:id="rId3"/>
    <p:sldLayoutId id="2147483849" r:id="rId4"/>
    <p:sldLayoutId id="2147483850" r:id="rId5"/>
    <p:sldLayoutId id="2147483851" r:id="rId6"/>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sldNum="0" hdr="0" dt="0"/>
  <p:txStyles>
    <p:titleStyle>
      <a:lvl1pPr algn="l" rtl="0" eaLnBrk="1" fontAlgn="base" hangingPunct="1">
        <a:spcBef>
          <a:spcPct val="0"/>
        </a:spcBef>
        <a:spcAft>
          <a:spcPct val="0"/>
        </a:spcAft>
        <a:defRPr lang="en-US" altLang="en-US" sz="2400" b="1" dirty="0">
          <a:solidFill>
            <a:srgbClr val="6D6E71"/>
          </a:solidFill>
          <a:latin typeface="+mn-lt"/>
          <a:ea typeface="+mj-ea"/>
          <a:cs typeface="+mj-cs"/>
        </a:defRPr>
      </a:lvl1pPr>
      <a:lvl2pPr algn="l" rtl="0" eaLnBrk="1" fontAlgn="base" hangingPunct="1">
        <a:spcBef>
          <a:spcPct val="0"/>
        </a:spcBef>
        <a:spcAft>
          <a:spcPct val="0"/>
        </a:spcAft>
        <a:defRPr sz="1350" b="1">
          <a:solidFill>
            <a:srgbClr val="6D6E71"/>
          </a:solidFill>
          <a:latin typeface="Arial" charset="0"/>
        </a:defRPr>
      </a:lvl2pPr>
      <a:lvl3pPr algn="l" rtl="0" eaLnBrk="1" fontAlgn="base" hangingPunct="1">
        <a:spcBef>
          <a:spcPct val="0"/>
        </a:spcBef>
        <a:spcAft>
          <a:spcPct val="0"/>
        </a:spcAft>
        <a:defRPr sz="1350" b="1">
          <a:solidFill>
            <a:srgbClr val="6D6E71"/>
          </a:solidFill>
          <a:latin typeface="Arial" charset="0"/>
        </a:defRPr>
      </a:lvl3pPr>
      <a:lvl4pPr algn="l" rtl="0" eaLnBrk="1" fontAlgn="base" hangingPunct="1">
        <a:spcBef>
          <a:spcPct val="0"/>
        </a:spcBef>
        <a:spcAft>
          <a:spcPct val="0"/>
        </a:spcAft>
        <a:defRPr sz="1350" b="1">
          <a:solidFill>
            <a:srgbClr val="6D6E71"/>
          </a:solidFill>
          <a:latin typeface="Arial" charset="0"/>
        </a:defRPr>
      </a:lvl4pPr>
      <a:lvl5pPr algn="l" rtl="0" eaLnBrk="1" fontAlgn="base" hangingPunct="1">
        <a:spcBef>
          <a:spcPct val="0"/>
        </a:spcBef>
        <a:spcAft>
          <a:spcPct val="0"/>
        </a:spcAft>
        <a:defRPr sz="1350" b="1">
          <a:solidFill>
            <a:srgbClr val="6D6E71"/>
          </a:solidFill>
          <a:latin typeface="Arial" charset="0"/>
        </a:defRPr>
      </a:lvl5pPr>
      <a:lvl6pPr marL="257175" algn="l" rtl="0" eaLnBrk="1" fontAlgn="base" hangingPunct="1">
        <a:spcBef>
          <a:spcPct val="0"/>
        </a:spcBef>
        <a:spcAft>
          <a:spcPct val="0"/>
        </a:spcAft>
        <a:defRPr sz="1350" b="1">
          <a:solidFill>
            <a:schemeClr val="bg1"/>
          </a:solidFill>
          <a:latin typeface="Arial Narrow" pitchFamily="34" charset="0"/>
        </a:defRPr>
      </a:lvl6pPr>
      <a:lvl7pPr marL="514350" algn="l" rtl="0" eaLnBrk="1" fontAlgn="base" hangingPunct="1">
        <a:spcBef>
          <a:spcPct val="0"/>
        </a:spcBef>
        <a:spcAft>
          <a:spcPct val="0"/>
        </a:spcAft>
        <a:defRPr sz="1350" b="1">
          <a:solidFill>
            <a:schemeClr val="bg1"/>
          </a:solidFill>
          <a:latin typeface="Arial Narrow" pitchFamily="34" charset="0"/>
        </a:defRPr>
      </a:lvl7pPr>
      <a:lvl8pPr marL="771525" algn="l" rtl="0" eaLnBrk="1" fontAlgn="base" hangingPunct="1">
        <a:spcBef>
          <a:spcPct val="0"/>
        </a:spcBef>
        <a:spcAft>
          <a:spcPct val="0"/>
        </a:spcAft>
        <a:defRPr sz="1350" b="1">
          <a:solidFill>
            <a:schemeClr val="bg1"/>
          </a:solidFill>
          <a:latin typeface="Arial Narrow" pitchFamily="34" charset="0"/>
        </a:defRPr>
      </a:lvl8pPr>
      <a:lvl9pPr marL="1028700" algn="l" rtl="0" eaLnBrk="1" fontAlgn="base" hangingPunct="1">
        <a:spcBef>
          <a:spcPct val="0"/>
        </a:spcBef>
        <a:spcAft>
          <a:spcPct val="0"/>
        </a:spcAft>
        <a:defRPr sz="1350" b="1">
          <a:solidFill>
            <a:schemeClr val="bg1"/>
          </a:solidFill>
          <a:latin typeface="Arial Narrow" pitchFamily="34" charset="0"/>
        </a:defRPr>
      </a:lvl9pPr>
    </p:titleStyle>
    <p:bodyStyle>
      <a:lvl1pPr marL="192881" indent="-192881" algn="l" rtl="0" eaLnBrk="1" fontAlgn="base" hangingPunct="1">
        <a:lnSpc>
          <a:spcPct val="114000"/>
        </a:lnSpc>
        <a:spcBef>
          <a:spcPct val="20000"/>
        </a:spcBef>
        <a:spcAft>
          <a:spcPct val="0"/>
        </a:spcAft>
        <a:buClr>
          <a:srgbClr val="BF1313"/>
        </a:buClr>
        <a:buFont typeface="Wingdings" pitchFamily="2" charset="2"/>
        <a:buChar char="§"/>
        <a:defRPr>
          <a:solidFill>
            <a:schemeClr val="tx1"/>
          </a:solidFill>
          <a:latin typeface="+mn-lt"/>
          <a:ea typeface="+mn-ea"/>
          <a:cs typeface="+mn-cs"/>
        </a:defRPr>
      </a:lvl1pPr>
      <a:lvl2pPr marL="417910" indent="-160735" algn="l" rtl="0" eaLnBrk="1" fontAlgn="base" hangingPunct="1">
        <a:lnSpc>
          <a:spcPct val="114000"/>
        </a:lnSpc>
        <a:spcBef>
          <a:spcPct val="20000"/>
        </a:spcBef>
        <a:spcAft>
          <a:spcPct val="0"/>
        </a:spcAft>
        <a:buClr>
          <a:srgbClr val="E63700"/>
        </a:buClr>
        <a:buFont typeface="Wingdings" pitchFamily="2" charset="2"/>
        <a:buChar char="§"/>
        <a:defRPr sz="1600">
          <a:solidFill>
            <a:schemeClr val="tx1"/>
          </a:solidFill>
          <a:latin typeface="+mn-lt"/>
        </a:defRPr>
      </a:lvl2pPr>
      <a:lvl3pPr marL="642938" indent="-128588" algn="l" rtl="0" eaLnBrk="1" fontAlgn="base" hangingPunct="1">
        <a:lnSpc>
          <a:spcPct val="114000"/>
        </a:lnSpc>
        <a:spcBef>
          <a:spcPct val="20000"/>
        </a:spcBef>
        <a:spcAft>
          <a:spcPct val="0"/>
        </a:spcAft>
        <a:buClr>
          <a:srgbClr val="FF0000"/>
        </a:buClr>
        <a:buChar char="•"/>
        <a:defRPr sz="1600">
          <a:solidFill>
            <a:schemeClr val="tx1"/>
          </a:solidFill>
          <a:latin typeface="+mn-lt"/>
        </a:defRPr>
      </a:lvl3pPr>
      <a:lvl4pPr marL="900113" indent="-128588" algn="l" rtl="0" eaLnBrk="1" fontAlgn="base" hangingPunct="1">
        <a:lnSpc>
          <a:spcPct val="114000"/>
        </a:lnSpc>
        <a:spcBef>
          <a:spcPct val="20000"/>
        </a:spcBef>
        <a:spcAft>
          <a:spcPct val="0"/>
        </a:spcAft>
        <a:buClr>
          <a:srgbClr val="FF0000"/>
        </a:buClr>
        <a:buFont typeface="Arial" charset="0"/>
        <a:buChar char="–"/>
        <a:defRPr sz="1600">
          <a:solidFill>
            <a:schemeClr val="tx1"/>
          </a:solidFill>
          <a:latin typeface="+mn-lt"/>
        </a:defRPr>
      </a:lvl4pPr>
      <a:lvl5pPr marL="1157288" indent="-128588" algn="l" rtl="0" eaLnBrk="1" fontAlgn="base" hangingPunct="1">
        <a:lnSpc>
          <a:spcPct val="114000"/>
        </a:lnSpc>
        <a:spcBef>
          <a:spcPct val="20000"/>
        </a:spcBef>
        <a:spcAft>
          <a:spcPct val="0"/>
        </a:spcAft>
        <a:buClr>
          <a:srgbClr val="FF0000"/>
        </a:buClr>
        <a:buFont typeface="Arial" charset="0"/>
        <a:buChar char="»"/>
        <a:defRPr sz="1600">
          <a:solidFill>
            <a:schemeClr val="tx1"/>
          </a:solidFill>
          <a:latin typeface="+mn-lt"/>
        </a:defRPr>
      </a:lvl5pPr>
      <a:lvl6pPr marL="1414463"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6pPr>
      <a:lvl7pPr marL="1671638"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7pPr>
      <a:lvl8pPr marL="1928813"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8pPr>
      <a:lvl9pPr marL="2185988"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hyperlink" Target="http://logging.apache.org/log4j/" TargetMode="Externa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9.xml"/><Relationship Id="rId5" Type="http://schemas.openxmlformats.org/officeDocument/2006/relationships/hyperlink" Target="http://junit.sourceforge.net/doc/cookbook/cookbook.htm" TargetMode="Externa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sz="5400" dirty="0" err="1" smtClean="0">
                <a:solidFill>
                  <a:srgbClr val="C00000"/>
                </a:solidFill>
              </a:rPr>
              <a:t>jUnit</a:t>
            </a:r>
            <a:endParaRPr lang="en-US" sz="5400" dirty="0" smtClean="0">
              <a:solidFill>
                <a:srgbClr val="C00000"/>
              </a:solidFill>
            </a:endParaRPr>
          </a:p>
        </p:txBody>
      </p:sp>
      <p:pic>
        <p:nvPicPr>
          <p:cNvPr id="3" name="Picture 2" descr="Mahindra Logo.png"/>
          <p:cNvPicPr>
            <a:picLocks noChangeAspect="1"/>
          </p:cNvPicPr>
          <p:nvPr/>
        </p:nvPicPr>
        <p:blipFill>
          <a:blip r:embed="rId2" cstate="print"/>
          <a:srcRect/>
          <a:stretch>
            <a:fillRect/>
          </a:stretch>
        </p:blipFill>
        <p:spPr bwMode="gray">
          <a:xfrm>
            <a:off x="6329363" y="476250"/>
            <a:ext cx="2378075" cy="65722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0" y="786384"/>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indent="0" algn="l" eaLnBrk="1" hangingPunct="1">
              <a:lnSpc>
                <a:spcPct val="114000"/>
              </a:lnSpc>
              <a:spcBef>
                <a:spcPct val="20000"/>
              </a:spcBef>
              <a:buClr>
                <a:srgbClr val="BF1313"/>
              </a:buClr>
              <a:buFont typeface="Wingdings" pitchFamily="2" charset="2"/>
              <a:buNone/>
              <a:defRPr i="0">
                <a:solidFill>
                  <a:schemeClr val="tx1"/>
                </a:solidFill>
                <a:latin typeface="+mn-lt"/>
                <a:ea typeface="+mn-ea"/>
              </a:defRPr>
            </a:lvl1pPr>
            <a:lvl2pPr marL="417910" lvl="1" indent="-160735" algn="l" eaLnBrk="1" hangingPunct="1">
              <a:lnSpc>
                <a:spcPct val="114000"/>
              </a:lnSpc>
              <a:spcBef>
                <a:spcPct val="20000"/>
              </a:spcBef>
              <a:buClr>
                <a:srgbClr val="E63700"/>
              </a:buClr>
              <a:buFont typeface="Wingdings" pitchFamily="2" charset="2"/>
              <a:buChar char="§"/>
              <a:defRPr sz="1600" i="0">
                <a:solidFill>
                  <a:schemeClr val="tx1"/>
                </a:solidFill>
                <a:latin typeface="+mn-lt"/>
              </a:defRPr>
            </a:lvl2pPr>
            <a:lvl3pPr marL="642938" lvl="2" indent="-128588" algn="l" eaLnBrk="1" hangingPunct="1">
              <a:lnSpc>
                <a:spcPct val="114000"/>
              </a:lnSpc>
              <a:spcBef>
                <a:spcPct val="20000"/>
              </a:spcBef>
              <a:buClr>
                <a:srgbClr val="FF0000"/>
              </a:buClr>
              <a:buChar char="•"/>
              <a:defRPr sz="1600" i="0">
                <a:solidFill>
                  <a:schemeClr val="tx1"/>
                </a:solidFill>
                <a:latin typeface="+mn-lt"/>
              </a:defRPr>
            </a:lvl3pPr>
            <a:lvl4pPr marL="900113" lvl="3" indent="-128588" algn="l" eaLnBrk="1" hangingPunct="1">
              <a:lnSpc>
                <a:spcPct val="114000"/>
              </a:lnSpc>
              <a:spcBef>
                <a:spcPct val="20000"/>
              </a:spcBef>
              <a:buClr>
                <a:srgbClr val="FF0000"/>
              </a:buClr>
              <a:buFont typeface="Arial" charset="0"/>
              <a:buChar char="–"/>
              <a:defRPr sz="1600" i="0">
                <a:solidFill>
                  <a:schemeClr val="tx1"/>
                </a:solidFill>
                <a:latin typeface="+mn-lt"/>
              </a:defRPr>
            </a:lvl4pPr>
            <a:lvl5pPr marL="1157288" indent="-128588" algn="l" eaLnBrk="1" hangingPunct="1">
              <a:lnSpc>
                <a:spcPct val="114000"/>
              </a:lnSpc>
              <a:spcBef>
                <a:spcPct val="20000"/>
              </a:spcBef>
              <a:buClr>
                <a:srgbClr val="FF0000"/>
              </a:buClr>
              <a:buFont typeface="Arial" charset="0"/>
              <a:buChar char="»"/>
              <a:defRPr sz="1600">
                <a:solidFill>
                  <a:schemeClr val="tx1"/>
                </a:solidFill>
                <a:latin typeface="+mn-lt"/>
              </a:defRPr>
            </a:lvl5pPr>
            <a:lvl6pPr marL="1414463" indent="-128588" fontAlgn="base">
              <a:spcBef>
                <a:spcPct val="20000"/>
              </a:spcBef>
              <a:spcAft>
                <a:spcPct val="0"/>
              </a:spcAft>
              <a:buClr>
                <a:schemeClr val="bg2"/>
              </a:buClr>
              <a:buFont typeface="Arial" charset="0"/>
              <a:buChar char="»"/>
              <a:defRPr sz="900">
                <a:solidFill>
                  <a:schemeClr val="tx1"/>
                </a:solidFill>
                <a:latin typeface="+mn-lt"/>
              </a:defRPr>
            </a:lvl6pPr>
            <a:lvl7pPr marL="1671638" indent="-128588" fontAlgn="base">
              <a:spcBef>
                <a:spcPct val="20000"/>
              </a:spcBef>
              <a:spcAft>
                <a:spcPct val="0"/>
              </a:spcAft>
              <a:buClr>
                <a:schemeClr val="bg2"/>
              </a:buClr>
              <a:buFont typeface="Arial" charset="0"/>
              <a:buChar char="»"/>
              <a:defRPr sz="900">
                <a:solidFill>
                  <a:schemeClr val="tx1"/>
                </a:solidFill>
                <a:latin typeface="+mn-lt"/>
              </a:defRPr>
            </a:lvl7pPr>
            <a:lvl8pPr marL="1928813" indent="-128588" fontAlgn="base">
              <a:spcBef>
                <a:spcPct val="20000"/>
              </a:spcBef>
              <a:spcAft>
                <a:spcPct val="0"/>
              </a:spcAft>
              <a:buClr>
                <a:schemeClr val="bg2"/>
              </a:buClr>
              <a:buFont typeface="Arial" charset="0"/>
              <a:buChar char="»"/>
              <a:defRPr sz="900">
                <a:solidFill>
                  <a:schemeClr val="tx1"/>
                </a:solidFill>
                <a:latin typeface="+mn-lt"/>
              </a:defRPr>
            </a:lvl8pPr>
            <a:lvl9pPr marL="2185988" indent="-128588" fontAlgn="base">
              <a:spcBef>
                <a:spcPct val="20000"/>
              </a:spcBef>
              <a:spcAft>
                <a:spcPct val="0"/>
              </a:spcAft>
              <a:buClr>
                <a:schemeClr val="bg2"/>
              </a:buClr>
              <a:buFont typeface="Arial" charset="0"/>
              <a:buChar char="»"/>
              <a:defRPr sz="900">
                <a:solidFill>
                  <a:schemeClr val="tx1"/>
                </a:solidFill>
                <a:latin typeface="+mn-lt"/>
              </a:defRPr>
            </a:lvl9pPr>
          </a:lstStyle>
          <a:p>
            <a:r>
              <a:rPr lang="en-IN" altLang="en-US" b="1" dirty="0" err="1"/>
              <a:t>setUp</a:t>
            </a:r>
            <a:r>
              <a:rPr lang="en-IN" altLang="en-US" b="1" dirty="0"/>
              <a:t>()</a:t>
            </a:r>
          </a:p>
          <a:p>
            <a:endParaRPr lang="en-IN" altLang="en-US" dirty="0"/>
          </a:p>
          <a:p>
            <a:pPr marL="285750" indent="-285750">
              <a:buFont typeface="Arial" panose="020B0604020202020204" pitchFamily="34" charset="0"/>
              <a:buChar char="•"/>
            </a:pPr>
            <a:r>
              <a:rPr lang="en-IN" altLang="en-US" sz="1600" dirty="0">
                <a:ea typeface="ＭＳ Ｐゴシック" pitchFamily="-60" charset="-128"/>
              </a:rPr>
              <a:t>This method is called before a test is executed.</a:t>
            </a:r>
          </a:p>
          <a:p>
            <a:pPr marL="285750" indent="-285750">
              <a:buFont typeface="Arial" panose="020B0604020202020204" pitchFamily="34" charset="0"/>
              <a:buChar char="•"/>
            </a:pPr>
            <a:r>
              <a:rPr lang="en-IN" altLang="en-US" sz="1600" dirty="0">
                <a:ea typeface="ＭＳ Ｐゴシック" pitchFamily="-60" charset="-128"/>
              </a:rPr>
              <a:t>There are often some repeated tasks that must be done prior to each test case.</a:t>
            </a:r>
          </a:p>
          <a:p>
            <a:pPr lvl="1"/>
            <a:endParaRPr lang="en-IN" altLang="en-US" dirty="0"/>
          </a:p>
          <a:p>
            <a:pPr lvl="2"/>
            <a:r>
              <a:rPr lang="en-IN" altLang="en-US" dirty="0"/>
              <a:t>Examples:  create some “interesting” objects to work with, open a network connection, etc.</a:t>
            </a:r>
          </a:p>
          <a:p>
            <a:pPr lvl="2"/>
            <a:endParaRPr lang="en-IN" altLang="en-US" dirty="0"/>
          </a:p>
          <a:p>
            <a:r>
              <a:rPr lang="en-IN" altLang="en-US" b="1" dirty="0" err="1"/>
              <a:t>tearDown</a:t>
            </a:r>
            <a:r>
              <a:rPr lang="en-IN" altLang="en-US" b="1" dirty="0"/>
              <a:t>()</a:t>
            </a:r>
          </a:p>
          <a:p>
            <a:endParaRPr lang="en-IN" altLang="en-US" dirty="0"/>
          </a:p>
          <a:p>
            <a:pPr lvl="1"/>
            <a:r>
              <a:rPr lang="en-IN" altLang="en-US" dirty="0"/>
              <a:t>This method is called after a test is executed.</a:t>
            </a:r>
          </a:p>
          <a:p>
            <a:pPr lvl="1"/>
            <a:r>
              <a:rPr lang="en-IN" altLang="en-US" dirty="0"/>
              <a:t>There may be repeated tasks to clean up after test execution.</a:t>
            </a:r>
          </a:p>
          <a:p>
            <a:pPr lvl="2"/>
            <a:endParaRPr lang="en-IN" altLang="en-US" dirty="0"/>
          </a:p>
          <a:p>
            <a:pPr lvl="2"/>
            <a:r>
              <a:rPr lang="en-IN" altLang="en-US" dirty="0"/>
              <a:t>Ensures resources are released, test system is in known state for next test case, etc.</a:t>
            </a:r>
          </a:p>
          <a:p>
            <a:pPr lvl="1"/>
            <a:endParaRPr lang="en-IN" altLang="en-US" dirty="0"/>
          </a:p>
          <a:p>
            <a:pPr lvl="1"/>
            <a:endParaRPr lang="en-IN" altLang="en-US" dirty="0"/>
          </a:p>
        </p:txBody>
      </p:sp>
      <p:sp>
        <p:nvSpPr>
          <p:cNvPr id="4" name="Rectangle 1"/>
          <p:cNvSpPr txBox="1">
            <a:spLocks noChangeArrowheads="1"/>
          </p:cNvSpPr>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l" eaLnBrk="1" hangingPunct="1">
              <a:spcBef>
                <a:spcPct val="0"/>
              </a:spcBef>
              <a:defRPr sz="2400" b="1" i="0">
                <a:solidFill>
                  <a:srgbClr val="6D6E71"/>
                </a:solidFill>
                <a:latin typeface="+mn-lt"/>
                <a:ea typeface="+mj-ea"/>
                <a:cs typeface="+mj-cs"/>
              </a:defRPr>
            </a:lvl1pPr>
            <a:lvl2pPr algn="l" eaLnBrk="1" hangingPunct="1">
              <a:spcBef>
                <a:spcPct val="0"/>
              </a:spcBef>
              <a:defRPr sz="1350" b="1">
                <a:solidFill>
                  <a:srgbClr val="6D6E71"/>
                </a:solidFill>
                <a:latin typeface="Arial" charset="0"/>
              </a:defRPr>
            </a:lvl2pPr>
            <a:lvl3pPr algn="l" eaLnBrk="1" hangingPunct="1">
              <a:spcBef>
                <a:spcPct val="0"/>
              </a:spcBef>
              <a:defRPr sz="1350" b="1">
                <a:solidFill>
                  <a:srgbClr val="6D6E71"/>
                </a:solidFill>
                <a:latin typeface="Arial" charset="0"/>
              </a:defRPr>
            </a:lvl3pPr>
            <a:lvl4pPr algn="l" eaLnBrk="1" hangingPunct="1">
              <a:spcBef>
                <a:spcPct val="0"/>
              </a:spcBef>
              <a:defRPr sz="1350" b="1">
                <a:solidFill>
                  <a:srgbClr val="6D6E71"/>
                </a:solidFill>
                <a:latin typeface="Arial" charset="0"/>
              </a:defRPr>
            </a:lvl4pPr>
            <a:lvl5pPr algn="l" eaLnBrk="1" hangingPunct="1">
              <a:spcBef>
                <a:spcPct val="0"/>
              </a:spcBef>
              <a:defRPr sz="1350" b="1">
                <a:solidFill>
                  <a:srgbClr val="6D6E71"/>
                </a:solidFill>
                <a:latin typeface="Arial" charset="0"/>
              </a:defRPr>
            </a:lvl5pPr>
            <a:lvl6pPr marL="257175" fontAlgn="base">
              <a:spcBef>
                <a:spcPct val="0"/>
              </a:spcBef>
              <a:spcAft>
                <a:spcPct val="0"/>
              </a:spcAft>
              <a:defRPr sz="1350" b="1">
                <a:latin typeface="Arial Narrow" pitchFamily="34" charset="0"/>
              </a:defRPr>
            </a:lvl6pPr>
            <a:lvl7pPr marL="514350" fontAlgn="base">
              <a:spcBef>
                <a:spcPct val="0"/>
              </a:spcBef>
              <a:spcAft>
                <a:spcPct val="0"/>
              </a:spcAft>
              <a:defRPr sz="1350" b="1">
                <a:latin typeface="Arial Narrow" pitchFamily="34" charset="0"/>
              </a:defRPr>
            </a:lvl7pPr>
            <a:lvl8pPr marL="771525" fontAlgn="base">
              <a:spcBef>
                <a:spcPct val="0"/>
              </a:spcBef>
              <a:spcAft>
                <a:spcPct val="0"/>
              </a:spcAft>
              <a:defRPr sz="1350" b="1">
                <a:latin typeface="Arial Narrow" pitchFamily="34" charset="0"/>
              </a:defRPr>
            </a:lvl8pPr>
            <a:lvl9pPr marL="1028700" fontAlgn="base">
              <a:spcBef>
                <a:spcPct val="0"/>
              </a:spcBef>
              <a:spcAft>
                <a:spcPct val="0"/>
              </a:spcAft>
              <a:defRPr sz="1350" b="1">
                <a:latin typeface="Arial Narrow" pitchFamily="34" charset="0"/>
              </a:defRPr>
            </a:lvl9pPr>
          </a:lstStyle>
          <a:p>
            <a:r>
              <a:rPr lang="en-US" altLang="en-US" dirty="0" smtClean="0"/>
              <a:t>   Junit </a:t>
            </a:r>
            <a:r>
              <a:rPr lang="en-US" altLang="en-US" dirty="0"/>
              <a:t>Mechanics</a:t>
            </a:r>
          </a:p>
        </p:txBody>
      </p:sp>
      <p:sp>
        <p:nvSpPr>
          <p:cNvPr id="5" name="Footer Placeholder 3"/>
          <p:cNvSpPr txBox="1">
            <a:spLocks/>
          </p:cNvSpPr>
          <p:nvPr/>
        </p:nvSpPr>
        <p:spPr>
          <a:xfrm>
            <a:off x="6400800" y="6531267"/>
            <a:ext cx="2667000" cy="228600"/>
          </a:xfrm>
          <a:prstGeom prst="rect">
            <a:avLst/>
          </a:prstGeom>
        </p:spPr>
        <p:txBody>
          <a:bodyPr/>
          <a:lstStyle>
            <a:defPPr>
              <a:defRPr lang="en-US"/>
            </a:defPPr>
            <a:lvl1pPr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1pPr>
            <a:lvl2pPr marL="4572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2pPr>
            <a:lvl3pPr marL="9144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3pPr>
            <a:lvl4pPr marL="13716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4pPr>
            <a:lvl5pPr marL="18288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5pPr>
            <a:lvl6pPr marL="2286000" algn="l" defTabSz="914400" rtl="0" eaLnBrk="1" latinLnBrk="0" hangingPunct="1">
              <a:defRPr sz="1300" i="1" kern="1200">
                <a:solidFill>
                  <a:schemeClr val="bg1"/>
                </a:solidFill>
                <a:latin typeface="Arial" pitchFamily="34" charset="0"/>
                <a:ea typeface="ＭＳ Ｐゴシック" pitchFamily="-60" charset="-128"/>
                <a:cs typeface="+mn-cs"/>
              </a:defRPr>
            </a:lvl6pPr>
            <a:lvl7pPr marL="2743200" algn="l" defTabSz="914400" rtl="0" eaLnBrk="1" latinLnBrk="0" hangingPunct="1">
              <a:defRPr sz="1300" i="1" kern="1200">
                <a:solidFill>
                  <a:schemeClr val="bg1"/>
                </a:solidFill>
                <a:latin typeface="Arial" pitchFamily="34" charset="0"/>
                <a:ea typeface="ＭＳ Ｐゴシック" pitchFamily="-60" charset="-128"/>
                <a:cs typeface="+mn-cs"/>
              </a:defRPr>
            </a:lvl7pPr>
            <a:lvl8pPr marL="3200400" algn="l" defTabSz="914400" rtl="0" eaLnBrk="1" latinLnBrk="0" hangingPunct="1">
              <a:defRPr sz="1300" i="1" kern="1200">
                <a:solidFill>
                  <a:schemeClr val="bg1"/>
                </a:solidFill>
                <a:latin typeface="Arial" pitchFamily="34" charset="0"/>
                <a:ea typeface="ＭＳ Ｐゴシック" pitchFamily="-60" charset="-128"/>
                <a:cs typeface="+mn-cs"/>
              </a:defRPr>
            </a:lvl8pPr>
            <a:lvl9pPr marL="3657600" algn="l" defTabSz="914400" rtl="0" eaLnBrk="1" latinLnBrk="0" hangingPunct="1">
              <a:defRPr sz="1300" i="1" kern="1200">
                <a:solidFill>
                  <a:schemeClr val="bg1"/>
                </a:solidFill>
                <a:latin typeface="Arial" pitchFamily="34" charset="0"/>
                <a:ea typeface="ＭＳ Ｐゴシック" pitchFamily="-60" charset="-128"/>
                <a:cs typeface="+mn-cs"/>
              </a:defRPr>
            </a:lvl9pPr>
          </a:lstStyle>
          <a:p>
            <a:r>
              <a:rPr lang="en-IN" sz="700" smtClean="0">
                <a:solidFill>
                  <a:schemeClr val="tx1"/>
                </a:solidFill>
              </a:rPr>
              <a:t>Copyright © 2016 Tech Mahindra. All Rights Reserved.</a:t>
            </a:r>
            <a:endParaRPr lang="en-IN" dirty="0">
              <a:solidFill>
                <a:schemeClr val="tx1"/>
              </a:solidFill>
            </a:endParaRPr>
          </a:p>
        </p:txBody>
      </p:sp>
    </p:spTree>
    <p:extLst>
      <p:ext uri="{BB962C8B-B14F-4D97-AF65-F5344CB8AC3E}">
        <p14:creationId xmlns:p14="http://schemas.microsoft.com/office/powerpoint/2010/main" val="3680255448"/>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
          <p:cNvSpPr txBox="1">
            <a:spLocks noChangeArrowheads="1"/>
          </p:cNvSpPr>
          <p:nvPr/>
        </p:nvSpPr>
        <p:spPr bwMode="auto">
          <a:xfrm>
            <a:off x="584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a:lnSpc>
                <a:spcPct val="100000"/>
              </a:lnSpc>
              <a:defRPr/>
            </a:pPr>
            <a:endParaRPr lang="en-US" altLang="en-US" sz="5400" b="1" i="0" dirty="0">
              <a:solidFill>
                <a:srgbClr val="C00000"/>
              </a:solidFill>
              <a:latin typeface="Calibri" pitchFamily="34" charset="0"/>
              <a:cs typeface="Calibri" pitchFamily="34" charset="0"/>
            </a:endParaRPr>
          </a:p>
        </p:txBody>
      </p:sp>
      <p:pic>
        <p:nvPicPr>
          <p:cNvPr id="3" name="Picture 8" descr="03Jun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499" y="1143000"/>
            <a:ext cx="8734035"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IN" dirty="0"/>
              <a:t>The JUnit 3.x </a:t>
            </a:r>
            <a:r>
              <a:rPr lang="en-IN" dirty="0" smtClean="0"/>
              <a:t>Framework</a:t>
            </a:r>
            <a:endParaRPr lang="en-IN" dirty="0"/>
          </a:p>
        </p:txBody>
      </p:sp>
      <p:sp>
        <p:nvSpPr>
          <p:cNvPr id="5" name="Footer Placeholder 4"/>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625963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
          <p:cNvSpPr txBox="1">
            <a:spLocks noChangeArrowheads="1"/>
          </p:cNvSpPr>
          <p:nvPr/>
        </p:nvSpPr>
        <p:spPr bwMode="auto">
          <a:xfrm>
            <a:off x="1397000" y="-157162"/>
            <a:ext cx="6680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a:lnSpc>
                <a:spcPct val="100000"/>
              </a:lnSpc>
              <a:defRPr/>
            </a:pPr>
            <a:endParaRPr lang="en-US" altLang="en-US" sz="5400" b="1" i="0" dirty="0">
              <a:solidFill>
                <a:srgbClr val="C00000"/>
              </a:solidFill>
              <a:latin typeface="Calibri" pitchFamily="34" charset="0"/>
              <a:cs typeface="Calibri" pitchFamily="34" charset="0"/>
            </a:endParaRPr>
          </a:p>
        </p:txBody>
      </p:sp>
      <p:sp>
        <p:nvSpPr>
          <p:cNvPr id="3" name="Text Box 3"/>
          <p:cNvSpPr txBox="1">
            <a:spLocks noChangeArrowheads="1"/>
          </p:cNvSpPr>
          <p:nvPr/>
        </p:nvSpPr>
        <p:spPr bwMode="auto">
          <a:xfrm>
            <a:off x="762000" y="5816600"/>
            <a:ext cx="7315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charset="0"/>
                <a:ea typeface="ＭＳ Ｐゴシック" charset="-128"/>
              </a:defRPr>
            </a:lvl1pPr>
            <a:lvl2pPr marL="37931725" indent="-37474525">
              <a:defRPr sz="2400">
                <a:solidFill>
                  <a:schemeClr val="tx1"/>
                </a:solidFill>
                <a:latin typeface="Helvetica" charset="0"/>
                <a:ea typeface="ＭＳ Ｐゴシック" charset="-128"/>
              </a:defRPr>
            </a:lvl2pPr>
            <a:lvl3pPr>
              <a:defRPr sz="2400">
                <a:solidFill>
                  <a:schemeClr val="tx1"/>
                </a:solidFill>
                <a:latin typeface="Helvetica" charset="0"/>
                <a:ea typeface="ＭＳ Ｐゴシック" charset="-128"/>
              </a:defRPr>
            </a:lvl3pPr>
            <a:lvl4pPr>
              <a:defRPr sz="2400">
                <a:solidFill>
                  <a:schemeClr val="tx1"/>
                </a:solidFill>
                <a:latin typeface="Helvetica" charset="0"/>
                <a:ea typeface="ＭＳ Ｐゴシック" charset="-128"/>
              </a:defRPr>
            </a:lvl4pPr>
            <a:lvl5pPr>
              <a:defRPr sz="2400">
                <a:solidFill>
                  <a:schemeClr val="tx1"/>
                </a:solidFill>
                <a:latin typeface="Helvetica" charset="0"/>
                <a:ea typeface="ＭＳ Ｐゴシック" charset="-128"/>
              </a:defRPr>
            </a:lvl5pPr>
            <a:lvl6pPr marL="457200" eaLnBrk="0" fontAlgn="base" hangingPunct="0">
              <a:spcBef>
                <a:spcPct val="0"/>
              </a:spcBef>
              <a:spcAft>
                <a:spcPct val="0"/>
              </a:spcAft>
              <a:defRPr sz="2400">
                <a:solidFill>
                  <a:schemeClr val="tx1"/>
                </a:solidFill>
                <a:latin typeface="Helvetica" charset="0"/>
                <a:ea typeface="ＭＳ Ｐゴシック" charset="-128"/>
              </a:defRPr>
            </a:lvl6pPr>
            <a:lvl7pPr marL="914400" eaLnBrk="0" fontAlgn="base" hangingPunct="0">
              <a:spcBef>
                <a:spcPct val="0"/>
              </a:spcBef>
              <a:spcAft>
                <a:spcPct val="0"/>
              </a:spcAft>
              <a:defRPr sz="2400">
                <a:solidFill>
                  <a:schemeClr val="tx1"/>
                </a:solidFill>
                <a:latin typeface="Helvetica" charset="0"/>
                <a:ea typeface="ＭＳ Ｐゴシック" charset="-128"/>
              </a:defRPr>
            </a:lvl7pPr>
            <a:lvl8pPr marL="1371600" eaLnBrk="0" fontAlgn="base" hangingPunct="0">
              <a:spcBef>
                <a:spcPct val="0"/>
              </a:spcBef>
              <a:spcAft>
                <a:spcPct val="0"/>
              </a:spcAft>
              <a:defRPr sz="2400">
                <a:solidFill>
                  <a:schemeClr val="tx1"/>
                </a:solidFill>
                <a:latin typeface="Helvetica" charset="0"/>
                <a:ea typeface="ＭＳ Ｐゴシック" charset="-128"/>
              </a:defRPr>
            </a:lvl8pPr>
            <a:lvl9pPr marL="1828800" eaLnBrk="0" fontAlgn="base" hangingPunct="0">
              <a:spcBef>
                <a:spcPct val="0"/>
              </a:spcBef>
              <a:spcAft>
                <a:spcPct val="0"/>
              </a:spcAft>
              <a:defRPr sz="2400">
                <a:solidFill>
                  <a:schemeClr val="tx1"/>
                </a:solidFill>
                <a:latin typeface="Helvetica" charset="0"/>
                <a:ea typeface="ＭＳ Ｐゴシック" charset="-128"/>
              </a:defRPr>
            </a:lvl9pPr>
          </a:lstStyle>
          <a:p>
            <a:pPr>
              <a:spcBef>
                <a:spcPct val="50000"/>
              </a:spcBef>
            </a:pPr>
            <a:r>
              <a:rPr lang="en-US" altLang="en-US" sz="2000" i="1" dirty="0">
                <a:solidFill>
                  <a:srgbClr val="7F0101"/>
                </a:solidFill>
              </a:rPr>
              <a:t>The framework calls the test methods that you define for your test cases.</a:t>
            </a:r>
          </a:p>
        </p:txBody>
      </p:sp>
      <p:pic>
        <p:nvPicPr>
          <p:cNvPr id="4" name="Picture 8" descr="03JunitScenar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10" y="889000"/>
            <a:ext cx="901109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04800" y="499696"/>
            <a:ext cx="6705600" cy="411162"/>
          </a:xfrm>
        </p:spPr>
        <p:txBody>
          <a:bodyPr/>
          <a:lstStyle/>
          <a:p>
            <a:r>
              <a:rPr lang="en-IN" dirty="0"/>
              <a:t>A Testing </a:t>
            </a:r>
            <a:r>
              <a:rPr lang="en-IN" dirty="0" smtClean="0"/>
              <a:t>Scenario</a:t>
            </a:r>
            <a:endParaRPr lang="en-IN" dirty="0"/>
          </a:p>
        </p:txBody>
      </p:sp>
      <p:sp>
        <p:nvSpPr>
          <p:cNvPr id="6" name="Footer Placeholder 5"/>
          <p:cNvSpPr>
            <a:spLocks noGrp="1"/>
          </p:cNvSpPr>
          <p:nvPr>
            <p:ph type="ftr" sz="quarter" idx="3"/>
          </p:nvPr>
        </p:nvSpPr>
        <p:spPr/>
        <p:txBody>
          <a:bodyPr/>
          <a:lstStyle/>
          <a:p>
            <a:r>
              <a:rPr lang="en-IN" sz="700" dirty="0" smtClean="0"/>
              <a:t>Copyright © 2016 Tech Mahindra. All Rights Reserved.</a:t>
            </a:r>
            <a:endParaRPr lang="en-IN" dirty="0"/>
          </a:p>
        </p:txBody>
      </p:sp>
    </p:spTree>
    <p:extLst>
      <p:ext uri="{BB962C8B-B14F-4D97-AF65-F5344CB8AC3E}">
        <p14:creationId xmlns:p14="http://schemas.microsoft.com/office/powerpoint/2010/main" val="3625963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txBox="1">
            <a:spLocks noChangeArrowheads="1"/>
          </p:cNvSpPr>
          <p:nvPr/>
        </p:nvSpPr>
        <p:spPr bwMode="auto">
          <a:xfrm>
            <a:off x="304800" y="175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l" eaLnBrk="1" hangingPunct="1">
              <a:spcBef>
                <a:spcPct val="0"/>
              </a:spcBef>
              <a:defRPr sz="2400" b="1" i="0">
                <a:solidFill>
                  <a:srgbClr val="6D6E71"/>
                </a:solidFill>
                <a:latin typeface="+mn-lt"/>
                <a:ea typeface="+mj-ea"/>
                <a:cs typeface="+mj-cs"/>
              </a:defRPr>
            </a:lvl1pPr>
            <a:lvl2pPr algn="l" eaLnBrk="1" hangingPunct="1">
              <a:spcBef>
                <a:spcPct val="0"/>
              </a:spcBef>
              <a:defRPr sz="1350" b="1">
                <a:solidFill>
                  <a:srgbClr val="6D6E71"/>
                </a:solidFill>
                <a:latin typeface="Arial" charset="0"/>
              </a:defRPr>
            </a:lvl2pPr>
            <a:lvl3pPr algn="l" eaLnBrk="1" hangingPunct="1">
              <a:spcBef>
                <a:spcPct val="0"/>
              </a:spcBef>
              <a:defRPr sz="1350" b="1">
                <a:solidFill>
                  <a:srgbClr val="6D6E71"/>
                </a:solidFill>
                <a:latin typeface="Arial" charset="0"/>
              </a:defRPr>
            </a:lvl3pPr>
            <a:lvl4pPr algn="l" eaLnBrk="1" hangingPunct="1">
              <a:spcBef>
                <a:spcPct val="0"/>
              </a:spcBef>
              <a:defRPr sz="1350" b="1">
                <a:solidFill>
                  <a:srgbClr val="6D6E71"/>
                </a:solidFill>
                <a:latin typeface="Arial" charset="0"/>
              </a:defRPr>
            </a:lvl4pPr>
            <a:lvl5pPr algn="l" eaLnBrk="1" hangingPunct="1">
              <a:spcBef>
                <a:spcPct val="0"/>
              </a:spcBef>
              <a:defRPr sz="1350" b="1">
                <a:solidFill>
                  <a:srgbClr val="6D6E71"/>
                </a:solidFill>
                <a:latin typeface="Arial" charset="0"/>
              </a:defRPr>
            </a:lvl5pPr>
            <a:lvl6pPr marL="257175" fontAlgn="base">
              <a:spcBef>
                <a:spcPct val="0"/>
              </a:spcBef>
              <a:spcAft>
                <a:spcPct val="0"/>
              </a:spcAft>
              <a:defRPr sz="1350" b="1">
                <a:latin typeface="Arial Narrow" pitchFamily="34" charset="0"/>
              </a:defRPr>
            </a:lvl6pPr>
            <a:lvl7pPr marL="514350" fontAlgn="base">
              <a:spcBef>
                <a:spcPct val="0"/>
              </a:spcBef>
              <a:spcAft>
                <a:spcPct val="0"/>
              </a:spcAft>
              <a:defRPr sz="1350" b="1">
                <a:latin typeface="Arial Narrow" pitchFamily="34" charset="0"/>
              </a:defRPr>
            </a:lvl7pPr>
            <a:lvl8pPr marL="771525" fontAlgn="base">
              <a:spcBef>
                <a:spcPct val="0"/>
              </a:spcBef>
              <a:spcAft>
                <a:spcPct val="0"/>
              </a:spcAft>
              <a:defRPr sz="1350" b="1">
                <a:latin typeface="Arial Narrow" pitchFamily="34" charset="0"/>
              </a:defRPr>
            </a:lvl8pPr>
            <a:lvl9pPr marL="1028700" fontAlgn="base">
              <a:spcBef>
                <a:spcPct val="0"/>
              </a:spcBef>
              <a:spcAft>
                <a:spcPct val="0"/>
              </a:spcAft>
              <a:defRPr sz="1350" b="1">
                <a:latin typeface="Arial Narrow" pitchFamily="34" charset="0"/>
              </a:defRPr>
            </a:lvl9pPr>
          </a:lstStyle>
          <a:p>
            <a:r>
              <a:rPr lang="en-US" altLang="en-US" dirty="0"/>
              <a:t>Assertion</a:t>
            </a:r>
            <a:endParaRPr lang="en-US" altLang="en-US" dirty="0"/>
          </a:p>
        </p:txBody>
      </p:sp>
      <p:sp>
        <p:nvSpPr>
          <p:cNvPr id="3" name="Content Placeholder 2"/>
          <p:cNvSpPr txBox="1">
            <a:spLocks/>
          </p:cNvSpPr>
          <p:nvPr/>
        </p:nvSpPr>
        <p:spPr>
          <a:xfrm>
            <a:off x="304800" y="1663700"/>
            <a:ext cx="8229600" cy="4432300"/>
          </a:xfrm>
          <a:prstGeom prst="rect">
            <a:avLst/>
          </a:prstGeom>
        </p:spPr>
        <p:txBody>
          <a:bodyPr/>
          <a:lst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IN" altLang="en-US" sz="2400" i="0" dirty="0" smtClean="0"/>
              <a:t>Assertions are defined in the JUnit class </a:t>
            </a:r>
            <a:r>
              <a:rPr lang="en-IN" altLang="en-US" sz="2400" b="1" i="0" dirty="0" smtClean="0">
                <a:solidFill>
                  <a:srgbClr val="3333CC"/>
                </a:solidFill>
                <a:latin typeface="Courier New" pitchFamily="49" charset="0"/>
              </a:rPr>
              <a:t>Assert</a:t>
            </a:r>
          </a:p>
          <a:p>
            <a:pPr>
              <a:lnSpc>
                <a:spcPct val="80000"/>
              </a:lnSpc>
            </a:pPr>
            <a:endParaRPr lang="en-IN" altLang="en-US" sz="2400" b="1" i="0" dirty="0" smtClean="0">
              <a:solidFill>
                <a:srgbClr val="3333CC"/>
              </a:solidFill>
              <a:latin typeface="Courier New" pitchFamily="49" charset="0"/>
            </a:endParaRPr>
          </a:p>
          <a:p>
            <a:pPr lvl="3">
              <a:lnSpc>
                <a:spcPct val="80000"/>
              </a:lnSpc>
            </a:pPr>
            <a:r>
              <a:rPr lang="en-IN" altLang="en-US" sz="2400" i="0" dirty="0" smtClean="0"/>
              <a:t>If an assertion is true, the method continues executing.</a:t>
            </a:r>
          </a:p>
          <a:p>
            <a:pPr lvl="3">
              <a:lnSpc>
                <a:spcPct val="80000"/>
              </a:lnSpc>
            </a:pPr>
            <a:endParaRPr lang="en-IN" altLang="en-US" sz="2400" i="0" dirty="0" smtClean="0"/>
          </a:p>
          <a:p>
            <a:pPr lvl="3">
              <a:lnSpc>
                <a:spcPct val="80000"/>
              </a:lnSpc>
            </a:pPr>
            <a:r>
              <a:rPr lang="en-IN" altLang="en-US" sz="2400" i="0" dirty="0" smtClean="0"/>
              <a:t>If any assertion is false, the method stops executing at that point, and the result for the test case will be </a:t>
            </a:r>
            <a:r>
              <a:rPr lang="en-IN" altLang="en-US" sz="2400" i="0" dirty="0" smtClean="0">
                <a:solidFill>
                  <a:srgbClr val="FF0000"/>
                </a:solidFill>
              </a:rPr>
              <a:t>fail</a:t>
            </a:r>
            <a:r>
              <a:rPr lang="en-IN" altLang="en-US" sz="2400" i="0" dirty="0" smtClean="0"/>
              <a:t>.</a:t>
            </a:r>
          </a:p>
          <a:p>
            <a:pPr lvl="3">
              <a:lnSpc>
                <a:spcPct val="80000"/>
              </a:lnSpc>
            </a:pPr>
            <a:endParaRPr lang="en-IN" altLang="en-US" sz="2400" i="0" dirty="0" smtClean="0"/>
          </a:p>
          <a:p>
            <a:pPr lvl="3">
              <a:lnSpc>
                <a:spcPct val="80000"/>
              </a:lnSpc>
            </a:pPr>
            <a:r>
              <a:rPr lang="en-IN" altLang="en-US" sz="2400" i="0" dirty="0" smtClean="0"/>
              <a:t>If any other exception is thrown during the method, the result for the test case will be </a:t>
            </a:r>
            <a:r>
              <a:rPr lang="en-IN" altLang="en-US" sz="2400" i="0" dirty="0" smtClean="0">
                <a:solidFill>
                  <a:srgbClr val="3333CC"/>
                </a:solidFill>
              </a:rPr>
              <a:t>error</a:t>
            </a:r>
            <a:r>
              <a:rPr lang="en-IN" altLang="en-US" sz="2400" i="0" dirty="0" smtClean="0"/>
              <a:t>.</a:t>
            </a:r>
          </a:p>
          <a:p>
            <a:pPr lvl="3">
              <a:lnSpc>
                <a:spcPct val="80000"/>
              </a:lnSpc>
            </a:pPr>
            <a:endParaRPr lang="en-IN" altLang="en-US" sz="2400" i="0" dirty="0" smtClean="0"/>
          </a:p>
          <a:p>
            <a:pPr lvl="3">
              <a:lnSpc>
                <a:spcPct val="80000"/>
              </a:lnSpc>
            </a:pPr>
            <a:r>
              <a:rPr lang="en-IN" altLang="en-US" sz="2400" i="0" dirty="0" smtClean="0"/>
              <a:t>If no assertions were violated for the entire method, the test case will </a:t>
            </a:r>
            <a:r>
              <a:rPr lang="en-IN" altLang="en-US" sz="2400" i="0" dirty="0" smtClean="0">
                <a:solidFill>
                  <a:srgbClr val="00CC00"/>
                </a:solidFill>
              </a:rPr>
              <a:t>pass</a:t>
            </a:r>
            <a:r>
              <a:rPr lang="en-IN" altLang="en-US" sz="2400" i="0" dirty="0" smtClean="0"/>
              <a:t>.</a:t>
            </a:r>
          </a:p>
          <a:p>
            <a:pPr lvl="1">
              <a:lnSpc>
                <a:spcPct val="80000"/>
              </a:lnSpc>
            </a:pPr>
            <a:endParaRPr lang="en-IN" altLang="en-US" sz="2400" i="0" dirty="0" smtClean="0"/>
          </a:p>
          <a:p>
            <a:pPr>
              <a:lnSpc>
                <a:spcPct val="80000"/>
              </a:lnSpc>
            </a:pPr>
            <a:r>
              <a:rPr lang="en-IN" altLang="en-US" sz="2400" b="1" i="0" dirty="0" smtClean="0"/>
              <a:t>All assertion methods are </a:t>
            </a:r>
            <a:r>
              <a:rPr lang="en-IN" altLang="en-US" sz="2400" b="1" i="0" dirty="0" smtClean="0">
                <a:solidFill>
                  <a:srgbClr val="FF0000"/>
                </a:solidFill>
              </a:rPr>
              <a:t>static</a:t>
            </a:r>
            <a:r>
              <a:rPr lang="en-IN" altLang="en-US" sz="2400" b="1" i="0" dirty="0" smtClean="0"/>
              <a:t> methods</a:t>
            </a:r>
          </a:p>
          <a:p>
            <a:pPr>
              <a:lnSpc>
                <a:spcPct val="100000"/>
              </a:lnSpc>
              <a:buFont typeface="Wingdings" pitchFamily="2" charset="2"/>
              <a:buNone/>
            </a:pPr>
            <a:endParaRPr lang="en-IN" altLang="en-US" sz="2400" i="0" dirty="0"/>
          </a:p>
        </p:txBody>
      </p:sp>
      <p:sp>
        <p:nvSpPr>
          <p:cNvPr id="4" name="Footer Placeholder 5"/>
          <p:cNvSpPr txBox="1">
            <a:spLocks/>
          </p:cNvSpPr>
          <p:nvPr/>
        </p:nvSpPr>
        <p:spPr>
          <a:xfrm>
            <a:off x="6400800" y="6584022"/>
            <a:ext cx="2667000" cy="228600"/>
          </a:xfrm>
          <a:prstGeom prst="rect">
            <a:avLst/>
          </a:prstGeom>
        </p:spPr>
        <p:txBody>
          <a:bodyPr/>
          <a:lstStyle>
            <a:defPPr>
              <a:defRPr lang="en-US"/>
            </a:defPPr>
            <a:lvl1pPr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1pPr>
            <a:lvl2pPr marL="4572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2pPr>
            <a:lvl3pPr marL="9144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3pPr>
            <a:lvl4pPr marL="13716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4pPr>
            <a:lvl5pPr marL="18288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5pPr>
            <a:lvl6pPr marL="2286000" algn="l" defTabSz="914400" rtl="0" eaLnBrk="1" latinLnBrk="0" hangingPunct="1">
              <a:defRPr sz="1300" i="1" kern="1200">
                <a:solidFill>
                  <a:schemeClr val="bg1"/>
                </a:solidFill>
                <a:latin typeface="Arial" pitchFamily="34" charset="0"/>
                <a:ea typeface="ＭＳ Ｐゴシック" pitchFamily="-60" charset="-128"/>
                <a:cs typeface="+mn-cs"/>
              </a:defRPr>
            </a:lvl6pPr>
            <a:lvl7pPr marL="2743200" algn="l" defTabSz="914400" rtl="0" eaLnBrk="1" latinLnBrk="0" hangingPunct="1">
              <a:defRPr sz="1300" i="1" kern="1200">
                <a:solidFill>
                  <a:schemeClr val="bg1"/>
                </a:solidFill>
                <a:latin typeface="Arial" pitchFamily="34" charset="0"/>
                <a:ea typeface="ＭＳ Ｐゴシック" pitchFamily="-60" charset="-128"/>
                <a:cs typeface="+mn-cs"/>
              </a:defRPr>
            </a:lvl7pPr>
            <a:lvl8pPr marL="3200400" algn="l" defTabSz="914400" rtl="0" eaLnBrk="1" latinLnBrk="0" hangingPunct="1">
              <a:defRPr sz="1300" i="1" kern="1200">
                <a:solidFill>
                  <a:schemeClr val="bg1"/>
                </a:solidFill>
                <a:latin typeface="Arial" pitchFamily="34" charset="0"/>
                <a:ea typeface="ＭＳ Ｐゴシック" pitchFamily="-60" charset="-128"/>
                <a:cs typeface="+mn-cs"/>
              </a:defRPr>
            </a:lvl8pPr>
            <a:lvl9pPr marL="3657600" algn="l" defTabSz="914400" rtl="0" eaLnBrk="1" latinLnBrk="0" hangingPunct="1">
              <a:defRPr sz="1300" i="1" kern="1200">
                <a:solidFill>
                  <a:schemeClr val="bg1"/>
                </a:solidFill>
                <a:latin typeface="Arial" pitchFamily="34" charset="0"/>
                <a:ea typeface="ＭＳ Ｐゴシック" pitchFamily="-60" charset="-128"/>
                <a:cs typeface="+mn-cs"/>
              </a:defRPr>
            </a:lvl9pPr>
          </a:lstStyle>
          <a:p>
            <a:r>
              <a:rPr lang="en-IN" sz="700" smtClean="0">
                <a:solidFill>
                  <a:schemeClr val="tx1"/>
                </a:solidFill>
              </a:rPr>
              <a:t>Copyright © 2016 Tech Mahindra. All Rights Reserved.</a:t>
            </a:r>
            <a:endParaRPr lang="en-IN" dirty="0">
              <a:solidFill>
                <a:schemeClr val="tx1"/>
              </a:solidFill>
            </a:endParaRPr>
          </a:p>
        </p:txBody>
      </p:sp>
    </p:spTree>
    <p:extLst>
      <p:ext uri="{BB962C8B-B14F-4D97-AF65-F5344CB8AC3E}">
        <p14:creationId xmlns:p14="http://schemas.microsoft.com/office/powerpoint/2010/main" val="4244398707"/>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7000" y="1358900"/>
            <a:ext cx="9283700" cy="4686300"/>
          </a:xfrm>
          <a:prstGeom prst="rect">
            <a:avLst/>
          </a:prstGeom>
        </p:spPr>
        <p:txBody>
          <a:bodyPr/>
          <a:lst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nSpc>
                <a:spcPct val="90000"/>
              </a:lnSpc>
            </a:pPr>
            <a:r>
              <a:rPr lang="en-CA" altLang="en-US" sz="2400" i="0" dirty="0" smtClean="0">
                <a:latin typeface="+mn-lt"/>
              </a:rPr>
              <a:t>Boolean conditions are true or false</a:t>
            </a:r>
          </a:p>
          <a:p>
            <a:pPr lvl="4">
              <a:lnSpc>
                <a:spcPct val="90000"/>
              </a:lnSpc>
              <a:buFontTx/>
              <a:buNone/>
            </a:pPr>
            <a:r>
              <a:rPr lang="en-CA" altLang="en-US" sz="2400" b="1" i="0" dirty="0" err="1" smtClean="0">
                <a:solidFill>
                  <a:srgbClr val="3333CC"/>
                </a:solidFill>
                <a:latin typeface="+mn-lt"/>
              </a:rPr>
              <a:t>assertTrue</a:t>
            </a:r>
            <a:r>
              <a:rPr lang="en-CA" altLang="en-US" sz="2400" b="1" i="0" dirty="0" smtClean="0">
                <a:solidFill>
                  <a:srgbClr val="3333CC"/>
                </a:solidFill>
                <a:latin typeface="+mn-lt"/>
              </a:rPr>
              <a:t>(condition)</a:t>
            </a:r>
          </a:p>
          <a:p>
            <a:pPr lvl="4">
              <a:lnSpc>
                <a:spcPct val="90000"/>
              </a:lnSpc>
              <a:buFontTx/>
              <a:buNone/>
            </a:pPr>
            <a:r>
              <a:rPr lang="en-CA" altLang="en-US" sz="2400" b="1" i="0" dirty="0" err="1" smtClean="0">
                <a:solidFill>
                  <a:srgbClr val="3333CC"/>
                </a:solidFill>
                <a:latin typeface="+mn-lt"/>
              </a:rPr>
              <a:t>assertFalse</a:t>
            </a:r>
            <a:r>
              <a:rPr lang="en-CA" altLang="en-US" sz="2400" b="1" i="0" dirty="0" smtClean="0">
                <a:solidFill>
                  <a:srgbClr val="3333CC"/>
                </a:solidFill>
                <a:latin typeface="+mn-lt"/>
              </a:rPr>
              <a:t>(condition)</a:t>
            </a:r>
          </a:p>
          <a:p>
            <a:pPr lvl="4">
              <a:lnSpc>
                <a:spcPct val="90000"/>
              </a:lnSpc>
              <a:buFontTx/>
              <a:buNone/>
            </a:pPr>
            <a:endParaRPr lang="en-CA" altLang="en-US" sz="2400" b="1" i="0" dirty="0" smtClean="0">
              <a:solidFill>
                <a:srgbClr val="3333CC"/>
              </a:solidFill>
              <a:latin typeface="+mn-lt"/>
            </a:endParaRPr>
          </a:p>
          <a:p>
            <a:pPr lvl="2">
              <a:lnSpc>
                <a:spcPct val="90000"/>
              </a:lnSpc>
            </a:pPr>
            <a:r>
              <a:rPr lang="en-CA" altLang="en-US" sz="2400" i="0" dirty="0" smtClean="0">
                <a:latin typeface="+mn-lt"/>
              </a:rPr>
              <a:t>Objects are null or non-null</a:t>
            </a:r>
          </a:p>
          <a:p>
            <a:pPr lvl="4">
              <a:lnSpc>
                <a:spcPct val="90000"/>
              </a:lnSpc>
              <a:buFontTx/>
              <a:buNone/>
            </a:pPr>
            <a:r>
              <a:rPr lang="en-CA" altLang="en-US" sz="2400" b="1" i="0" dirty="0" err="1" smtClean="0">
                <a:solidFill>
                  <a:srgbClr val="3333CC"/>
                </a:solidFill>
                <a:latin typeface="+mn-lt"/>
              </a:rPr>
              <a:t>assertNull</a:t>
            </a:r>
            <a:r>
              <a:rPr lang="en-CA" altLang="en-US" sz="2400" b="1" i="0" dirty="0" smtClean="0">
                <a:solidFill>
                  <a:srgbClr val="3333CC"/>
                </a:solidFill>
                <a:latin typeface="+mn-lt"/>
              </a:rPr>
              <a:t>(object)</a:t>
            </a:r>
          </a:p>
          <a:p>
            <a:pPr lvl="4">
              <a:lnSpc>
                <a:spcPct val="90000"/>
              </a:lnSpc>
              <a:buFontTx/>
              <a:buNone/>
            </a:pPr>
            <a:r>
              <a:rPr lang="en-CA" altLang="en-US" sz="2400" b="1" i="0" dirty="0" err="1" smtClean="0">
                <a:solidFill>
                  <a:srgbClr val="3333CC"/>
                </a:solidFill>
                <a:latin typeface="+mn-lt"/>
              </a:rPr>
              <a:t>assertNotNull</a:t>
            </a:r>
            <a:r>
              <a:rPr lang="en-CA" altLang="en-US" sz="2400" b="1" i="0" dirty="0" smtClean="0">
                <a:solidFill>
                  <a:srgbClr val="3333CC"/>
                </a:solidFill>
                <a:latin typeface="+mn-lt"/>
              </a:rPr>
              <a:t>(object)</a:t>
            </a:r>
          </a:p>
          <a:p>
            <a:pPr lvl="4">
              <a:lnSpc>
                <a:spcPct val="90000"/>
              </a:lnSpc>
              <a:buFontTx/>
              <a:buNone/>
            </a:pPr>
            <a:endParaRPr lang="en-CA" altLang="en-US" sz="2400" b="1" i="0" dirty="0" smtClean="0">
              <a:solidFill>
                <a:srgbClr val="3333CC"/>
              </a:solidFill>
              <a:latin typeface="+mn-lt"/>
            </a:endParaRPr>
          </a:p>
          <a:p>
            <a:pPr lvl="2">
              <a:lnSpc>
                <a:spcPct val="90000"/>
              </a:lnSpc>
            </a:pPr>
            <a:r>
              <a:rPr lang="en-CA" altLang="en-US" sz="2400" i="0" dirty="0" smtClean="0">
                <a:latin typeface="+mn-lt"/>
              </a:rPr>
              <a:t>Objects are identical (i.e. two references to the same object), or not identical.  </a:t>
            </a:r>
          </a:p>
          <a:p>
            <a:pPr lvl="4">
              <a:lnSpc>
                <a:spcPct val="90000"/>
              </a:lnSpc>
              <a:buFontTx/>
              <a:buNone/>
            </a:pPr>
            <a:r>
              <a:rPr lang="en-CA" altLang="en-US" sz="2400" b="1" i="0" dirty="0" err="1" smtClean="0">
                <a:solidFill>
                  <a:srgbClr val="3333CC"/>
                </a:solidFill>
                <a:latin typeface="+mn-lt"/>
              </a:rPr>
              <a:t>assertSame</a:t>
            </a:r>
            <a:r>
              <a:rPr lang="en-CA" altLang="en-US" sz="2400" b="1" i="0" dirty="0" smtClean="0">
                <a:solidFill>
                  <a:srgbClr val="3333CC"/>
                </a:solidFill>
                <a:latin typeface="+mn-lt"/>
              </a:rPr>
              <a:t>(expected, actual)</a:t>
            </a:r>
          </a:p>
          <a:p>
            <a:pPr lvl="5">
              <a:lnSpc>
                <a:spcPct val="90000"/>
              </a:lnSpc>
            </a:pPr>
            <a:r>
              <a:rPr lang="en-CA" altLang="en-US" sz="2400" i="0" dirty="0" smtClean="0">
                <a:latin typeface="+mn-lt"/>
              </a:rPr>
              <a:t>true if:</a:t>
            </a:r>
            <a:r>
              <a:rPr lang="en-CA" altLang="en-US" sz="2400" b="1" i="0" dirty="0" smtClean="0">
                <a:solidFill>
                  <a:srgbClr val="3333CC"/>
                </a:solidFill>
                <a:latin typeface="+mn-lt"/>
              </a:rPr>
              <a:t> expected == actual</a:t>
            </a:r>
            <a:endParaRPr lang="en-CA" altLang="en-US" sz="2400" i="0" dirty="0" smtClean="0">
              <a:latin typeface="+mn-lt"/>
            </a:endParaRPr>
          </a:p>
          <a:p>
            <a:pPr lvl="4">
              <a:lnSpc>
                <a:spcPct val="90000"/>
              </a:lnSpc>
              <a:buFontTx/>
              <a:buNone/>
            </a:pPr>
            <a:r>
              <a:rPr lang="en-CA" altLang="en-US" sz="2400" b="1" i="0" dirty="0" err="1" smtClean="0">
                <a:solidFill>
                  <a:srgbClr val="3333CC"/>
                </a:solidFill>
                <a:latin typeface="+mn-lt"/>
              </a:rPr>
              <a:t>assertNotSame</a:t>
            </a:r>
            <a:r>
              <a:rPr lang="en-CA" altLang="en-US" sz="2400" b="1" i="0" dirty="0" smtClean="0">
                <a:solidFill>
                  <a:srgbClr val="3333CC"/>
                </a:solidFill>
                <a:latin typeface="+mn-lt"/>
              </a:rPr>
              <a:t>(expected, actual)</a:t>
            </a:r>
            <a:endParaRPr lang="en-CA" altLang="en-US" sz="2400" b="1" i="0" dirty="0">
              <a:solidFill>
                <a:srgbClr val="3333CC"/>
              </a:solidFill>
              <a:latin typeface="+mn-lt"/>
            </a:endParaRPr>
          </a:p>
        </p:txBody>
      </p:sp>
      <p:sp>
        <p:nvSpPr>
          <p:cNvPr id="3" name="Rectangle 2"/>
          <p:cNvSpPr/>
          <p:nvPr/>
        </p:nvSpPr>
        <p:spPr>
          <a:xfrm>
            <a:off x="1409631" y="564282"/>
            <a:ext cx="3433953" cy="402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a:spcBef>
                <a:spcPct val="0"/>
              </a:spcBef>
            </a:pPr>
            <a:r>
              <a:rPr lang="en-CA" altLang="en-US" sz="2400" b="1" i="0" dirty="0">
                <a:solidFill>
                  <a:srgbClr val="6D6E71"/>
                </a:solidFill>
                <a:latin typeface="+mn-lt"/>
                <a:ea typeface="+mj-ea"/>
                <a:cs typeface="+mj-cs"/>
              </a:rPr>
              <a:t>Assertion methods (1)</a:t>
            </a:r>
            <a:endParaRPr lang="en-IN" sz="2400" b="1" i="0" dirty="0">
              <a:solidFill>
                <a:srgbClr val="6D6E71"/>
              </a:solidFill>
              <a:latin typeface="+mn-lt"/>
              <a:ea typeface="+mj-ea"/>
              <a:cs typeface="+mj-cs"/>
            </a:endParaRPr>
          </a:p>
        </p:txBody>
      </p:sp>
      <p:sp>
        <p:nvSpPr>
          <p:cNvPr id="4" name="Footer Placeholder 5"/>
          <p:cNvSpPr txBox="1">
            <a:spLocks/>
          </p:cNvSpPr>
          <p:nvPr/>
        </p:nvSpPr>
        <p:spPr>
          <a:xfrm>
            <a:off x="6400800" y="6584022"/>
            <a:ext cx="2667000" cy="228600"/>
          </a:xfrm>
          <a:prstGeom prst="rect">
            <a:avLst/>
          </a:prstGeom>
        </p:spPr>
        <p:txBody>
          <a:bodyPr/>
          <a:lstStyle>
            <a:defPPr>
              <a:defRPr lang="en-US"/>
            </a:defPPr>
            <a:lvl1pPr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1pPr>
            <a:lvl2pPr marL="4572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2pPr>
            <a:lvl3pPr marL="9144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3pPr>
            <a:lvl4pPr marL="13716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4pPr>
            <a:lvl5pPr marL="18288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5pPr>
            <a:lvl6pPr marL="2286000" algn="l" defTabSz="914400" rtl="0" eaLnBrk="1" latinLnBrk="0" hangingPunct="1">
              <a:defRPr sz="1300" i="1" kern="1200">
                <a:solidFill>
                  <a:schemeClr val="bg1"/>
                </a:solidFill>
                <a:latin typeface="Arial" pitchFamily="34" charset="0"/>
                <a:ea typeface="ＭＳ Ｐゴシック" pitchFamily="-60" charset="-128"/>
                <a:cs typeface="+mn-cs"/>
              </a:defRPr>
            </a:lvl6pPr>
            <a:lvl7pPr marL="2743200" algn="l" defTabSz="914400" rtl="0" eaLnBrk="1" latinLnBrk="0" hangingPunct="1">
              <a:defRPr sz="1300" i="1" kern="1200">
                <a:solidFill>
                  <a:schemeClr val="bg1"/>
                </a:solidFill>
                <a:latin typeface="Arial" pitchFamily="34" charset="0"/>
                <a:ea typeface="ＭＳ Ｐゴシック" pitchFamily="-60" charset="-128"/>
                <a:cs typeface="+mn-cs"/>
              </a:defRPr>
            </a:lvl7pPr>
            <a:lvl8pPr marL="3200400" algn="l" defTabSz="914400" rtl="0" eaLnBrk="1" latinLnBrk="0" hangingPunct="1">
              <a:defRPr sz="1300" i="1" kern="1200">
                <a:solidFill>
                  <a:schemeClr val="bg1"/>
                </a:solidFill>
                <a:latin typeface="Arial" pitchFamily="34" charset="0"/>
                <a:ea typeface="ＭＳ Ｐゴシック" pitchFamily="-60" charset="-128"/>
                <a:cs typeface="+mn-cs"/>
              </a:defRPr>
            </a:lvl8pPr>
            <a:lvl9pPr marL="3657600" algn="l" defTabSz="914400" rtl="0" eaLnBrk="1" latinLnBrk="0" hangingPunct="1">
              <a:defRPr sz="1300" i="1" kern="1200">
                <a:solidFill>
                  <a:schemeClr val="bg1"/>
                </a:solidFill>
                <a:latin typeface="Arial" pitchFamily="34" charset="0"/>
                <a:ea typeface="ＭＳ Ｐゴシック" pitchFamily="-60" charset="-128"/>
                <a:cs typeface="+mn-cs"/>
              </a:defRPr>
            </a:lvl9pPr>
          </a:lstStyle>
          <a:p>
            <a:r>
              <a:rPr lang="en-IN" sz="700" smtClean="0">
                <a:solidFill>
                  <a:schemeClr val="tx1"/>
                </a:solidFill>
              </a:rPr>
              <a:t>Copyright © 2016 Tech Mahindra. All Rights Reserved.</a:t>
            </a:r>
            <a:endParaRPr lang="en-IN" dirty="0">
              <a:solidFill>
                <a:schemeClr val="tx1"/>
              </a:solidFill>
            </a:endParaRPr>
          </a:p>
        </p:txBody>
      </p:sp>
    </p:spTree>
    <p:extLst>
      <p:ext uri="{BB962C8B-B14F-4D97-AF65-F5344CB8AC3E}">
        <p14:creationId xmlns:p14="http://schemas.microsoft.com/office/powerpoint/2010/main" val="2913736031"/>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93700" y="1168399"/>
            <a:ext cx="8750300" cy="4584700"/>
          </a:xfrm>
          <a:prstGeom prst="rect">
            <a:avLst/>
          </a:prstGeom>
        </p:spPr>
        <p:txBody>
          <a:bodyPr/>
          <a:lst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CA" altLang="en-US" sz="2400" i="0" dirty="0" smtClean="0"/>
              <a:t>“Equality” of objects:</a:t>
            </a:r>
          </a:p>
          <a:p>
            <a:pPr lvl="1">
              <a:lnSpc>
                <a:spcPct val="100000"/>
              </a:lnSpc>
              <a:buFontTx/>
              <a:buNone/>
            </a:pPr>
            <a:r>
              <a:rPr lang="en-CA" altLang="en-US" sz="2400" b="1" i="0" dirty="0" smtClean="0">
                <a:solidFill>
                  <a:srgbClr val="3333CC"/>
                </a:solidFill>
                <a:latin typeface="Courier New" pitchFamily="49" charset="0"/>
              </a:rPr>
              <a:t>			</a:t>
            </a:r>
            <a:r>
              <a:rPr lang="en-CA" altLang="en-US" sz="2400" b="1" i="0" dirty="0" err="1" smtClean="0">
                <a:solidFill>
                  <a:srgbClr val="3333CC"/>
                </a:solidFill>
                <a:latin typeface="Courier New" pitchFamily="49" charset="0"/>
              </a:rPr>
              <a:t>assertEquals</a:t>
            </a:r>
            <a:r>
              <a:rPr lang="en-CA" altLang="en-US" sz="2400" b="1" i="0" dirty="0" smtClean="0">
                <a:solidFill>
                  <a:srgbClr val="3333CC"/>
                </a:solidFill>
                <a:latin typeface="Courier New" pitchFamily="49" charset="0"/>
              </a:rPr>
              <a:t>(expected</a:t>
            </a:r>
            <a:r>
              <a:rPr lang="en-CA" altLang="en-US" sz="2400" b="1" i="0" dirty="0" smtClean="0">
                <a:solidFill>
                  <a:srgbClr val="3333CC"/>
                </a:solidFill>
                <a:latin typeface="Courier New" pitchFamily="49" charset="0"/>
              </a:rPr>
              <a:t>, actual)</a:t>
            </a:r>
          </a:p>
          <a:p>
            <a:pPr lvl="2">
              <a:lnSpc>
                <a:spcPct val="100000"/>
              </a:lnSpc>
            </a:pPr>
            <a:r>
              <a:rPr lang="en-CA" altLang="en-US" sz="2400" dirty="0" smtClean="0"/>
              <a:t>valid if:</a:t>
            </a:r>
            <a:r>
              <a:rPr lang="en-CA" altLang="en-US" sz="2400" b="1" dirty="0" smtClean="0">
                <a:solidFill>
                  <a:srgbClr val="3333CC"/>
                </a:solidFill>
                <a:latin typeface="Courier New" pitchFamily="49" charset="0"/>
              </a:rPr>
              <a:t> </a:t>
            </a:r>
            <a:r>
              <a:rPr lang="en-CA" altLang="en-US" sz="2400" b="1" dirty="0" err="1" smtClean="0">
                <a:solidFill>
                  <a:srgbClr val="3333CC"/>
                </a:solidFill>
                <a:latin typeface="Courier New" pitchFamily="49" charset="0"/>
              </a:rPr>
              <a:t>expected.equals</a:t>
            </a:r>
            <a:r>
              <a:rPr lang="en-CA" altLang="en-US" sz="2400" b="1" dirty="0" smtClean="0">
                <a:solidFill>
                  <a:srgbClr val="3333CC"/>
                </a:solidFill>
                <a:latin typeface="Courier New" pitchFamily="49" charset="0"/>
              </a:rPr>
              <a:t>( actual </a:t>
            </a:r>
            <a:r>
              <a:rPr lang="en-CA" altLang="en-US" sz="2400" b="1" dirty="0" smtClean="0">
                <a:solidFill>
                  <a:srgbClr val="3333CC"/>
                </a:solidFill>
                <a:latin typeface="Courier New" pitchFamily="49" charset="0"/>
              </a:rPr>
              <a:t>)</a:t>
            </a:r>
          </a:p>
          <a:p>
            <a:pPr lvl="2">
              <a:lnSpc>
                <a:spcPct val="100000"/>
              </a:lnSpc>
            </a:pPr>
            <a:endParaRPr lang="en-CA" altLang="en-US" sz="2400" b="1" dirty="0" smtClean="0">
              <a:solidFill>
                <a:srgbClr val="3333CC"/>
              </a:solidFill>
              <a:latin typeface="Courier New" pitchFamily="49" charset="0"/>
            </a:endParaRPr>
          </a:p>
          <a:p>
            <a:pPr>
              <a:lnSpc>
                <a:spcPct val="100000"/>
              </a:lnSpc>
            </a:pPr>
            <a:r>
              <a:rPr lang="en-CA" altLang="en-US" sz="2400" i="0" dirty="0" smtClean="0"/>
              <a:t>“Equality” of arrays:</a:t>
            </a:r>
          </a:p>
          <a:p>
            <a:pPr lvl="1">
              <a:lnSpc>
                <a:spcPct val="100000"/>
              </a:lnSpc>
              <a:buFontTx/>
              <a:buNone/>
            </a:pPr>
            <a:r>
              <a:rPr lang="en-CA" altLang="en-US" sz="2400" b="1" i="0" dirty="0" smtClean="0">
                <a:solidFill>
                  <a:srgbClr val="3333CC"/>
                </a:solidFill>
                <a:latin typeface="Courier New" pitchFamily="49" charset="0"/>
              </a:rPr>
              <a:t>			</a:t>
            </a:r>
            <a:r>
              <a:rPr lang="en-CA" altLang="en-US" sz="2400" b="1" i="0" dirty="0" err="1" smtClean="0">
                <a:solidFill>
                  <a:srgbClr val="3333CC"/>
                </a:solidFill>
                <a:latin typeface="Courier New" pitchFamily="49" charset="0"/>
              </a:rPr>
              <a:t>assertArrayEquals</a:t>
            </a:r>
            <a:r>
              <a:rPr lang="en-CA" altLang="en-US" sz="2400" b="1" i="0" dirty="0" smtClean="0">
                <a:solidFill>
                  <a:srgbClr val="3333CC"/>
                </a:solidFill>
                <a:latin typeface="Courier New" pitchFamily="49" charset="0"/>
              </a:rPr>
              <a:t>(expected</a:t>
            </a:r>
            <a:r>
              <a:rPr lang="en-CA" altLang="en-US" sz="2400" b="1" i="0" dirty="0" smtClean="0">
                <a:solidFill>
                  <a:srgbClr val="3333CC"/>
                </a:solidFill>
                <a:latin typeface="Courier New" pitchFamily="49" charset="0"/>
              </a:rPr>
              <a:t>, actual)</a:t>
            </a:r>
          </a:p>
          <a:p>
            <a:pPr lvl="2">
              <a:lnSpc>
                <a:spcPct val="100000"/>
              </a:lnSpc>
            </a:pPr>
            <a:r>
              <a:rPr lang="en-CA" altLang="en-US" sz="2400" dirty="0" smtClean="0"/>
              <a:t>arrays must have same length</a:t>
            </a:r>
          </a:p>
          <a:p>
            <a:pPr lvl="2">
              <a:lnSpc>
                <a:spcPct val="100000"/>
              </a:lnSpc>
            </a:pPr>
            <a:r>
              <a:rPr lang="en-CA" altLang="en-US" sz="2400" dirty="0" smtClean="0"/>
              <a:t>for each valid value for </a:t>
            </a:r>
            <a:r>
              <a:rPr lang="en-CA" altLang="en-US" sz="2400" b="1" dirty="0" err="1" smtClean="0">
                <a:solidFill>
                  <a:srgbClr val="3333CC"/>
                </a:solidFill>
                <a:latin typeface="Courier New" pitchFamily="49" charset="0"/>
              </a:rPr>
              <a:t>i</a:t>
            </a:r>
            <a:r>
              <a:rPr lang="en-CA" altLang="en-US" sz="2400" dirty="0" smtClean="0"/>
              <a:t>, check as appropriate:</a:t>
            </a:r>
          </a:p>
          <a:p>
            <a:pPr lvl="3">
              <a:lnSpc>
                <a:spcPct val="100000"/>
              </a:lnSpc>
              <a:buFontTx/>
              <a:buNone/>
            </a:pPr>
            <a:r>
              <a:rPr lang="en-CA" altLang="en-US" sz="2400" b="1" i="0" dirty="0" smtClean="0">
                <a:solidFill>
                  <a:srgbClr val="3333CC"/>
                </a:solidFill>
                <a:latin typeface="Courier New" pitchFamily="49" charset="0"/>
              </a:rPr>
              <a:t>			</a:t>
            </a:r>
            <a:r>
              <a:rPr lang="en-CA" altLang="en-US" sz="2400" b="1" i="0" dirty="0" err="1" smtClean="0">
                <a:solidFill>
                  <a:srgbClr val="3333CC"/>
                </a:solidFill>
                <a:latin typeface="Courier New" pitchFamily="49" charset="0"/>
              </a:rPr>
              <a:t>assertEquals</a:t>
            </a:r>
            <a:r>
              <a:rPr lang="en-CA" altLang="en-US" sz="2400" b="1" i="0" dirty="0" smtClean="0">
                <a:solidFill>
                  <a:srgbClr val="3333CC"/>
                </a:solidFill>
                <a:latin typeface="Courier New" pitchFamily="49" charset="0"/>
              </a:rPr>
              <a:t>(expected[</a:t>
            </a:r>
            <a:r>
              <a:rPr lang="en-CA" altLang="en-US" sz="2400" b="1" i="0" dirty="0" err="1" smtClean="0">
                <a:solidFill>
                  <a:srgbClr val="3333CC"/>
                </a:solidFill>
                <a:latin typeface="Courier New" pitchFamily="49" charset="0"/>
              </a:rPr>
              <a:t>i</a:t>
            </a:r>
            <a:r>
              <a:rPr lang="en-CA" altLang="en-US" sz="2400" b="1" i="0" dirty="0" smtClean="0">
                <a:solidFill>
                  <a:srgbClr val="3333CC"/>
                </a:solidFill>
                <a:latin typeface="Courier New" pitchFamily="49" charset="0"/>
              </a:rPr>
              <a:t>],actual[</a:t>
            </a:r>
            <a:r>
              <a:rPr lang="en-CA" altLang="en-US" sz="2400" b="1" i="0" dirty="0" err="1" smtClean="0">
                <a:solidFill>
                  <a:srgbClr val="3333CC"/>
                </a:solidFill>
                <a:latin typeface="Courier New" pitchFamily="49" charset="0"/>
              </a:rPr>
              <a:t>i</a:t>
            </a:r>
            <a:r>
              <a:rPr lang="en-CA" altLang="en-US" sz="2400" b="1" i="0" dirty="0" smtClean="0">
                <a:solidFill>
                  <a:srgbClr val="3333CC"/>
                </a:solidFill>
                <a:latin typeface="Courier New" pitchFamily="49" charset="0"/>
              </a:rPr>
              <a:t>])</a:t>
            </a:r>
          </a:p>
          <a:p>
            <a:pPr lvl="4">
              <a:lnSpc>
                <a:spcPct val="100000"/>
              </a:lnSpc>
              <a:buFontTx/>
              <a:buNone/>
            </a:pPr>
            <a:r>
              <a:rPr lang="en-CA" altLang="en-US" sz="2400" i="0" dirty="0" smtClean="0"/>
              <a:t>		or</a:t>
            </a:r>
            <a:endParaRPr lang="en-CA" altLang="en-US" sz="2400" i="0" dirty="0" smtClean="0"/>
          </a:p>
          <a:p>
            <a:pPr lvl="3">
              <a:lnSpc>
                <a:spcPct val="100000"/>
              </a:lnSpc>
              <a:buFontTx/>
              <a:buNone/>
            </a:pPr>
            <a:r>
              <a:rPr lang="en-CA" altLang="en-US" sz="2400" b="1" i="0" dirty="0" err="1" smtClean="0">
                <a:solidFill>
                  <a:srgbClr val="3333CC"/>
                </a:solidFill>
                <a:latin typeface="Courier New" pitchFamily="49" charset="0"/>
              </a:rPr>
              <a:t>assertArrayEquals</a:t>
            </a:r>
            <a:r>
              <a:rPr lang="en-CA" altLang="en-US" sz="2400" b="1" i="0" dirty="0" smtClean="0">
                <a:solidFill>
                  <a:srgbClr val="3333CC"/>
                </a:solidFill>
                <a:latin typeface="Courier New" pitchFamily="49" charset="0"/>
              </a:rPr>
              <a:t>(expected[</a:t>
            </a:r>
            <a:r>
              <a:rPr lang="en-CA" altLang="en-US" sz="2400" b="1" i="0" dirty="0" err="1" smtClean="0">
                <a:solidFill>
                  <a:srgbClr val="3333CC"/>
                </a:solidFill>
                <a:latin typeface="Courier New" pitchFamily="49" charset="0"/>
              </a:rPr>
              <a:t>i</a:t>
            </a:r>
            <a:r>
              <a:rPr lang="en-CA" altLang="en-US" sz="2400" b="1" i="0" dirty="0" smtClean="0">
                <a:solidFill>
                  <a:srgbClr val="3333CC"/>
                </a:solidFill>
                <a:latin typeface="Courier New" pitchFamily="49" charset="0"/>
              </a:rPr>
              <a:t>],actual[</a:t>
            </a:r>
            <a:r>
              <a:rPr lang="en-CA" altLang="en-US" sz="2400" b="1" i="0" dirty="0" err="1" smtClean="0">
                <a:solidFill>
                  <a:srgbClr val="3333CC"/>
                </a:solidFill>
                <a:latin typeface="Courier New" pitchFamily="49" charset="0"/>
              </a:rPr>
              <a:t>i</a:t>
            </a:r>
            <a:r>
              <a:rPr lang="en-CA" altLang="en-US" sz="2400" b="1" i="0" dirty="0" smtClean="0">
                <a:solidFill>
                  <a:srgbClr val="3333CC"/>
                </a:solidFill>
                <a:latin typeface="Courier New" pitchFamily="49" charset="0"/>
              </a:rPr>
              <a:t>])</a:t>
            </a:r>
          </a:p>
          <a:p>
            <a:pPr lvl="3">
              <a:lnSpc>
                <a:spcPct val="100000"/>
              </a:lnSpc>
              <a:buFontTx/>
              <a:buNone/>
            </a:pPr>
            <a:endParaRPr lang="en-CA" altLang="en-US" sz="2400" b="1" i="0" dirty="0" smtClean="0">
              <a:solidFill>
                <a:srgbClr val="3333CC"/>
              </a:solidFill>
              <a:latin typeface="Courier New" pitchFamily="49" charset="0"/>
            </a:endParaRPr>
          </a:p>
          <a:p>
            <a:pPr>
              <a:lnSpc>
                <a:spcPct val="100000"/>
              </a:lnSpc>
            </a:pPr>
            <a:r>
              <a:rPr lang="en-CA" altLang="en-US" sz="2400" i="0" dirty="0" smtClean="0"/>
              <a:t>There is also an unconditional failure assertion </a:t>
            </a:r>
            <a:r>
              <a:rPr lang="en-CA" altLang="en-US" sz="2400" b="1" i="0" dirty="0" smtClean="0">
                <a:solidFill>
                  <a:srgbClr val="3333CC"/>
                </a:solidFill>
                <a:latin typeface="Courier New" pitchFamily="49" charset="0"/>
              </a:rPr>
              <a:t>fail()</a:t>
            </a:r>
            <a:r>
              <a:rPr lang="en-CA" altLang="en-US" sz="2400" i="0" dirty="0" smtClean="0"/>
              <a:t> that </a:t>
            </a:r>
            <a:r>
              <a:rPr lang="en-CA" altLang="en-US" sz="2400" i="0" dirty="0" smtClean="0">
                <a:solidFill>
                  <a:srgbClr val="FF0000"/>
                </a:solidFill>
              </a:rPr>
              <a:t>always</a:t>
            </a:r>
            <a:r>
              <a:rPr lang="en-CA" altLang="en-US" sz="2400" i="0" dirty="0" smtClean="0"/>
              <a:t> results in a fail verdict.</a:t>
            </a:r>
            <a:endParaRPr lang="en-CA" altLang="en-US" sz="2400" i="0" dirty="0"/>
          </a:p>
        </p:txBody>
      </p:sp>
      <p:sp>
        <p:nvSpPr>
          <p:cNvPr id="3" name="Rectangle 2"/>
          <p:cNvSpPr/>
          <p:nvPr/>
        </p:nvSpPr>
        <p:spPr>
          <a:xfrm>
            <a:off x="1409631" y="564282"/>
            <a:ext cx="343395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a:spcBef>
                <a:spcPct val="0"/>
              </a:spcBef>
            </a:pPr>
            <a:r>
              <a:rPr lang="en-CA" altLang="en-US" sz="2400" b="1" i="0" dirty="0">
                <a:solidFill>
                  <a:srgbClr val="6D6E71"/>
                </a:solidFill>
                <a:latin typeface="+mn-lt"/>
                <a:ea typeface="+mj-ea"/>
                <a:cs typeface="+mj-cs"/>
              </a:rPr>
              <a:t>Assertion methods </a:t>
            </a:r>
            <a:r>
              <a:rPr lang="en-CA" altLang="en-US" sz="2400" b="1" i="0" dirty="0">
                <a:solidFill>
                  <a:srgbClr val="6D6E71"/>
                </a:solidFill>
                <a:latin typeface="+mn-lt"/>
                <a:ea typeface="+mj-ea"/>
                <a:cs typeface="+mj-cs"/>
              </a:rPr>
              <a:t>(2)</a:t>
            </a:r>
            <a:endParaRPr lang="en-IN" sz="2400" b="1" i="0" dirty="0">
              <a:solidFill>
                <a:srgbClr val="6D6E71"/>
              </a:solidFill>
              <a:latin typeface="+mn-lt"/>
              <a:ea typeface="+mj-ea"/>
              <a:cs typeface="+mj-cs"/>
            </a:endParaRPr>
          </a:p>
        </p:txBody>
      </p:sp>
      <p:sp>
        <p:nvSpPr>
          <p:cNvPr id="4" name="Footer Placeholder 5"/>
          <p:cNvSpPr txBox="1">
            <a:spLocks/>
          </p:cNvSpPr>
          <p:nvPr/>
        </p:nvSpPr>
        <p:spPr>
          <a:xfrm>
            <a:off x="6400800" y="6584022"/>
            <a:ext cx="2667000" cy="228600"/>
          </a:xfrm>
          <a:prstGeom prst="rect">
            <a:avLst/>
          </a:prstGeom>
        </p:spPr>
        <p:txBody>
          <a:bodyPr/>
          <a:lstStyle>
            <a:defPPr>
              <a:defRPr lang="en-US"/>
            </a:defPPr>
            <a:lvl1pPr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1pPr>
            <a:lvl2pPr marL="4572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2pPr>
            <a:lvl3pPr marL="9144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3pPr>
            <a:lvl4pPr marL="13716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4pPr>
            <a:lvl5pPr marL="18288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5pPr>
            <a:lvl6pPr marL="2286000" algn="l" defTabSz="914400" rtl="0" eaLnBrk="1" latinLnBrk="0" hangingPunct="1">
              <a:defRPr sz="1300" i="1" kern="1200">
                <a:solidFill>
                  <a:schemeClr val="bg1"/>
                </a:solidFill>
                <a:latin typeface="Arial" pitchFamily="34" charset="0"/>
                <a:ea typeface="ＭＳ Ｐゴシック" pitchFamily="-60" charset="-128"/>
                <a:cs typeface="+mn-cs"/>
              </a:defRPr>
            </a:lvl6pPr>
            <a:lvl7pPr marL="2743200" algn="l" defTabSz="914400" rtl="0" eaLnBrk="1" latinLnBrk="0" hangingPunct="1">
              <a:defRPr sz="1300" i="1" kern="1200">
                <a:solidFill>
                  <a:schemeClr val="bg1"/>
                </a:solidFill>
                <a:latin typeface="Arial" pitchFamily="34" charset="0"/>
                <a:ea typeface="ＭＳ Ｐゴシック" pitchFamily="-60" charset="-128"/>
                <a:cs typeface="+mn-cs"/>
              </a:defRPr>
            </a:lvl7pPr>
            <a:lvl8pPr marL="3200400" algn="l" defTabSz="914400" rtl="0" eaLnBrk="1" latinLnBrk="0" hangingPunct="1">
              <a:defRPr sz="1300" i="1" kern="1200">
                <a:solidFill>
                  <a:schemeClr val="bg1"/>
                </a:solidFill>
                <a:latin typeface="Arial" pitchFamily="34" charset="0"/>
                <a:ea typeface="ＭＳ Ｐゴシック" pitchFamily="-60" charset="-128"/>
                <a:cs typeface="+mn-cs"/>
              </a:defRPr>
            </a:lvl8pPr>
            <a:lvl9pPr marL="3657600" algn="l" defTabSz="914400" rtl="0" eaLnBrk="1" latinLnBrk="0" hangingPunct="1">
              <a:defRPr sz="1300" i="1" kern="1200">
                <a:solidFill>
                  <a:schemeClr val="bg1"/>
                </a:solidFill>
                <a:latin typeface="Arial" pitchFamily="34" charset="0"/>
                <a:ea typeface="ＭＳ Ｐゴシック" pitchFamily="-60" charset="-128"/>
                <a:cs typeface="+mn-cs"/>
              </a:defRPr>
            </a:lvl9pPr>
          </a:lstStyle>
          <a:p>
            <a:r>
              <a:rPr lang="en-IN" sz="700" smtClean="0">
                <a:solidFill>
                  <a:schemeClr val="tx1"/>
                </a:solidFill>
              </a:rPr>
              <a:t>Copyright © 2016 Tech Mahindra. All Rights Reserved.</a:t>
            </a:r>
            <a:endParaRPr lang="en-IN" dirty="0">
              <a:solidFill>
                <a:schemeClr val="tx1"/>
              </a:solidFill>
            </a:endParaRPr>
          </a:p>
        </p:txBody>
      </p:sp>
    </p:spTree>
    <p:extLst>
      <p:ext uri="{BB962C8B-B14F-4D97-AF65-F5344CB8AC3E}">
        <p14:creationId xmlns:p14="http://schemas.microsoft.com/office/powerpoint/2010/main" val="2819754635"/>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nSpc>
                <a:spcPts val="2400"/>
              </a:lnSpc>
            </a:pPr>
            <a:r>
              <a:rPr lang="en-US" altLang="en-US" kern="1200"/>
              <a:t>Write Test Case(Java Class)</a:t>
            </a:r>
          </a:p>
        </p:txBody>
      </p:sp>
      <p:sp>
        <p:nvSpPr>
          <p:cNvPr id="17411" name="Content Placeholder 2"/>
          <p:cNvSpPr>
            <a:spLocks noGrp="1"/>
          </p:cNvSpPr>
          <p:nvPr>
            <p:ph idx="1"/>
          </p:nvPr>
        </p:nvSpPr>
        <p:spPr>
          <a:xfrm>
            <a:off x="533400" y="985206"/>
            <a:ext cx="8169275" cy="4635500"/>
          </a:xfrm>
        </p:spPr>
        <p:txBody>
          <a:bodyPr/>
          <a:lstStyle/>
          <a:p>
            <a:pPr>
              <a:buFont typeface="Wingdings" panose="05000000000000000000" pitchFamily="2" charset="2"/>
              <a:buNone/>
            </a:pPr>
            <a:r>
              <a:rPr lang="en-US" altLang="en-US" sz="1800" dirty="0" smtClean="0"/>
              <a:t>public class Calculator</a:t>
            </a:r>
          </a:p>
          <a:p>
            <a:pPr>
              <a:buFont typeface="Wingdings" panose="05000000000000000000" pitchFamily="2" charset="2"/>
              <a:buNone/>
            </a:pPr>
            <a:r>
              <a:rPr lang="en-US" altLang="en-US" sz="1800" dirty="0" smtClean="0"/>
              <a:t> {</a:t>
            </a:r>
          </a:p>
          <a:p>
            <a:pPr>
              <a:buFont typeface="Wingdings" panose="05000000000000000000" pitchFamily="2" charset="2"/>
              <a:buNone/>
            </a:pPr>
            <a:r>
              <a:rPr lang="en-US" altLang="en-US" sz="1800" dirty="0" smtClean="0"/>
              <a:t>		public </a:t>
            </a:r>
            <a:r>
              <a:rPr lang="en-US" altLang="en-US" sz="1800" dirty="0" err="1" smtClean="0"/>
              <a:t>int</a:t>
            </a:r>
            <a:r>
              <a:rPr lang="en-US" altLang="en-US" sz="1800" dirty="0" smtClean="0"/>
              <a:t> add(</a:t>
            </a:r>
            <a:r>
              <a:rPr lang="en-US" altLang="en-US" sz="1800" dirty="0" err="1" smtClean="0"/>
              <a:t>int</a:t>
            </a:r>
            <a:r>
              <a:rPr lang="en-US" altLang="en-US" sz="1800" dirty="0" smtClean="0"/>
              <a:t> </a:t>
            </a:r>
            <a:r>
              <a:rPr lang="en-US" altLang="en-US" sz="1800" dirty="0" err="1" smtClean="0"/>
              <a:t>a,int</a:t>
            </a:r>
            <a:r>
              <a:rPr lang="en-US" altLang="en-US" sz="1800" dirty="0" smtClean="0"/>
              <a:t> b</a:t>
            </a:r>
            <a:r>
              <a:rPr lang="en-US" altLang="en-US" sz="1800" dirty="0" smtClean="0"/>
              <a:t>)</a:t>
            </a:r>
            <a:r>
              <a:rPr lang="en-US" altLang="en-US" sz="1800" dirty="0" smtClean="0"/>
              <a:t>	</a:t>
            </a:r>
            <a:r>
              <a:rPr lang="en-US" altLang="en-US" sz="1800" dirty="0" smtClean="0"/>
              <a:t>{</a:t>
            </a:r>
            <a:endParaRPr lang="en-US" altLang="en-US" sz="1800" dirty="0" smtClean="0"/>
          </a:p>
          <a:p>
            <a:pPr>
              <a:buFont typeface="Wingdings" panose="05000000000000000000" pitchFamily="2" charset="2"/>
              <a:buNone/>
            </a:pPr>
            <a:r>
              <a:rPr lang="en-US" altLang="en-US" sz="1800" dirty="0" smtClean="0"/>
              <a:t>			return </a:t>
            </a:r>
            <a:r>
              <a:rPr lang="en-US" altLang="en-US" sz="1800" dirty="0" err="1" smtClean="0"/>
              <a:t>a+b</a:t>
            </a:r>
            <a:r>
              <a:rPr lang="en-US" altLang="en-US" sz="1800" dirty="0" smtClean="0"/>
              <a:t>;</a:t>
            </a:r>
          </a:p>
          <a:p>
            <a:pPr>
              <a:buFont typeface="Wingdings" panose="05000000000000000000" pitchFamily="2" charset="2"/>
              <a:buNone/>
            </a:pPr>
            <a:r>
              <a:rPr lang="en-US" altLang="en-US" sz="1800" dirty="0" smtClean="0"/>
              <a:t>		}</a:t>
            </a:r>
          </a:p>
          <a:p>
            <a:endParaRPr lang="en-US" altLang="en-US" sz="1800" dirty="0" smtClean="0"/>
          </a:p>
          <a:p>
            <a:pPr>
              <a:buFont typeface="Wingdings" panose="05000000000000000000" pitchFamily="2" charset="2"/>
              <a:buNone/>
            </a:pPr>
            <a:r>
              <a:rPr lang="en-US" altLang="en-US" sz="1800" dirty="0" smtClean="0"/>
              <a:t>		public </a:t>
            </a:r>
            <a:r>
              <a:rPr lang="en-US" altLang="en-US" sz="1800" dirty="0" err="1" smtClean="0"/>
              <a:t>int</a:t>
            </a:r>
            <a:r>
              <a:rPr lang="en-US" altLang="en-US" sz="1800" dirty="0" smtClean="0"/>
              <a:t> </a:t>
            </a:r>
            <a:r>
              <a:rPr lang="en-US" altLang="en-US" sz="1800" dirty="0" err="1" smtClean="0"/>
              <a:t>divid</a:t>
            </a:r>
            <a:r>
              <a:rPr lang="en-US" altLang="en-US" sz="1800" dirty="0" smtClean="0"/>
              <a:t>(</a:t>
            </a:r>
            <a:r>
              <a:rPr lang="en-US" altLang="en-US" sz="1800" dirty="0" err="1" smtClean="0"/>
              <a:t>int</a:t>
            </a:r>
            <a:r>
              <a:rPr lang="en-US" altLang="en-US" sz="1800" dirty="0" smtClean="0"/>
              <a:t> </a:t>
            </a:r>
            <a:r>
              <a:rPr lang="en-US" altLang="en-US" sz="1800" dirty="0" err="1" smtClean="0"/>
              <a:t>a,int</a:t>
            </a:r>
            <a:r>
              <a:rPr lang="en-US" altLang="en-US" sz="1800" dirty="0" smtClean="0"/>
              <a:t> b</a:t>
            </a:r>
            <a:r>
              <a:rPr lang="en-US" altLang="en-US" sz="1800" dirty="0" smtClean="0"/>
              <a:t>)</a:t>
            </a:r>
            <a:r>
              <a:rPr lang="en-US" altLang="en-US" sz="1800" dirty="0" smtClean="0"/>
              <a:t>	{</a:t>
            </a:r>
          </a:p>
          <a:p>
            <a:pPr>
              <a:buFont typeface="Wingdings" panose="05000000000000000000" pitchFamily="2" charset="2"/>
              <a:buNone/>
            </a:pPr>
            <a:r>
              <a:rPr lang="en-US" altLang="en-US" sz="1800" dirty="0" smtClean="0"/>
              <a:t>			return a/b;</a:t>
            </a:r>
          </a:p>
          <a:p>
            <a:pPr>
              <a:buFont typeface="Wingdings" panose="05000000000000000000" pitchFamily="2" charset="2"/>
              <a:buNone/>
            </a:pPr>
            <a:r>
              <a:rPr lang="en-US" altLang="en-US" sz="1800" dirty="0" smtClean="0"/>
              <a:t>		}</a:t>
            </a:r>
          </a:p>
          <a:p>
            <a:pPr>
              <a:buFont typeface="Wingdings" panose="05000000000000000000" pitchFamily="2" charset="2"/>
              <a:buNone/>
            </a:pPr>
            <a:r>
              <a:rPr lang="en-US" altLang="en-US" sz="1800" dirty="0" smtClean="0"/>
              <a:t>		public </a:t>
            </a:r>
            <a:r>
              <a:rPr lang="en-US" altLang="en-US" sz="1800" dirty="0" err="1" smtClean="0"/>
              <a:t>int</a:t>
            </a:r>
            <a:r>
              <a:rPr lang="en-US" altLang="en-US" sz="1800" dirty="0" smtClean="0"/>
              <a:t> sub(</a:t>
            </a:r>
            <a:r>
              <a:rPr lang="en-US" altLang="en-US" sz="1800" dirty="0" err="1" smtClean="0"/>
              <a:t>int</a:t>
            </a:r>
            <a:r>
              <a:rPr lang="en-US" altLang="en-US" sz="1800" dirty="0" smtClean="0"/>
              <a:t> </a:t>
            </a:r>
            <a:r>
              <a:rPr lang="en-US" altLang="en-US" sz="1800" dirty="0" err="1" smtClean="0"/>
              <a:t>a,int</a:t>
            </a:r>
            <a:r>
              <a:rPr lang="en-US" altLang="en-US" sz="1800" dirty="0" smtClean="0"/>
              <a:t> b</a:t>
            </a:r>
            <a:r>
              <a:rPr lang="en-US" altLang="en-US" sz="1800" dirty="0" smtClean="0"/>
              <a:t>)</a:t>
            </a:r>
            <a:r>
              <a:rPr lang="en-US" altLang="en-US" sz="1800" dirty="0" smtClean="0"/>
              <a:t>	{</a:t>
            </a:r>
          </a:p>
          <a:p>
            <a:pPr>
              <a:buFont typeface="Wingdings" panose="05000000000000000000" pitchFamily="2" charset="2"/>
              <a:buNone/>
            </a:pPr>
            <a:r>
              <a:rPr lang="en-US" altLang="en-US" sz="1800" dirty="0" smtClean="0"/>
              <a:t>			return </a:t>
            </a:r>
            <a:r>
              <a:rPr lang="en-US" altLang="en-US" sz="1800" dirty="0" err="1" smtClean="0"/>
              <a:t>a+b</a:t>
            </a:r>
            <a:r>
              <a:rPr lang="en-US" altLang="en-US" sz="1800" dirty="0" smtClean="0"/>
              <a:t>;</a:t>
            </a:r>
          </a:p>
          <a:p>
            <a:pPr>
              <a:buFont typeface="Wingdings" panose="05000000000000000000" pitchFamily="2" charset="2"/>
              <a:buNone/>
            </a:pPr>
            <a:r>
              <a:rPr lang="en-US" altLang="en-US" sz="1800" dirty="0" smtClean="0"/>
              <a:t>		}</a:t>
            </a:r>
          </a:p>
          <a:p>
            <a:endParaRPr lang="en-US" altLang="en-US" dirty="0" smtClean="0"/>
          </a:p>
          <a:p>
            <a:pPr>
              <a:buFont typeface="Wingdings" panose="05000000000000000000" pitchFamily="2" charset="2"/>
              <a:buNone/>
            </a:pPr>
            <a:r>
              <a:rPr lang="en-US" altLang="en-US" dirty="0" smtClean="0"/>
              <a:t>}</a:t>
            </a:r>
            <a:endParaRPr lang="en-US" altLang="en-US" b="1" dirty="0" smtClean="0"/>
          </a:p>
          <a:p>
            <a:endParaRPr lang="en-US" altLang="en-US" dirty="0" smtClean="0"/>
          </a:p>
        </p:txBody>
      </p:sp>
      <p:sp>
        <p:nvSpPr>
          <p:cNvPr id="4" name="Footer Placeholder 5"/>
          <p:cNvSpPr txBox="1">
            <a:spLocks/>
          </p:cNvSpPr>
          <p:nvPr/>
        </p:nvSpPr>
        <p:spPr>
          <a:xfrm>
            <a:off x="6400800" y="6584022"/>
            <a:ext cx="2667000" cy="228600"/>
          </a:xfrm>
          <a:prstGeom prst="rect">
            <a:avLst/>
          </a:prstGeom>
        </p:spPr>
        <p:txBody>
          <a:bodyPr/>
          <a:lstStyle>
            <a:defPPr>
              <a:defRPr lang="en-US"/>
            </a:defPPr>
            <a:lvl1pPr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1pPr>
            <a:lvl2pPr marL="4572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2pPr>
            <a:lvl3pPr marL="9144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3pPr>
            <a:lvl4pPr marL="13716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4pPr>
            <a:lvl5pPr marL="18288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5pPr>
            <a:lvl6pPr marL="2286000" algn="l" defTabSz="914400" rtl="0" eaLnBrk="1" latinLnBrk="0" hangingPunct="1">
              <a:defRPr sz="1300" i="1" kern="1200">
                <a:solidFill>
                  <a:schemeClr val="bg1"/>
                </a:solidFill>
                <a:latin typeface="Arial" pitchFamily="34" charset="0"/>
                <a:ea typeface="ＭＳ Ｐゴシック" pitchFamily="-60" charset="-128"/>
                <a:cs typeface="+mn-cs"/>
              </a:defRPr>
            </a:lvl6pPr>
            <a:lvl7pPr marL="2743200" algn="l" defTabSz="914400" rtl="0" eaLnBrk="1" latinLnBrk="0" hangingPunct="1">
              <a:defRPr sz="1300" i="1" kern="1200">
                <a:solidFill>
                  <a:schemeClr val="bg1"/>
                </a:solidFill>
                <a:latin typeface="Arial" pitchFamily="34" charset="0"/>
                <a:ea typeface="ＭＳ Ｐゴシック" pitchFamily="-60" charset="-128"/>
                <a:cs typeface="+mn-cs"/>
              </a:defRPr>
            </a:lvl7pPr>
            <a:lvl8pPr marL="3200400" algn="l" defTabSz="914400" rtl="0" eaLnBrk="1" latinLnBrk="0" hangingPunct="1">
              <a:defRPr sz="1300" i="1" kern="1200">
                <a:solidFill>
                  <a:schemeClr val="bg1"/>
                </a:solidFill>
                <a:latin typeface="Arial" pitchFamily="34" charset="0"/>
                <a:ea typeface="ＭＳ Ｐゴシック" pitchFamily="-60" charset="-128"/>
                <a:cs typeface="+mn-cs"/>
              </a:defRPr>
            </a:lvl8pPr>
            <a:lvl9pPr marL="3657600" algn="l" defTabSz="914400" rtl="0" eaLnBrk="1" latinLnBrk="0" hangingPunct="1">
              <a:defRPr sz="1300" i="1" kern="1200">
                <a:solidFill>
                  <a:schemeClr val="bg1"/>
                </a:solidFill>
                <a:latin typeface="Arial" pitchFamily="34" charset="0"/>
                <a:ea typeface="ＭＳ Ｐゴシック" pitchFamily="-60" charset="-128"/>
                <a:cs typeface="+mn-cs"/>
              </a:defRPr>
            </a:lvl9pPr>
          </a:lstStyle>
          <a:p>
            <a:r>
              <a:rPr lang="en-IN" sz="700" smtClean="0">
                <a:solidFill>
                  <a:schemeClr val="tx1"/>
                </a:solidFill>
              </a:rPr>
              <a:t>Copyright © 2016 Tech Mahindra. All Rights Reserved.</a:t>
            </a:r>
            <a:endParaRPr lang="en-IN" dirty="0">
              <a:solidFill>
                <a:schemeClr val="tx1"/>
              </a:solidFill>
            </a:endParaRPr>
          </a:p>
        </p:txBody>
      </p:sp>
    </p:spTree>
    <p:extLst>
      <p:ext uri="{BB962C8B-B14F-4D97-AF65-F5344CB8AC3E}">
        <p14:creationId xmlns:p14="http://schemas.microsoft.com/office/powerpoint/2010/main" val="3454460571"/>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nSpc>
                <a:spcPts val="2400"/>
              </a:lnSpc>
            </a:pPr>
            <a:r>
              <a:rPr lang="en-US" altLang="en-US" kern="1200"/>
              <a:t>Write Test Case</a:t>
            </a:r>
          </a:p>
        </p:txBody>
      </p:sp>
      <p:sp>
        <p:nvSpPr>
          <p:cNvPr id="18435" name="Content Placeholder 2"/>
          <p:cNvSpPr>
            <a:spLocks noGrp="1"/>
          </p:cNvSpPr>
          <p:nvPr>
            <p:ph idx="1"/>
          </p:nvPr>
        </p:nvSpPr>
        <p:spPr>
          <a:xfrm>
            <a:off x="381000" y="1316736"/>
            <a:ext cx="8229600" cy="4493538"/>
          </a:xfrm>
        </p:spPr>
        <p:txBody>
          <a:bodyPr/>
          <a:lstStyle/>
          <a:p>
            <a:pPr>
              <a:buFont typeface="Wingdings" panose="05000000000000000000" pitchFamily="2" charset="2"/>
              <a:buNone/>
            </a:pPr>
            <a:r>
              <a:rPr lang="en-US" altLang="en-US" sz="1800" b="1" dirty="0" smtClean="0"/>
              <a:t>import </a:t>
            </a:r>
            <a:r>
              <a:rPr lang="en-US" altLang="en-US" sz="1800" b="1" dirty="0" err="1" smtClean="0"/>
              <a:t>junit.framework.TestCase</a:t>
            </a:r>
            <a:r>
              <a:rPr lang="en-US" altLang="en-US" sz="1800" b="1" dirty="0" smtClean="0"/>
              <a:t>;</a:t>
            </a:r>
          </a:p>
          <a:p>
            <a:pPr>
              <a:buFont typeface="Wingdings" panose="05000000000000000000" pitchFamily="2" charset="2"/>
              <a:buNone/>
            </a:pPr>
            <a:endParaRPr lang="en-US" altLang="en-US" sz="1800" dirty="0" smtClean="0"/>
          </a:p>
          <a:p>
            <a:pPr>
              <a:buFont typeface="Wingdings" panose="05000000000000000000" pitchFamily="2" charset="2"/>
              <a:buNone/>
            </a:pPr>
            <a:r>
              <a:rPr lang="en-US" altLang="en-US" sz="1800" dirty="0" smtClean="0"/>
              <a:t>public class TestCalculator1 extends </a:t>
            </a:r>
            <a:r>
              <a:rPr lang="en-US" altLang="en-US" sz="1800" dirty="0" err="1" smtClean="0"/>
              <a:t>TestCase</a:t>
            </a:r>
            <a:r>
              <a:rPr lang="en-US" altLang="en-US" sz="1800" dirty="0" smtClean="0"/>
              <a:t> </a:t>
            </a:r>
          </a:p>
          <a:p>
            <a:pPr>
              <a:buFont typeface="Wingdings" panose="05000000000000000000" pitchFamily="2" charset="2"/>
              <a:buNone/>
            </a:pPr>
            <a:r>
              <a:rPr lang="en-US" altLang="en-US" sz="1800" dirty="0" smtClean="0"/>
              <a:t>{</a:t>
            </a:r>
          </a:p>
          <a:p>
            <a:pPr marL="0" lvl="1" indent="0">
              <a:buNone/>
            </a:pPr>
            <a:r>
              <a:rPr lang="en-US" altLang="en-US" dirty="0"/>
              <a:t> </a:t>
            </a:r>
            <a:r>
              <a:rPr lang="en-US" altLang="en-US" dirty="0" smtClean="0"/>
              <a:t>   </a:t>
            </a:r>
            <a:r>
              <a:rPr lang="en-US" altLang="en-US" sz="1800" dirty="0" smtClean="0"/>
              <a:t>Calculator c=</a:t>
            </a:r>
            <a:r>
              <a:rPr lang="en-US" altLang="en-US" sz="1800" b="1" dirty="0" smtClean="0"/>
              <a:t>null;</a:t>
            </a:r>
          </a:p>
          <a:p>
            <a:pPr lvl="2">
              <a:buFont typeface="Wingdings" panose="05000000000000000000" pitchFamily="2" charset="2"/>
              <a:buNone/>
            </a:pPr>
            <a:r>
              <a:rPr lang="en-US" altLang="en-US" sz="1800" dirty="0" smtClean="0"/>
              <a:t>public TestCalculator1(String name) </a:t>
            </a:r>
          </a:p>
          <a:p>
            <a:pPr lvl="2">
              <a:buFont typeface="Wingdings" panose="05000000000000000000" pitchFamily="2" charset="2"/>
              <a:buNone/>
            </a:pPr>
            <a:r>
              <a:rPr lang="en-US" altLang="en-US" sz="1800" dirty="0" smtClean="0"/>
              <a:t>{</a:t>
            </a:r>
          </a:p>
          <a:p>
            <a:pPr lvl="3">
              <a:buFont typeface="Wingdings" panose="05000000000000000000" pitchFamily="2" charset="2"/>
              <a:buNone/>
            </a:pPr>
            <a:r>
              <a:rPr lang="en-US" altLang="en-US" sz="1800" dirty="0" smtClean="0"/>
              <a:t>super(name);</a:t>
            </a:r>
          </a:p>
          <a:p>
            <a:pPr lvl="2">
              <a:buFont typeface="Wingdings" panose="05000000000000000000" pitchFamily="2" charset="2"/>
              <a:buNone/>
            </a:pPr>
            <a:r>
              <a:rPr lang="en-US" altLang="en-US" sz="1800" dirty="0" smtClean="0"/>
              <a:t>}</a:t>
            </a:r>
          </a:p>
          <a:p>
            <a:pPr lvl="2">
              <a:buFont typeface="Wingdings" panose="05000000000000000000" pitchFamily="2" charset="2"/>
              <a:buNone/>
            </a:pPr>
            <a:r>
              <a:rPr lang="en-US" altLang="en-US" sz="1800" dirty="0" smtClean="0"/>
              <a:t>protected void </a:t>
            </a:r>
            <a:r>
              <a:rPr lang="en-US" altLang="en-US" sz="1800" dirty="0" err="1" smtClean="0"/>
              <a:t>setUp</a:t>
            </a:r>
            <a:r>
              <a:rPr lang="en-US" altLang="en-US" sz="1800" dirty="0" smtClean="0"/>
              <a:t>() throws Exception </a:t>
            </a:r>
          </a:p>
          <a:p>
            <a:pPr lvl="2">
              <a:buFont typeface="Wingdings" panose="05000000000000000000" pitchFamily="2" charset="2"/>
              <a:buNone/>
            </a:pPr>
            <a:r>
              <a:rPr lang="en-US" altLang="en-US" sz="1800" dirty="0" smtClean="0"/>
              <a:t>{</a:t>
            </a:r>
          </a:p>
          <a:p>
            <a:pPr lvl="3">
              <a:buFont typeface="Wingdings" panose="05000000000000000000" pitchFamily="2" charset="2"/>
              <a:buNone/>
            </a:pPr>
            <a:r>
              <a:rPr lang="en-US" altLang="en-US" sz="1800" dirty="0" smtClean="0"/>
              <a:t>c=new Calculator();</a:t>
            </a:r>
          </a:p>
          <a:p>
            <a:pPr lvl="3">
              <a:buFont typeface="Wingdings" panose="05000000000000000000" pitchFamily="2" charset="2"/>
              <a:buNone/>
            </a:pPr>
            <a:r>
              <a:rPr lang="en-US" altLang="en-US" sz="1800" dirty="0" err="1" smtClean="0"/>
              <a:t>super.setUp</a:t>
            </a:r>
            <a:r>
              <a:rPr lang="en-US" altLang="en-US" sz="1800" dirty="0" smtClean="0"/>
              <a:t>();</a:t>
            </a:r>
          </a:p>
          <a:p>
            <a:pPr lvl="2">
              <a:buFont typeface="Wingdings" panose="05000000000000000000" pitchFamily="2" charset="2"/>
              <a:buNone/>
            </a:pPr>
            <a:r>
              <a:rPr lang="en-US" altLang="en-US" sz="1800" dirty="0" smtClean="0"/>
              <a:t>}</a:t>
            </a:r>
          </a:p>
          <a:p>
            <a:pPr lvl="2">
              <a:buFont typeface="Wingdings" panose="05000000000000000000" pitchFamily="2" charset="2"/>
              <a:buNone/>
            </a:pPr>
            <a:endParaRPr lang="en-US" altLang="en-US" sz="1800" dirty="0" smtClean="0"/>
          </a:p>
          <a:p>
            <a:pPr>
              <a:buFont typeface="Wingdings" panose="05000000000000000000" pitchFamily="2" charset="2"/>
              <a:buNone/>
            </a:pPr>
            <a:endParaRPr lang="en-US" altLang="en-US" sz="2200" dirty="0" smtClean="0"/>
          </a:p>
        </p:txBody>
      </p:sp>
      <p:sp>
        <p:nvSpPr>
          <p:cNvPr id="4" name="Footer Placeholder 5"/>
          <p:cNvSpPr txBox="1">
            <a:spLocks/>
          </p:cNvSpPr>
          <p:nvPr/>
        </p:nvSpPr>
        <p:spPr>
          <a:xfrm>
            <a:off x="6400800" y="6548852"/>
            <a:ext cx="2667000" cy="228600"/>
          </a:xfrm>
          <a:prstGeom prst="rect">
            <a:avLst/>
          </a:prstGeom>
        </p:spPr>
        <p:txBody>
          <a:bodyPr/>
          <a:lstStyle>
            <a:defPPr>
              <a:defRPr lang="en-US"/>
            </a:defPPr>
            <a:lvl1pPr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1pPr>
            <a:lvl2pPr marL="4572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2pPr>
            <a:lvl3pPr marL="9144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3pPr>
            <a:lvl4pPr marL="13716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4pPr>
            <a:lvl5pPr marL="18288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5pPr>
            <a:lvl6pPr marL="2286000" algn="l" defTabSz="914400" rtl="0" eaLnBrk="1" latinLnBrk="0" hangingPunct="1">
              <a:defRPr sz="1300" i="1" kern="1200">
                <a:solidFill>
                  <a:schemeClr val="bg1"/>
                </a:solidFill>
                <a:latin typeface="Arial" pitchFamily="34" charset="0"/>
                <a:ea typeface="ＭＳ Ｐゴシック" pitchFamily="-60" charset="-128"/>
                <a:cs typeface="+mn-cs"/>
              </a:defRPr>
            </a:lvl6pPr>
            <a:lvl7pPr marL="2743200" algn="l" defTabSz="914400" rtl="0" eaLnBrk="1" latinLnBrk="0" hangingPunct="1">
              <a:defRPr sz="1300" i="1" kern="1200">
                <a:solidFill>
                  <a:schemeClr val="bg1"/>
                </a:solidFill>
                <a:latin typeface="Arial" pitchFamily="34" charset="0"/>
                <a:ea typeface="ＭＳ Ｐゴシック" pitchFamily="-60" charset="-128"/>
                <a:cs typeface="+mn-cs"/>
              </a:defRPr>
            </a:lvl7pPr>
            <a:lvl8pPr marL="3200400" algn="l" defTabSz="914400" rtl="0" eaLnBrk="1" latinLnBrk="0" hangingPunct="1">
              <a:defRPr sz="1300" i="1" kern="1200">
                <a:solidFill>
                  <a:schemeClr val="bg1"/>
                </a:solidFill>
                <a:latin typeface="Arial" pitchFamily="34" charset="0"/>
                <a:ea typeface="ＭＳ Ｐゴシック" pitchFamily="-60" charset="-128"/>
                <a:cs typeface="+mn-cs"/>
              </a:defRPr>
            </a:lvl8pPr>
            <a:lvl9pPr marL="3657600" algn="l" defTabSz="914400" rtl="0" eaLnBrk="1" latinLnBrk="0" hangingPunct="1">
              <a:defRPr sz="1300" i="1" kern="1200">
                <a:solidFill>
                  <a:schemeClr val="bg1"/>
                </a:solidFill>
                <a:latin typeface="Arial" pitchFamily="34" charset="0"/>
                <a:ea typeface="ＭＳ Ｐゴシック" pitchFamily="-60" charset="-128"/>
                <a:cs typeface="+mn-cs"/>
              </a:defRPr>
            </a:lvl9pPr>
          </a:lstStyle>
          <a:p>
            <a:r>
              <a:rPr lang="en-IN" sz="700" smtClean="0">
                <a:solidFill>
                  <a:schemeClr val="tx1"/>
                </a:solidFill>
              </a:rPr>
              <a:t>Copyright © 2016 Tech Mahindra. All Rights Reserved.</a:t>
            </a:r>
            <a:endParaRPr lang="en-IN" dirty="0">
              <a:solidFill>
                <a:schemeClr val="tx1"/>
              </a:solidFill>
            </a:endParaRPr>
          </a:p>
        </p:txBody>
      </p:sp>
    </p:spTree>
    <p:extLst>
      <p:ext uri="{BB962C8B-B14F-4D97-AF65-F5344CB8AC3E}">
        <p14:creationId xmlns:p14="http://schemas.microsoft.com/office/powerpoint/2010/main" val="4222895311"/>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smtClean="0"/>
              <a:t>Write Test Case</a:t>
            </a:r>
          </a:p>
        </p:txBody>
      </p:sp>
      <p:sp>
        <p:nvSpPr>
          <p:cNvPr id="19459" name="Content Placeholder 2"/>
          <p:cNvSpPr>
            <a:spLocks noGrp="1"/>
          </p:cNvSpPr>
          <p:nvPr>
            <p:ph idx="1"/>
          </p:nvPr>
        </p:nvSpPr>
        <p:spPr>
          <a:xfrm>
            <a:off x="492125" y="1219200"/>
            <a:ext cx="8169275" cy="3816429"/>
          </a:xfrm>
        </p:spPr>
        <p:txBody>
          <a:bodyPr/>
          <a:lstStyle/>
          <a:p>
            <a:pPr>
              <a:buFont typeface="Wingdings" panose="05000000000000000000" pitchFamily="2" charset="2"/>
              <a:buNone/>
            </a:pPr>
            <a:r>
              <a:rPr lang="en-US" altLang="en-US" sz="1800" b="1" dirty="0" smtClean="0"/>
              <a:t>	</a:t>
            </a:r>
          </a:p>
          <a:p>
            <a:pPr>
              <a:buFont typeface="Wingdings" panose="05000000000000000000" pitchFamily="2" charset="2"/>
              <a:buNone/>
            </a:pPr>
            <a:r>
              <a:rPr lang="en-US" altLang="en-US" sz="1800" b="1" dirty="0" smtClean="0"/>
              <a:t>	</a:t>
            </a:r>
            <a:r>
              <a:rPr lang="en-US" altLang="en-US" sz="1800" dirty="0" smtClean="0"/>
              <a:t>protected void </a:t>
            </a:r>
            <a:r>
              <a:rPr lang="en-US" altLang="en-US" sz="1800" dirty="0" err="1" smtClean="0"/>
              <a:t>tearDown</a:t>
            </a:r>
            <a:r>
              <a:rPr lang="en-US" altLang="en-US" sz="1800" dirty="0" smtClean="0"/>
              <a:t>() throws Exception {</a:t>
            </a:r>
          </a:p>
          <a:p>
            <a:pPr>
              <a:buFont typeface="Wingdings" panose="05000000000000000000" pitchFamily="2" charset="2"/>
              <a:buNone/>
            </a:pPr>
            <a:r>
              <a:rPr lang="en-US" altLang="en-US" sz="1800" dirty="0" smtClean="0"/>
              <a:t>			</a:t>
            </a:r>
            <a:r>
              <a:rPr lang="en-US" altLang="en-US" sz="1800" dirty="0" err="1" smtClean="0"/>
              <a:t>System.</a:t>
            </a:r>
            <a:r>
              <a:rPr lang="en-US" altLang="en-US" sz="1800" i="1" dirty="0" err="1" smtClean="0"/>
              <a:t>out.println</a:t>
            </a:r>
            <a:r>
              <a:rPr lang="en-US" altLang="en-US" sz="1800" i="1" dirty="0" smtClean="0"/>
              <a:t>("</a:t>
            </a:r>
            <a:r>
              <a:rPr lang="en-US" altLang="en-US" sz="1800" i="1" dirty="0" err="1" smtClean="0"/>
              <a:t>tearDown</a:t>
            </a:r>
            <a:r>
              <a:rPr lang="en-US" altLang="en-US" sz="1800" i="1" dirty="0" smtClean="0"/>
              <a:t>");</a:t>
            </a:r>
          </a:p>
          <a:p>
            <a:pPr>
              <a:buFont typeface="Wingdings" panose="05000000000000000000" pitchFamily="2" charset="2"/>
              <a:buNone/>
            </a:pPr>
            <a:r>
              <a:rPr lang="en-US" altLang="en-US" sz="1800" dirty="0" smtClean="0"/>
              <a:t>			</a:t>
            </a:r>
            <a:r>
              <a:rPr lang="en-US" altLang="en-US" sz="1800" dirty="0" err="1" smtClean="0"/>
              <a:t>super.tearDown</a:t>
            </a:r>
            <a:r>
              <a:rPr lang="en-US" altLang="en-US" sz="1800" dirty="0" smtClean="0"/>
              <a:t>();</a:t>
            </a:r>
          </a:p>
          <a:p>
            <a:pPr>
              <a:buFont typeface="Wingdings" panose="05000000000000000000" pitchFamily="2" charset="2"/>
              <a:buNone/>
            </a:pPr>
            <a:r>
              <a:rPr lang="en-US" altLang="en-US" sz="1800" dirty="0" smtClean="0"/>
              <a:t>			c=null;</a:t>
            </a:r>
          </a:p>
          <a:p>
            <a:pPr lvl="2">
              <a:buFont typeface="Wingdings" panose="05000000000000000000" pitchFamily="2" charset="2"/>
              <a:buNone/>
            </a:pPr>
            <a:r>
              <a:rPr lang="en-US" altLang="en-US" sz="1400" dirty="0" smtClean="0"/>
              <a:t>}</a:t>
            </a:r>
          </a:p>
          <a:p>
            <a:endParaRPr lang="en-US" altLang="en-US" sz="1800" dirty="0" smtClean="0"/>
          </a:p>
          <a:p>
            <a:pPr>
              <a:buFont typeface="Wingdings" panose="05000000000000000000" pitchFamily="2" charset="2"/>
              <a:buNone/>
            </a:pPr>
            <a:r>
              <a:rPr lang="en-US" altLang="en-US" sz="1800" b="1" dirty="0" smtClean="0"/>
              <a:t>	</a:t>
            </a:r>
            <a:r>
              <a:rPr lang="en-US" altLang="en-US" sz="1800" dirty="0" smtClean="0"/>
              <a:t>public void </a:t>
            </a:r>
            <a:r>
              <a:rPr lang="en-US" altLang="en-US" sz="1800" dirty="0" err="1" smtClean="0"/>
              <a:t>testAdd</a:t>
            </a:r>
            <a:r>
              <a:rPr lang="en-US" altLang="en-US" sz="1800" dirty="0" smtClean="0"/>
              <a:t>() </a:t>
            </a:r>
            <a:r>
              <a:rPr lang="en-US" altLang="en-US" sz="1800" b="1" dirty="0" smtClean="0"/>
              <a:t>{</a:t>
            </a:r>
          </a:p>
          <a:p>
            <a:pPr>
              <a:buFont typeface="Wingdings" panose="05000000000000000000" pitchFamily="2" charset="2"/>
              <a:buNone/>
            </a:pPr>
            <a:r>
              <a:rPr lang="en-US" altLang="en-US" sz="1800" dirty="0" smtClean="0"/>
              <a:t>			</a:t>
            </a:r>
            <a:r>
              <a:rPr lang="en-US" altLang="en-US" sz="1800" dirty="0" err="1" smtClean="0"/>
              <a:t>System.</a:t>
            </a:r>
            <a:r>
              <a:rPr lang="en-US" altLang="en-US" sz="1800" i="1" dirty="0" err="1" smtClean="0"/>
              <a:t>out.println</a:t>
            </a:r>
            <a:r>
              <a:rPr lang="en-US" altLang="en-US" sz="1800" i="1" dirty="0" smtClean="0"/>
              <a:t>("Add");</a:t>
            </a:r>
            <a:endParaRPr lang="en-US" altLang="en-US" sz="1800" dirty="0" smtClean="0"/>
          </a:p>
          <a:p>
            <a:pPr>
              <a:buFont typeface="Wingdings" panose="05000000000000000000" pitchFamily="2" charset="2"/>
              <a:buNone/>
            </a:pPr>
            <a:r>
              <a:rPr lang="en-US" altLang="en-US" sz="1800" i="1" dirty="0" smtClean="0"/>
              <a:t>			</a:t>
            </a:r>
            <a:r>
              <a:rPr lang="en-US" altLang="en-US" sz="1800" i="1" dirty="0" err="1" smtClean="0"/>
              <a:t>assertEquals</a:t>
            </a:r>
            <a:r>
              <a:rPr lang="en-US" altLang="en-US" sz="1800" i="1" dirty="0" smtClean="0"/>
              <a:t>(8, </a:t>
            </a:r>
            <a:r>
              <a:rPr lang="en-US" altLang="en-US" sz="1800" i="1" dirty="0" err="1" smtClean="0"/>
              <a:t>c.add</a:t>
            </a:r>
            <a:r>
              <a:rPr lang="en-US" altLang="en-US" sz="1800" i="1" dirty="0" smtClean="0"/>
              <a:t>(5, 3));</a:t>
            </a:r>
          </a:p>
          <a:p>
            <a:pPr>
              <a:buFont typeface="Wingdings" panose="05000000000000000000" pitchFamily="2" charset="2"/>
              <a:buNone/>
            </a:pPr>
            <a:r>
              <a:rPr lang="en-US" altLang="en-US" sz="1800" dirty="0" smtClean="0"/>
              <a:t>	}</a:t>
            </a:r>
          </a:p>
          <a:p>
            <a:pPr>
              <a:buFont typeface="Wingdings" panose="05000000000000000000" pitchFamily="2" charset="2"/>
              <a:buNone/>
            </a:pPr>
            <a:endParaRPr lang="en-US" altLang="en-US" dirty="0"/>
          </a:p>
          <a:p>
            <a:pPr>
              <a:buFont typeface="Wingdings" panose="05000000000000000000" pitchFamily="2" charset="2"/>
              <a:buNone/>
            </a:pPr>
            <a:r>
              <a:rPr lang="en-US" altLang="en-US" sz="1800" dirty="0" smtClean="0"/>
              <a:t>}</a:t>
            </a:r>
          </a:p>
          <a:p>
            <a:endParaRPr lang="en-US" altLang="en-US" dirty="0" smtClean="0"/>
          </a:p>
        </p:txBody>
      </p:sp>
      <p:sp>
        <p:nvSpPr>
          <p:cNvPr id="4" name="Footer Placeholder 5"/>
          <p:cNvSpPr txBox="1">
            <a:spLocks/>
          </p:cNvSpPr>
          <p:nvPr/>
        </p:nvSpPr>
        <p:spPr>
          <a:xfrm>
            <a:off x="6400800" y="6531267"/>
            <a:ext cx="2667000" cy="228600"/>
          </a:xfrm>
          <a:prstGeom prst="rect">
            <a:avLst/>
          </a:prstGeom>
        </p:spPr>
        <p:txBody>
          <a:bodyPr/>
          <a:lstStyle>
            <a:defPPr>
              <a:defRPr lang="en-US"/>
            </a:defPPr>
            <a:lvl1pPr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1pPr>
            <a:lvl2pPr marL="4572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2pPr>
            <a:lvl3pPr marL="9144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3pPr>
            <a:lvl4pPr marL="13716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4pPr>
            <a:lvl5pPr marL="18288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5pPr>
            <a:lvl6pPr marL="2286000" algn="l" defTabSz="914400" rtl="0" eaLnBrk="1" latinLnBrk="0" hangingPunct="1">
              <a:defRPr sz="1300" i="1" kern="1200">
                <a:solidFill>
                  <a:schemeClr val="bg1"/>
                </a:solidFill>
                <a:latin typeface="Arial" pitchFamily="34" charset="0"/>
                <a:ea typeface="ＭＳ Ｐゴシック" pitchFamily="-60" charset="-128"/>
                <a:cs typeface="+mn-cs"/>
              </a:defRPr>
            </a:lvl6pPr>
            <a:lvl7pPr marL="2743200" algn="l" defTabSz="914400" rtl="0" eaLnBrk="1" latinLnBrk="0" hangingPunct="1">
              <a:defRPr sz="1300" i="1" kern="1200">
                <a:solidFill>
                  <a:schemeClr val="bg1"/>
                </a:solidFill>
                <a:latin typeface="Arial" pitchFamily="34" charset="0"/>
                <a:ea typeface="ＭＳ Ｐゴシック" pitchFamily="-60" charset="-128"/>
                <a:cs typeface="+mn-cs"/>
              </a:defRPr>
            </a:lvl7pPr>
            <a:lvl8pPr marL="3200400" algn="l" defTabSz="914400" rtl="0" eaLnBrk="1" latinLnBrk="0" hangingPunct="1">
              <a:defRPr sz="1300" i="1" kern="1200">
                <a:solidFill>
                  <a:schemeClr val="bg1"/>
                </a:solidFill>
                <a:latin typeface="Arial" pitchFamily="34" charset="0"/>
                <a:ea typeface="ＭＳ Ｐゴシック" pitchFamily="-60" charset="-128"/>
                <a:cs typeface="+mn-cs"/>
              </a:defRPr>
            </a:lvl8pPr>
            <a:lvl9pPr marL="3657600" algn="l" defTabSz="914400" rtl="0" eaLnBrk="1" latinLnBrk="0" hangingPunct="1">
              <a:defRPr sz="1300" i="1" kern="1200">
                <a:solidFill>
                  <a:schemeClr val="bg1"/>
                </a:solidFill>
                <a:latin typeface="Arial" pitchFamily="34" charset="0"/>
                <a:ea typeface="ＭＳ Ｐゴシック" pitchFamily="-60" charset="-128"/>
                <a:cs typeface="+mn-cs"/>
              </a:defRPr>
            </a:lvl9pPr>
          </a:lstStyle>
          <a:p>
            <a:r>
              <a:rPr lang="en-IN" sz="700" smtClean="0">
                <a:solidFill>
                  <a:schemeClr val="tx1"/>
                </a:solidFill>
              </a:rPr>
              <a:t>Copyright © 2016 Tech Mahindra. All Rights Reserved.</a:t>
            </a:r>
            <a:endParaRPr lang="en-IN" dirty="0">
              <a:solidFill>
                <a:schemeClr val="tx1"/>
              </a:solidFill>
            </a:endParaRPr>
          </a:p>
        </p:txBody>
      </p:sp>
    </p:spTree>
    <p:extLst>
      <p:ext uri="{BB962C8B-B14F-4D97-AF65-F5344CB8AC3E}">
        <p14:creationId xmlns:p14="http://schemas.microsoft.com/office/powerpoint/2010/main" val="3096739928"/>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10616" y="546100"/>
            <a:ext cx="6680200" cy="431800"/>
          </a:xfrm>
        </p:spPr>
        <p:txBody>
          <a:bodyPr/>
          <a:lstStyle/>
          <a:p>
            <a:r>
              <a:rPr lang="en-US" altLang="en-US" sz="2000" dirty="0" smtClean="0"/>
              <a:t>Running </a:t>
            </a:r>
            <a:r>
              <a:rPr lang="en-US" altLang="en-US" sz="2000" dirty="0" err="1" smtClean="0"/>
              <a:t>TestCase</a:t>
            </a:r>
            <a:endParaRPr lang="en-US" altLang="en-US" sz="2000" dirty="0" smtClean="0"/>
          </a:p>
        </p:txBody>
      </p:sp>
      <p:sp>
        <p:nvSpPr>
          <p:cNvPr id="20483" name="Rectangle 3"/>
          <p:cNvSpPr>
            <a:spLocks noGrp="1" noChangeArrowheads="1"/>
          </p:cNvSpPr>
          <p:nvPr>
            <p:ph type="body" sz="half" idx="1"/>
          </p:nvPr>
        </p:nvSpPr>
        <p:spPr>
          <a:xfrm>
            <a:off x="304800" y="1295400"/>
            <a:ext cx="4038600" cy="5029200"/>
          </a:xfrm>
        </p:spPr>
        <p:txBody>
          <a:bodyPr/>
          <a:lstStyle/>
          <a:p>
            <a:pPr>
              <a:lnSpc>
                <a:spcPct val="90000"/>
              </a:lnSpc>
            </a:pPr>
            <a:r>
              <a:rPr lang="en-US" altLang="en-US" sz="1800" smtClean="0"/>
              <a:t>Select </a:t>
            </a:r>
            <a:r>
              <a:rPr lang="en-US" altLang="en-US" sz="1800" smtClean="0">
                <a:latin typeface="Book Antiqua" panose="02040602050305030304" pitchFamily="18" charset="0"/>
              </a:rPr>
              <a:t>TestCase</a:t>
            </a:r>
            <a:r>
              <a:rPr lang="en-US" altLang="en-US" sz="1800" smtClean="0"/>
              <a:t> class</a:t>
            </a:r>
          </a:p>
          <a:p>
            <a:pPr>
              <a:lnSpc>
                <a:spcPct val="90000"/>
              </a:lnSpc>
            </a:pPr>
            <a:r>
              <a:rPr lang="en-US" altLang="en-US" sz="1800" smtClean="0"/>
              <a:t>From the Run menu select </a:t>
            </a:r>
            <a:r>
              <a:rPr lang="en-US" altLang="en-US" sz="1800" smtClean="0">
                <a:solidFill>
                  <a:schemeClr val="hlink"/>
                </a:solidFill>
                <a:latin typeface="Arial" panose="020B0604020202020204" pitchFamily="34" charset="0"/>
              </a:rPr>
              <a:t>Run </a:t>
            </a:r>
            <a:r>
              <a:rPr lang="en-US" altLang="en-US" sz="1800" smtClean="0">
                <a:solidFill>
                  <a:schemeClr val="hlink"/>
                </a:solidFill>
                <a:latin typeface="Arial" panose="020B0604020202020204" pitchFamily="34" charset="0"/>
                <a:sym typeface="Wingdings" panose="05000000000000000000" pitchFamily="2" charset="2"/>
              </a:rPr>
              <a:t> </a:t>
            </a:r>
            <a:r>
              <a:rPr lang="en-US" altLang="en-US" sz="1800" smtClean="0">
                <a:solidFill>
                  <a:schemeClr val="hlink"/>
                </a:solidFill>
                <a:latin typeface="Arial" panose="020B0604020202020204" pitchFamily="34" charset="0"/>
              </a:rPr>
              <a:t>Run As </a:t>
            </a:r>
            <a:r>
              <a:rPr lang="en-US" altLang="en-US" sz="1800" smtClean="0">
                <a:solidFill>
                  <a:schemeClr val="hlink"/>
                </a:solidFill>
                <a:latin typeface="Arial" panose="020B0604020202020204" pitchFamily="34" charset="0"/>
                <a:sym typeface="Wingdings" panose="05000000000000000000" pitchFamily="2" charset="2"/>
              </a:rPr>
              <a:t></a:t>
            </a:r>
            <a:r>
              <a:rPr lang="en-US" altLang="en-US" sz="1800" smtClean="0">
                <a:solidFill>
                  <a:schemeClr val="hlink"/>
                </a:solidFill>
                <a:latin typeface="Arial" panose="020B0604020202020204" pitchFamily="34" charset="0"/>
              </a:rPr>
              <a:t> JUnit Test</a:t>
            </a:r>
          </a:p>
          <a:p>
            <a:pPr>
              <a:lnSpc>
                <a:spcPct val="90000"/>
              </a:lnSpc>
            </a:pPr>
            <a:r>
              <a:rPr lang="en-US" altLang="en-US" sz="1800" smtClean="0"/>
              <a:t>This will run the tests in your </a:t>
            </a:r>
            <a:r>
              <a:rPr lang="en-US" altLang="en-US" sz="1800" smtClean="0">
                <a:latin typeface="Book Antiqua" panose="02040602050305030304" pitchFamily="18" charset="0"/>
              </a:rPr>
              <a:t>TestCase</a:t>
            </a:r>
            <a:r>
              <a:rPr lang="en-US" altLang="en-US" sz="1800" smtClean="0"/>
              <a:t> class along with the setup and teardown methods</a:t>
            </a:r>
          </a:p>
          <a:p>
            <a:pPr>
              <a:lnSpc>
                <a:spcPct val="90000"/>
              </a:lnSpc>
            </a:pPr>
            <a:r>
              <a:rPr lang="en-US" altLang="en-US" sz="1800" smtClean="0"/>
              <a:t>You will then get a report in the JUnit Window</a:t>
            </a:r>
          </a:p>
        </p:txBody>
      </p:sp>
      <p:pic>
        <p:nvPicPr>
          <p:cNvPr id="20484" name="Picture 8"/>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419600" y="1524000"/>
            <a:ext cx="4249738" cy="3502025"/>
          </a:xfrm>
          <a:noFill/>
        </p:spPr>
      </p:pic>
      <p:sp>
        <p:nvSpPr>
          <p:cNvPr id="20485" name="Line 6"/>
          <p:cNvSpPr>
            <a:spLocks noChangeShapeType="1"/>
          </p:cNvSpPr>
          <p:nvPr/>
        </p:nvSpPr>
        <p:spPr bwMode="auto">
          <a:xfrm flipV="1">
            <a:off x="2590800" y="3048000"/>
            <a:ext cx="2514600" cy="304800"/>
          </a:xfrm>
          <a:prstGeom prst="line">
            <a:avLst/>
          </a:prstGeom>
          <a:noFill/>
          <a:ln w="2540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 name="Footer Placeholder 5"/>
          <p:cNvSpPr>
            <a:spLocks noGrp="1"/>
          </p:cNvSpPr>
          <p:nvPr>
            <p:ph type="ftr" sz="quarter" idx="4294967295"/>
          </p:nvPr>
        </p:nvSpPr>
        <p:spPr>
          <a:xfrm>
            <a:off x="6400800" y="6513682"/>
            <a:ext cx="2667000" cy="228600"/>
          </a:xfrm>
          <a:prstGeom prst="rect">
            <a:avLst/>
          </a:prstGeom>
        </p:spPr>
        <p:txBody>
          <a:bodyPr/>
          <a:lstStyle/>
          <a:p>
            <a:r>
              <a:rPr lang="en-IN" sz="700" dirty="0" smtClean="0">
                <a:solidFill>
                  <a:schemeClr val="tx1"/>
                </a:solidFill>
              </a:rPr>
              <a:t>Copyright © 2016 Tech Mahindra. All Rights Reserved.</a:t>
            </a:r>
            <a:endParaRPr lang="en-IN" dirty="0">
              <a:solidFill>
                <a:schemeClr val="tx1"/>
              </a:solidFill>
            </a:endParaRPr>
          </a:p>
        </p:txBody>
      </p:sp>
    </p:spTree>
    <p:extLst>
      <p:ext uri="{BB962C8B-B14F-4D97-AF65-F5344CB8AC3E}">
        <p14:creationId xmlns:p14="http://schemas.microsoft.com/office/powerpoint/2010/main" val="33326497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solidFill>
                  <a:schemeClr val="bg1">
                    <a:lumMod val="50000"/>
                  </a:schemeClr>
                </a:solidFill>
              </a:rPr>
              <a:t>Objectives</a:t>
            </a:r>
            <a:endParaRPr lang="en-US" sz="2400" dirty="0">
              <a:solidFill>
                <a:schemeClr val="bg1">
                  <a:lumMod val="50000"/>
                </a:schemeClr>
              </a:solidFill>
            </a:endParaRPr>
          </a:p>
        </p:txBody>
      </p:sp>
      <p:sp>
        <p:nvSpPr>
          <p:cNvPr id="5" name="Rectangle 3"/>
          <p:cNvSpPr>
            <a:spLocks noGrp="1" noChangeArrowheads="1"/>
          </p:cNvSpPr>
          <p:nvPr>
            <p:ph type="body" idx="1"/>
          </p:nvPr>
        </p:nvSpPr>
        <p:spPr>
          <a:prstGeom prst="rect">
            <a:avLst/>
          </a:prstGeom>
        </p:spPr>
        <p:txBody>
          <a:bodyPr/>
          <a:lstStyle/>
          <a:p>
            <a:pPr eaLnBrk="1" hangingPunct="1">
              <a:buFont typeface="Wingdings" pitchFamily="2" charset="2"/>
              <a:buNone/>
            </a:pPr>
            <a:endParaRPr lang="pt-BR" altLang="en-US" dirty="0"/>
          </a:p>
          <a:p>
            <a:pPr eaLnBrk="1" hangingPunct="1">
              <a:buFont typeface="Wingdings" pitchFamily="2" charset="2"/>
              <a:buNone/>
            </a:pPr>
            <a:r>
              <a:rPr lang="pt-BR" altLang="en-US" dirty="0"/>
              <a:t>At the end of this session participants will be able to:</a:t>
            </a:r>
          </a:p>
          <a:p>
            <a:pPr eaLnBrk="1" hangingPunct="1">
              <a:buFont typeface="Wingdings" pitchFamily="2" charset="2"/>
              <a:buNone/>
            </a:pPr>
            <a:endParaRPr lang="en-US" altLang="en-US" dirty="0"/>
          </a:p>
          <a:p>
            <a:pPr>
              <a:buClr>
                <a:srgbClr val="C00000"/>
              </a:buClr>
            </a:pPr>
            <a:r>
              <a:rPr lang="en-US" altLang="en-US" dirty="0"/>
              <a:t>Describe </a:t>
            </a:r>
            <a:r>
              <a:rPr lang="en-US" altLang="en-US" dirty="0" err="1"/>
              <a:t>Junit</a:t>
            </a:r>
            <a:endParaRPr lang="en-US" altLang="en-US" dirty="0"/>
          </a:p>
          <a:p>
            <a:pPr>
              <a:buClr>
                <a:srgbClr val="C00000"/>
              </a:buClr>
            </a:pPr>
            <a:r>
              <a:rPr lang="en-US" altLang="en-US" dirty="0" smtClean="0"/>
              <a:t>List out the </a:t>
            </a:r>
            <a:r>
              <a:rPr lang="en-US" altLang="en-US" dirty="0"/>
              <a:t>benefits of Junit</a:t>
            </a:r>
          </a:p>
          <a:p>
            <a:pPr>
              <a:buClr>
                <a:srgbClr val="C00000"/>
              </a:buClr>
            </a:pPr>
            <a:r>
              <a:rPr lang="en-US" altLang="en-US" dirty="0"/>
              <a:t>Describe </a:t>
            </a:r>
            <a:r>
              <a:rPr lang="en-GB" altLang="en-US" dirty="0" err="1"/>
              <a:t>Junit</a:t>
            </a:r>
            <a:r>
              <a:rPr lang="en-GB" altLang="en-US" dirty="0"/>
              <a:t> Mechanics</a:t>
            </a:r>
          </a:p>
          <a:p>
            <a:pPr>
              <a:buClr>
                <a:srgbClr val="C00000"/>
              </a:buClr>
            </a:pPr>
            <a:r>
              <a:rPr lang="en-GB" altLang="en-US" dirty="0"/>
              <a:t>Describe Test Method</a:t>
            </a:r>
          </a:p>
          <a:p>
            <a:pPr>
              <a:buClr>
                <a:srgbClr val="C00000"/>
              </a:buClr>
            </a:pPr>
            <a:r>
              <a:rPr lang="en-GB" altLang="en-US" dirty="0"/>
              <a:t>Describe </a:t>
            </a:r>
            <a:r>
              <a:rPr lang="en-CA" altLang="en-US" dirty="0"/>
              <a:t>Assertions </a:t>
            </a:r>
          </a:p>
          <a:p>
            <a:pPr>
              <a:buClr>
                <a:srgbClr val="C00000"/>
              </a:buClr>
            </a:pPr>
            <a:r>
              <a:rPr lang="en-CA" altLang="en-US" dirty="0"/>
              <a:t>Understand Assertions methods </a:t>
            </a:r>
            <a:endParaRPr lang="en-GB" altLang="en-US" dirty="0"/>
          </a:p>
          <a:p>
            <a:pPr>
              <a:buClr>
                <a:srgbClr val="C00000"/>
              </a:buClr>
            </a:pPr>
            <a:r>
              <a:rPr lang="en-GB" altLang="en-US" dirty="0"/>
              <a:t>Write Test cases</a:t>
            </a:r>
          </a:p>
          <a:p>
            <a:pPr>
              <a:buClr>
                <a:srgbClr val="C00000"/>
              </a:buClr>
            </a:pPr>
            <a:r>
              <a:rPr lang="en-GB" altLang="en-US" dirty="0"/>
              <a:t>Write Test Suites</a:t>
            </a:r>
          </a:p>
          <a:p>
            <a:pPr eaLnBrk="1" hangingPunct="1">
              <a:buClr>
                <a:srgbClr val="FF0000"/>
              </a:buClr>
              <a:buFont typeface="Wingdings" pitchFamily="2" charset="2"/>
              <a:buNone/>
            </a:pPr>
            <a:endParaRPr lang="en-US" altLang="en-US" dirty="0"/>
          </a:p>
        </p:txBody>
      </p:sp>
      <p:sp>
        <p:nvSpPr>
          <p:cNvPr id="3" name="Footer Placeholder 2"/>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1"/>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067175" y="1700213"/>
            <a:ext cx="4608513" cy="3797300"/>
          </a:xfrm>
          <a:noFill/>
        </p:spPr>
      </p:pic>
      <p:sp>
        <p:nvSpPr>
          <p:cNvPr id="21507" name="Rectangle 2"/>
          <p:cNvSpPr>
            <a:spLocks noGrp="1" noChangeArrowheads="1"/>
          </p:cNvSpPr>
          <p:nvPr>
            <p:ph type="title"/>
          </p:nvPr>
        </p:nvSpPr>
        <p:spPr>
          <a:xfrm>
            <a:off x="727075" y="407987"/>
            <a:ext cx="6680200" cy="431800"/>
          </a:xfrm>
        </p:spPr>
        <p:txBody>
          <a:bodyPr/>
          <a:lstStyle/>
          <a:p>
            <a:r>
              <a:rPr lang="en-US" altLang="en-US" dirty="0" smtClean="0"/>
              <a:t>JUnit Window…</a:t>
            </a:r>
          </a:p>
        </p:txBody>
      </p:sp>
      <p:sp>
        <p:nvSpPr>
          <p:cNvPr id="21508" name="Rectangle 3"/>
          <p:cNvSpPr>
            <a:spLocks noGrp="1" noChangeArrowheads="1"/>
          </p:cNvSpPr>
          <p:nvPr>
            <p:ph type="body" sz="half" idx="1"/>
          </p:nvPr>
        </p:nvSpPr>
        <p:spPr>
          <a:xfrm>
            <a:off x="304800" y="1524000"/>
            <a:ext cx="3259138" cy="4038600"/>
          </a:xfrm>
        </p:spPr>
        <p:txBody>
          <a:bodyPr/>
          <a:lstStyle/>
          <a:p>
            <a:pPr>
              <a:lnSpc>
                <a:spcPct val="90000"/>
              </a:lnSpc>
            </a:pPr>
            <a:r>
              <a:rPr lang="en-US" altLang="en-US" sz="1800" smtClean="0"/>
              <a:t>Red indicates a test has failed</a:t>
            </a:r>
          </a:p>
          <a:p>
            <a:pPr>
              <a:lnSpc>
                <a:spcPct val="90000"/>
              </a:lnSpc>
            </a:pPr>
            <a:endParaRPr lang="en-US" altLang="en-US" sz="1800" smtClean="0"/>
          </a:p>
          <a:p>
            <a:pPr>
              <a:lnSpc>
                <a:spcPct val="90000"/>
              </a:lnSpc>
            </a:pPr>
            <a:r>
              <a:rPr lang="en-US" altLang="en-US" sz="1800" smtClean="0"/>
              <a:t>If you wish to see the tests in </a:t>
            </a:r>
            <a:r>
              <a:rPr lang="en-US" altLang="en-US" sz="1800" smtClean="0">
                <a:latin typeface="Book Antiqua" panose="02040602050305030304" pitchFamily="18" charset="0"/>
              </a:rPr>
              <a:t>TestCase</a:t>
            </a:r>
            <a:r>
              <a:rPr lang="en-US" altLang="en-US" sz="1800" smtClean="0"/>
              <a:t> click on the Hierarchy tab</a:t>
            </a:r>
          </a:p>
          <a:p>
            <a:pPr>
              <a:lnSpc>
                <a:spcPct val="90000"/>
              </a:lnSpc>
              <a:buFont typeface="Wingdings" panose="05000000000000000000" pitchFamily="2" charset="2"/>
              <a:buNone/>
            </a:pPr>
            <a:endParaRPr lang="en-US" altLang="en-US" sz="1800" smtClean="0"/>
          </a:p>
          <a:p>
            <a:pPr>
              <a:lnSpc>
                <a:spcPct val="90000"/>
              </a:lnSpc>
            </a:pPr>
            <a:r>
              <a:rPr lang="en-US" altLang="en-US" sz="1800" smtClean="0"/>
              <a:t>You can see which test failed</a:t>
            </a:r>
          </a:p>
          <a:p>
            <a:pPr>
              <a:lnSpc>
                <a:spcPct val="90000"/>
              </a:lnSpc>
            </a:pPr>
            <a:r>
              <a:rPr lang="en-US" altLang="en-US" sz="1800" smtClean="0"/>
              <a:t>You can see the call trace leading to the failure</a:t>
            </a:r>
          </a:p>
          <a:p>
            <a:pPr>
              <a:lnSpc>
                <a:spcPct val="90000"/>
              </a:lnSpc>
            </a:pPr>
            <a:endParaRPr lang="en-US" altLang="en-US" sz="2800" smtClean="0"/>
          </a:p>
        </p:txBody>
      </p:sp>
      <p:sp>
        <p:nvSpPr>
          <p:cNvPr id="21509" name="Line 6"/>
          <p:cNvSpPr>
            <a:spLocks noChangeShapeType="1"/>
          </p:cNvSpPr>
          <p:nvPr/>
        </p:nvSpPr>
        <p:spPr bwMode="auto">
          <a:xfrm>
            <a:off x="3203575" y="1700213"/>
            <a:ext cx="2808288" cy="1081087"/>
          </a:xfrm>
          <a:prstGeom prst="line">
            <a:avLst/>
          </a:prstGeom>
          <a:noFill/>
          <a:ln w="2540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1510" name="Line 7"/>
          <p:cNvSpPr>
            <a:spLocks noChangeShapeType="1"/>
          </p:cNvSpPr>
          <p:nvPr/>
        </p:nvSpPr>
        <p:spPr bwMode="auto">
          <a:xfrm flipV="1">
            <a:off x="3348038" y="2420938"/>
            <a:ext cx="1223962" cy="71437"/>
          </a:xfrm>
          <a:prstGeom prst="line">
            <a:avLst/>
          </a:prstGeom>
          <a:noFill/>
          <a:ln w="2540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1511" name="Line 8"/>
          <p:cNvSpPr>
            <a:spLocks noChangeShapeType="1"/>
          </p:cNvSpPr>
          <p:nvPr/>
        </p:nvSpPr>
        <p:spPr bwMode="auto">
          <a:xfrm flipV="1">
            <a:off x="3200400" y="3357563"/>
            <a:ext cx="1587500" cy="376237"/>
          </a:xfrm>
          <a:prstGeom prst="line">
            <a:avLst/>
          </a:prstGeom>
          <a:noFill/>
          <a:ln w="2540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1512" name="Line 9"/>
          <p:cNvSpPr>
            <a:spLocks noChangeShapeType="1"/>
          </p:cNvSpPr>
          <p:nvPr/>
        </p:nvSpPr>
        <p:spPr bwMode="auto">
          <a:xfrm flipV="1">
            <a:off x="2895600" y="3810000"/>
            <a:ext cx="2819400" cy="571500"/>
          </a:xfrm>
          <a:prstGeom prst="line">
            <a:avLst/>
          </a:prstGeom>
          <a:noFill/>
          <a:ln w="2540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 name="Footer Placeholder 5"/>
          <p:cNvSpPr>
            <a:spLocks noGrp="1"/>
          </p:cNvSpPr>
          <p:nvPr>
            <p:ph type="ftr" sz="quarter" idx="4294967295"/>
          </p:nvPr>
        </p:nvSpPr>
        <p:spPr>
          <a:xfrm>
            <a:off x="6400800" y="6513682"/>
            <a:ext cx="2667000" cy="228600"/>
          </a:xfrm>
          <a:prstGeom prst="rect">
            <a:avLst/>
          </a:prstGeom>
        </p:spPr>
        <p:txBody>
          <a:bodyPr/>
          <a:lstStyle/>
          <a:p>
            <a:r>
              <a:rPr lang="en-IN" sz="700" dirty="0" smtClean="0">
                <a:solidFill>
                  <a:schemeClr val="tx1"/>
                </a:solidFill>
              </a:rPr>
              <a:t>Copyright © 2016 Tech Mahindra. All Rights Reserved.</a:t>
            </a:r>
            <a:endParaRPr lang="en-IN" dirty="0">
              <a:solidFill>
                <a:schemeClr val="tx1"/>
              </a:solidFill>
            </a:endParaRPr>
          </a:p>
        </p:txBody>
      </p:sp>
    </p:spTree>
    <p:extLst>
      <p:ext uri="{BB962C8B-B14F-4D97-AF65-F5344CB8AC3E}">
        <p14:creationId xmlns:p14="http://schemas.microsoft.com/office/powerpoint/2010/main" val="42295240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sz="half" idx="1"/>
          </p:nvPr>
        </p:nvSpPr>
        <p:spPr>
          <a:xfrm>
            <a:off x="250825" y="1371600"/>
            <a:ext cx="4248150" cy="4648200"/>
          </a:xfrm>
        </p:spPr>
        <p:txBody>
          <a:bodyPr/>
          <a:lstStyle/>
          <a:p>
            <a:r>
              <a:rPr lang="en-US" altLang="en-US" sz="1800" smtClean="0"/>
              <a:t>You can see how many tests ran</a:t>
            </a:r>
          </a:p>
          <a:p>
            <a:r>
              <a:rPr lang="en-US" altLang="en-US" sz="1800" smtClean="0"/>
              <a:t>Errors occur when exceptions are thrown</a:t>
            </a:r>
          </a:p>
          <a:p>
            <a:endParaRPr lang="en-US" altLang="en-US" sz="1800" smtClean="0"/>
          </a:p>
          <a:p>
            <a:r>
              <a:rPr lang="en-US" altLang="en-US" sz="1800" smtClean="0"/>
              <a:t>How many failures occurred</a:t>
            </a:r>
          </a:p>
          <a:p>
            <a:r>
              <a:rPr lang="en-US" altLang="en-US" sz="1800" smtClean="0"/>
              <a:t>You can see the details of the failure</a:t>
            </a:r>
          </a:p>
        </p:txBody>
      </p:sp>
      <p:pic>
        <p:nvPicPr>
          <p:cNvPr id="22531" name="Picture 11"/>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643438" y="1484313"/>
            <a:ext cx="4249737" cy="4306887"/>
          </a:xfrm>
          <a:noFill/>
        </p:spPr>
      </p:pic>
      <p:sp>
        <p:nvSpPr>
          <p:cNvPr id="22532" name="Rectangle 2"/>
          <p:cNvSpPr>
            <a:spLocks noGrp="1" noChangeArrowheads="1"/>
          </p:cNvSpPr>
          <p:nvPr>
            <p:ph type="title"/>
          </p:nvPr>
        </p:nvSpPr>
        <p:spPr>
          <a:xfrm>
            <a:off x="671576" y="330200"/>
            <a:ext cx="6680200" cy="431800"/>
          </a:xfrm>
        </p:spPr>
        <p:txBody>
          <a:bodyPr/>
          <a:lstStyle/>
          <a:p>
            <a:r>
              <a:rPr lang="en-US" altLang="en-US" dirty="0" smtClean="0"/>
              <a:t>…JUnit Window</a:t>
            </a:r>
          </a:p>
        </p:txBody>
      </p:sp>
      <p:sp>
        <p:nvSpPr>
          <p:cNvPr id="22533" name="Line 6"/>
          <p:cNvSpPr>
            <a:spLocks noChangeShapeType="1"/>
          </p:cNvSpPr>
          <p:nvPr/>
        </p:nvSpPr>
        <p:spPr bwMode="auto">
          <a:xfrm>
            <a:off x="3505200" y="1524000"/>
            <a:ext cx="1295400" cy="1219200"/>
          </a:xfrm>
          <a:prstGeom prst="line">
            <a:avLst/>
          </a:prstGeom>
          <a:noFill/>
          <a:ln w="2540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2534" name="Line 7"/>
          <p:cNvSpPr>
            <a:spLocks noChangeShapeType="1"/>
          </p:cNvSpPr>
          <p:nvPr/>
        </p:nvSpPr>
        <p:spPr bwMode="auto">
          <a:xfrm>
            <a:off x="3124200" y="2035175"/>
            <a:ext cx="2209800" cy="708025"/>
          </a:xfrm>
          <a:prstGeom prst="line">
            <a:avLst/>
          </a:prstGeom>
          <a:noFill/>
          <a:ln w="2540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2535" name="Line 8"/>
          <p:cNvSpPr>
            <a:spLocks noChangeShapeType="1"/>
          </p:cNvSpPr>
          <p:nvPr/>
        </p:nvSpPr>
        <p:spPr bwMode="auto">
          <a:xfrm flipV="1">
            <a:off x="3429000" y="2819400"/>
            <a:ext cx="2286000" cy="76200"/>
          </a:xfrm>
          <a:prstGeom prst="line">
            <a:avLst/>
          </a:prstGeom>
          <a:noFill/>
          <a:ln w="2540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2536" name="Line 9"/>
          <p:cNvSpPr>
            <a:spLocks noChangeShapeType="1"/>
          </p:cNvSpPr>
          <p:nvPr/>
        </p:nvSpPr>
        <p:spPr bwMode="auto">
          <a:xfrm>
            <a:off x="3429000" y="3200400"/>
            <a:ext cx="2481263" cy="152400"/>
          </a:xfrm>
          <a:prstGeom prst="line">
            <a:avLst/>
          </a:prstGeom>
          <a:noFill/>
          <a:ln w="2540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 name="Footer Placeholder 5"/>
          <p:cNvSpPr>
            <a:spLocks noGrp="1"/>
          </p:cNvSpPr>
          <p:nvPr>
            <p:ph type="ftr" sz="quarter" idx="4294967295"/>
          </p:nvPr>
        </p:nvSpPr>
        <p:spPr>
          <a:xfrm>
            <a:off x="6400800" y="6513682"/>
            <a:ext cx="2667000" cy="228600"/>
          </a:xfrm>
          <a:prstGeom prst="rect">
            <a:avLst/>
          </a:prstGeom>
        </p:spPr>
        <p:txBody>
          <a:bodyPr/>
          <a:lstStyle/>
          <a:p>
            <a:r>
              <a:rPr lang="en-IN" sz="700" dirty="0" smtClean="0">
                <a:solidFill>
                  <a:schemeClr val="tx1"/>
                </a:solidFill>
              </a:rPr>
              <a:t>Copyright © 2016 Tech Mahindra. All Rights Reserved.</a:t>
            </a:r>
            <a:endParaRPr lang="en-IN" dirty="0">
              <a:solidFill>
                <a:schemeClr val="tx1"/>
              </a:solidFill>
            </a:endParaRPr>
          </a:p>
        </p:txBody>
      </p:sp>
    </p:spTree>
    <p:extLst>
      <p:ext uri="{BB962C8B-B14F-4D97-AF65-F5344CB8AC3E}">
        <p14:creationId xmlns:p14="http://schemas.microsoft.com/office/powerpoint/2010/main" val="12770100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smtClean="0"/>
              <a:t>Test Suite</a:t>
            </a:r>
          </a:p>
        </p:txBody>
      </p:sp>
      <p:sp>
        <p:nvSpPr>
          <p:cNvPr id="23555" name="Content Placeholder 2"/>
          <p:cNvSpPr>
            <a:spLocks noGrp="1"/>
          </p:cNvSpPr>
          <p:nvPr>
            <p:ph idx="1"/>
          </p:nvPr>
        </p:nvSpPr>
        <p:spPr/>
        <p:txBody>
          <a:bodyPr/>
          <a:lstStyle/>
          <a:p>
            <a:r>
              <a:rPr lang="en-US" altLang="en-US" sz="1800" dirty="0" smtClean="0"/>
              <a:t>With Junit’s API, tests can be grouped into a suite by using the </a:t>
            </a:r>
            <a:r>
              <a:rPr lang="en-US" altLang="en-US" sz="1800" dirty="0" err="1" smtClean="0"/>
              <a:t>TestSuite</a:t>
            </a:r>
            <a:r>
              <a:rPr lang="en-US" altLang="en-US" sz="1800" dirty="0" smtClean="0"/>
              <a:t> class.</a:t>
            </a:r>
          </a:p>
          <a:p>
            <a:endParaRPr lang="en-US" altLang="en-US" sz="1800" dirty="0" smtClean="0"/>
          </a:p>
          <a:p>
            <a:r>
              <a:rPr lang="en-US" altLang="en-US" sz="1800" dirty="0" smtClean="0"/>
              <a:t>JUnit </a:t>
            </a:r>
            <a:r>
              <a:rPr lang="en-US" altLang="en-US" sz="1800" dirty="0" err="1" smtClean="0"/>
              <a:t>TestSuite</a:t>
            </a:r>
            <a:r>
              <a:rPr lang="en-US" altLang="en-US" sz="1800" dirty="0" smtClean="0"/>
              <a:t> is a container class  of </a:t>
            </a:r>
            <a:r>
              <a:rPr lang="en-US" altLang="en-US" sz="1800" dirty="0" err="1" smtClean="0"/>
              <a:t>junit.framework.TestSuite</a:t>
            </a:r>
            <a:r>
              <a:rPr lang="en-US" altLang="en-US" sz="1800" dirty="0" smtClean="0"/>
              <a:t>, used in Junit that allows you to group multiple test cases into a collection and run them together. </a:t>
            </a:r>
          </a:p>
          <a:p>
            <a:pPr>
              <a:buFont typeface="Wingdings" panose="05000000000000000000" pitchFamily="2" charset="2"/>
              <a:buNone/>
            </a:pPr>
            <a:endParaRPr lang="en-US" altLang="en-US" dirty="0" smtClean="0"/>
          </a:p>
        </p:txBody>
      </p:sp>
      <p:sp>
        <p:nvSpPr>
          <p:cNvPr id="4" name="Footer Placeholder 5"/>
          <p:cNvSpPr txBox="1">
            <a:spLocks/>
          </p:cNvSpPr>
          <p:nvPr/>
        </p:nvSpPr>
        <p:spPr>
          <a:xfrm>
            <a:off x="6400800" y="6496097"/>
            <a:ext cx="2667000" cy="228600"/>
          </a:xfrm>
          <a:prstGeom prst="rect">
            <a:avLst/>
          </a:prstGeom>
        </p:spPr>
        <p:txBody>
          <a:bodyPr/>
          <a:lstStyle>
            <a:defPPr>
              <a:defRPr lang="en-US"/>
            </a:defPPr>
            <a:lvl1pPr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1pPr>
            <a:lvl2pPr marL="4572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2pPr>
            <a:lvl3pPr marL="9144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3pPr>
            <a:lvl4pPr marL="13716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4pPr>
            <a:lvl5pPr marL="18288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5pPr>
            <a:lvl6pPr marL="2286000" algn="l" defTabSz="914400" rtl="0" eaLnBrk="1" latinLnBrk="0" hangingPunct="1">
              <a:defRPr sz="1300" i="1" kern="1200">
                <a:solidFill>
                  <a:schemeClr val="bg1"/>
                </a:solidFill>
                <a:latin typeface="Arial" pitchFamily="34" charset="0"/>
                <a:ea typeface="ＭＳ Ｐゴシック" pitchFamily="-60" charset="-128"/>
                <a:cs typeface="+mn-cs"/>
              </a:defRPr>
            </a:lvl6pPr>
            <a:lvl7pPr marL="2743200" algn="l" defTabSz="914400" rtl="0" eaLnBrk="1" latinLnBrk="0" hangingPunct="1">
              <a:defRPr sz="1300" i="1" kern="1200">
                <a:solidFill>
                  <a:schemeClr val="bg1"/>
                </a:solidFill>
                <a:latin typeface="Arial" pitchFamily="34" charset="0"/>
                <a:ea typeface="ＭＳ Ｐゴシック" pitchFamily="-60" charset="-128"/>
                <a:cs typeface="+mn-cs"/>
              </a:defRPr>
            </a:lvl7pPr>
            <a:lvl8pPr marL="3200400" algn="l" defTabSz="914400" rtl="0" eaLnBrk="1" latinLnBrk="0" hangingPunct="1">
              <a:defRPr sz="1300" i="1" kern="1200">
                <a:solidFill>
                  <a:schemeClr val="bg1"/>
                </a:solidFill>
                <a:latin typeface="Arial" pitchFamily="34" charset="0"/>
                <a:ea typeface="ＭＳ Ｐゴシック" pitchFamily="-60" charset="-128"/>
                <a:cs typeface="+mn-cs"/>
              </a:defRPr>
            </a:lvl8pPr>
            <a:lvl9pPr marL="3657600" algn="l" defTabSz="914400" rtl="0" eaLnBrk="1" latinLnBrk="0" hangingPunct="1">
              <a:defRPr sz="1300" i="1" kern="1200">
                <a:solidFill>
                  <a:schemeClr val="bg1"/>
                </a:solidFill>
                <a:latin typeface="Arial" pitchFamily="34" charset="0"/>
                <a:ea typeface="ＭＳ Ｐゴシック" pitchFamily="-60" charset="-128"/>
                <a:cs typeface="+mn-cs"/>
              </a:defRPr>
            </a:lvl9pPr>
          </a:lstStyle>
          <a:p>
            <a:r>
              <a:rPr lang="en-IN" sz="700" smtClean="0">
                <a:solidFill>
                  <a:schemeClr val="tx1"/>
                </a:solidFill>
              </a:rPr>
              <a:t>Copyright © 2016 Tech Mahindra. All Rights Reserved.</a:t>
            </a:r>
            <a:endParaRPr lang="en-IN" dirty="0">
              <a:solidFill>
                <a:schemeClr val="tx1"/>
              </a:solidFill>
            </a:endParaRPr>
          </a:p>
        </p:txBody>
      </p:sp>
    </p:spTree>
    <p:extLst>
      <p:ext uri="{BB962C8B-B14F-4D97-AF65-F5344CB8AC3E}">
        <p14:creationId xmlns:p14="http://schemas.microsoft.com/office/powerpoint/2010/main" val="3262945997"/>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64312" y="591312"/>
            <a:ext cx="6680200" cy="431800"/>
          </a:xfrm>
        </p:spPr>
        <p:txBody>
          <a:bodyPr/>
          <a:lstStyle/>
          <a:p>
            <a:r>
              <a:rPr lang="en-US" altLang="en-US" dirty="0" smtClean="0"/>
              <a:t>Creating JUnit </a:t>
            </a:r>
            <a:r>
              <a:rPr lang="en-US" altLang="en-US" dirty="0" err="1" smtClean="0">
                <a:latin typeface="Book Antiqua" panose="02040602050305030304" pitchFamily="18" charset="0"/>
              </a:rPr>
              <a:t>TestSuite</a:t>
            </a:r>
            <a:r>
              <a:rPr lang="en-US" altLang="en-US" dirty="0" smtClean="0"/>
              <a:t>…</a:t>
            </a:r>
          </a:p>
        </p:txBody>
      </p:sp>
      <p:sp>
        <p:nvSpPr>
          <p:cNvPr id="24579" name="Rectangle 3"/>
          <p:cNvSpPr>
            <a:spLocks noGrp="1" noChangeArrowheads="1"/>
          </p:cNvSpPr>
          <p:nvPr>
            <p:ph type="body" sz="half" idx="1"/>
          </p:nvPr>
        </p:nvSpPr>
        <p:spPr>
          <a:xfrm>
            <a:off x="304800" y="1371600"/>
            <a:ext cx="4038600" cy="3657600"/>
          </a:xfrm>
        </p:spPr>
        <p:txBody>
          <a:bodyPr/>
          <a:lstStyle/>
          <a:p>
            <a:pPr>
              <a:lnSpc>
                <a:spcPct val="90000"/>
              </a:lnSpc>
            </a:pPr>
            <a:r>
              <a:rPr lang="en-US" altLang="en-US" sz="1800" smtClean="0"/>
              <a:t>To create a </a:t>
            </a:r>
            <a:r>
              <a:rPr lang="en-US" altLang="en-US" sz="1800" smtClean="0">
                <a:latin typeface="Book Antiqua" panose="02040602050305030304" pitchFamily="18" charset="0"/>
              </a:rPr>
              <a:t>TestSuite</a:t>
            </a:r>
          </a:p>
          <a:p>
            <a:pPr>
              <a:lnSpc>
                <a:spcPct val="90000"/>
              </a:lnSpc>
              <a:buFont typeface="Wingdings" panose="05000000000000000000" pitchFamily="2" charset="2"/>
              <a:buNone/>
            </a:pPr>
            <a:endParaRPr lang="en-US" altLang="en-US" sz="1800" smtClean="0">
              <a:latin typeface="Book Antiqua" panose="02040602050305030304" pitchFamily="18" charset="0"/>
            </a:endParaRPr>
          </a:p>
          <a:p>
            <a:pPr lvl="1">
              <a:lnSpc>
                <a:spcPct val="90000"/>
              </a:lnSpc>
              <a:buFont typeface="Wingdings" panose="05000000000000000000" pitchFamily="2" charset="2"/>
              <a:buChar char="§"/>
            </a:pPr>
            <a:r>
              <a:rPr lang="en-US" altLang="en-US" sz="1800" smtClean="0"/>
              <a:t>Select your testing package</a:t>
            </a:r>
          </a:p>
          <a:p>
            <a:pPr lvl="1">
              <a:lnSpc>
                <a:spcPct val="90000"/>
              </a:lnSpc>
              <a:buFont typeface="Wingdings" panose="05000000000000000000" pitchFamily="2" charset="2"/>
              <a:buChar char="§"/>
            </a:pPr>
            <a:r>
              <a:rPr lang="en-US" altLang="en-US" sz="1800" smtClean="0"/>
              <a:t>From the context menu</a:t>
            </a:r>
          </a:p>
          <a:p>
            <a:pPr lvl="1">
              <a:lnSpc>
                <a:spcPct val="90000"/>
              </a:lnSpc>
              <a:buFont typeface="Wingdings" panose="05000000000000000000" pitchFamily="2" charset="2"/>
              <a:buChar char="§"/>
            </a:pPr>
            <a:r>
              <a:rPr lang="en-US" altLang="en-US" sz="1800" smtClean="0"/>
              <a:t>select </a:t>
            </a:r>
            <a:r>
              <a:rPr lang="en-US" altLang="en-US" sz="1800" smtClean="0">
                <a:solidFill>
                  <a:schemeClr val="hlink"/>
                </a:solidFill>
                <a:latin typeface="Arial" panose="020B0604020202020204" pitchFamily="34" charset="0"/>
              </a:rPr>
              <a:t>New </a:t>
            </a:r>
            <a:r>
              <a:rPr lang="en-US" altLang="en-US" sz="1800" smtClean="0">
                <a:solidFill>
                  <a:schemeClr val="hlink"/>
                </a:solidFill>
                <a:latin typeface="Arial" panose="020B0604020202020204" pitchFamily="34" charset="0"/>
                <a:sym typeface="Wingdings" panose="05000000000000000000" pitchFamily="2" charset="2"/>
              </a:rPr>
              <a:t> </a:t>
            </a:r>
            <a:r>
              <a:rPr lang="en-US" altLang="en-US" sz="1800" smtClean="0">
                <a:solidFill>
                  <a:schemeClr val="hlink"/>
                </a:solidFill>
                <a:latin typeface="Arial" panose="020B0604020202020204" pitchFamily="34" charset="0"/>
              </a:rPr>
              <a:t>Other… </a:t>
            </a:r>
            <a:r>
              <a:rPr lang="en-US" altLang="en-US" sz="1800" smtClean="0">
                <a:solidFill>
                  <a:schemeClr val="hlink"/>
                </a:solidFill>
                <a:latin typeface="Arial" panose="020B0604020202020204" pitchFamily="34" charset="0"/>
                <a:sym typeface="Wingdings" panose="05000000000000000000" pitchFamily="2" charset="2"/>
              </a:rPr>
              <a:t> </a:t>
            </a:r>
            <a:r>
              <a:rPr lang="en-US" altLang="en-US" sz="1800" smtClean="0">
                <a:solidFill>
                  <a:schemeClr val="hlink"/>
                </a:solidFill>
                <a:latin typeface="Arial" panose="020B0604020202020204" pitchFamily="34" charset="0"/>
              </a:rPr>
              <a:t>Java  </a:t>
            </a:r>
            <a:r>
              <a:rPr lang="en-US" altLang="en-US" sz="1800" smtClean="0">
                <a:solidFill>
                  <a:schemeClr val="hlink"/>
                </a:solidFill>
                <a:latin typeface="Arial" panose="020B0604020202020204" pitchFamily="34" charset="0"/>
                <a:sym typeface="Wingdings" panose="05000000000000000000" pitchFamily="2" charset="2"/>
              </a:rPr>
              <a:t> Junit</a:t>
            </a:r>
          </a:p>
          <a:p>
            <a:pPr lvl="1">
              <a:lnSpc>
                <a:spcPct val="90000"/>
              </a:lnSpc>
              <a:buFont typeface="Wingdings" panose="05000000000000000000" pitchFamily="2" charset="2"/>
              <a:buChar char="§"/>
            </a:pPr>
            <a:r>
              <a:rPr lang="en-US" altLang="en-US" sz="1800" smtClean="0"/>
              <a:t>Then from the Wizard select </a:t>
            </a:r>
            <a:r>
              <a:rPr lang="en-US" altLang="en-US" sz="1800" smtClean="0">
                <a:solidFill>
                  <a:schemeClr val="hlink"/>
                </a:solidFill>
                <a:latin typeface="Arial" panose="020B0604020202020204" pitchFamily="34" charset="0"/>
              </a:rPr>
              <a:t>JUnit Test Suite</a:t>
            </a:r>
          </a:p>
          <a:p>
            <a:pPr lvl="1">
              <a:lnSpc>
                <a:spcPct val="90000"/>
              </a:lnSpc>
              <a:buFont typeface="Wingdings" panose="05000000000000000000" pitchFamily="2" charset="2"/>
              <a:buChar char="§"/>
            </a:pPr>
            <a:endParaRPr lang="en-US" altLang="en-US" sz="1800" smtClean="0">
              <a:solidFill>
                <a:schemeClr val="hlink"/>
              </a:solidFill>
              <a:latin typeface="Arial" panose="020B0604020202020204" pitchFamily="34" charset="0"/>
            </a:endParaRPr>
          </a:p>
          <a:p>
            <a:pPr>
              <a:lnSpc>
                <a:spcPct val="90000"/>
              </a:lnSpc>
              <a:buFont typeface="Wingdings" panose="05000000000000000000" pitchFamily="2" charset="2"/>
              <a:buNone/>
            </a:pPr>
            <a:endParaRPr lang="en-US" altLang="en-US" sz="2400" smtClean="0"/>
          </a:p>
          <a:p>
            <a:pPr>
              <a:lnSpc>
                <a:spcPct val="90000"/>
              </a:lnSpc>
            </a:pPr>
            <a:endParaRPr lang="en-US" altLang="en-US" sz="2400" smtClean="0"/>
          </a:p>
        </p:txBody>
      </p:sp>
      <p:pic>
        <p:nvPicPr>
          <p:cNvPr id="24580" name="Picture 7"/>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876800" y="1143000"/>
            <a:ext cx="3581400" cy="4171950"/>
          </a:xfrm>
          <a:noFill/>
        </p:spPr>
      </p:pic>
      <p:sp>
        <p:nvSpPr>
          <p:cNvPr id="5" name="Footer Placeholder 5"/>
          <p:cNvSpPr>
            <a:spLocks noGrp="1"/>
          </p:cNvSpPr>
          <p:nvPr>
            <p:ph type="ftr" sz="quarter" idx="4294967295"/>
          </p:nvPr>
        </p:nvSpPr>
        <p:spPr>
          <a:xfrm>
            <a:off x="6400800" y="6513682"/>
            <a:ext cx="2667000" cy="228600"/>
          </a:xfrm>
          <a:prstGeom prst="rect">
            <a:avLst/>
          </a:prstGeom>
        </p:spPr>
        <p:txBody>
          <a:bodyPr/>
          <a:lstStyle/>
          <a:p>
            <a:r>
              <a:rPr lang="en-IN" sz="700" dirty="0" smtClean="0">
                <a:solidFill>
                  <a:schemeClr val="tx1"/>
                </a:solidFill>
              </a:rPr>
              <a:t>Copyright © 2016 Tech Mahindra. All Rights Reserved.</a:t>
            </a:r>
            <a:endParaRPr lang="en-IN" dirty="0">
              <a:solidFill>
                <a:schemeClr val="tx1"/>
              </a:solidFill>
            </a:endParaRPr>
          </a:p>
        </p:txBody>
      </p:sp>
    </p:spTree>
    <p:extLst>
      <p:ext uri="{BB962C8B-B14F-4D97-AF65-F5344CB8AC3E}">
        <p14:creationId xmlns:p14="http://schemas.microsoft.com/office/powerpoint/2010/main" val="8459063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9"/>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572000" y="1412875"/>
            <a:ext cx="4249738" cy="4556125"/>
          </a:xfrm>
          <a:noFill/>
        </p:spPr>
      </p:pic>
      <p:sp>
        <p:nvSpPr>
          <p:cNvPr id="25603" name="Rectangle 2"/>
          <p:cNvSpPr>
            <a:spLocks noGrp="1" noChangeArrowheads="1"/>
          </p:cNvSpPr>
          <p:nvPr>
            <p:ph type="title"/>
          </p:nvPr>
        </p:nvSpPr>
        <p:spPr>
          <a:xfrm>
            <a:off x="304800" y="419100"/>
            <a:ext cx="6680200" cy="431800"/>
          </a:xfrm>
        </p:spPr>
        <p:txBody>
          <a:bodyPr/>
          <a:lstStyle/>
          <a:p>
            <a:r>
              <a:rPr lang="en-US" altLang="en-US" dirty="0" smtClean="0"/>
              <a:t>…Creating JUnit </a:t>
            </a:r>
            <a:r>
              <a:rPr lang="en-US" altLang="en-US" dirty="0" err="1" smtClean="0">
                <a:latin typeface="Book Antiqua" panose="02040602050305030304" pitchFamily="18" charset="0"/>
              </a:rPr>
              <a:t>TestSuite</a:t>
            </a:r>
            <a:endParaRPr lang="en-US" altLang="en-US" dirty="0" smtClean="0">
              <a:latin typeface="Book Antiqua" panose="02040602050305030304" pitchFamily="18" charset="0"/>
            </a:endParaRPr>
          </a:p>
        </p:txBody>
      </p:sp>
      <p:sp>
        <p:nvSpPr>
          <p:cNvPr id="25604" name="Rectangle 3"/>
          <p:cNvSpPr>
            <a:spLocks noGrp="1" noChangeArrowheads="1"/>
          </p:cNvSpPr>
          <p:nvPr>
            <p:ph type="body" sz="half" idx="1"/>
          </p:nvPr>
        </p:nvSpPr>
        <p:spPr>
          <a:xfrm>
            <a:off x="304800" y="1524000"/>
            <a:ext cx="3762375" cy="3657600"/>
          </a:xfrm>
        </p:spPr>
        <p:txBody>
          <a:bodyPr/>
          <a:lstStyle/>
          <a:p>
            <a:r>
              <a:rPr lang="en-US" altLang="en-US" sz="1800" smtClean="0"/>
              <a:t>Fill in the name of your </a:t>
            </a:r>
            <a:r>
              <a:rPr lang="en-US" altLang="en-US" sz="1800" smtClean="0">
                <a:latin typeface="Book Antiqua" panose="02040602050305030304" pitchFamily="18" charset="0"/>
              </a:rPr>
              <a:t>TestSuite</a:t>
            </a:r>
            <a:r>
              <a:rPr lang="en-US" altLang="en-US" sz="1800" smtClean="0"/>
              <a:t> Class</a:t>
            </a:r>
          </a:p>
          <a:p>
            <a:pPr>
              <a:buFont typeface="Wingdings" panose="05000000000000000000" pitchFamily="2" charset="2"/>
              <a:buNone/>
            </a:pPr>
            <a:endParaRPr lang="en-US" altLang="en-US" sz="1800" smtClean="0"/>
          </a:p>
          <a:p>
            <a:r>
              <a:rPr lang="en-US" altLang="en-US" sz="1800" smtClean="0"/>
              <a:t>Select the </a:t>
            </a:r>
            <a:r>
              <a:rPr lang="en-US" altLang="en-US" sz="1800" smtClean="0">
                <a:latin typeface="Book Antiqua" panose="02040602050305030304" pitchFamily="18" charset="0"/>
              </a:rPr>
              <a:t>TestCases</a:t>
            </a:r>
            <a:r>
              <a:rPr lang="en-US" altLang="en-US" sz="1800" smtClean="0"/>
              <a:t> to include in your </a:t>
            </a:r>
            <a:r>
              <a:rPr lang="en-US" altLang="en-US" sz="1800" smtClean="0">
                <a:latin typeface="Book Antiqua" panose="02040602050305030304" pitchFamily="18" charset="0"/>
              </a:rPr>
              <a:t>TestSuite</a:t>
            </a:r>
          </a:p>
          <a:p>
            <a:endParaRPr lang="en-US" altLang="en-US" sz="2800" smtClean="0"/>
          </a:p>
        </p:txBody>
      </p:sp>
      <p:sp>
        <p:nvSpPr>
          <p:cNvPr id="25605" name="Line 6"/>
          <p:cNvSpPr>
            <a:spLocks noChangeShapeType="1"/>
          </p:cNvSpPr>
          <p:nvPr/>
        </p:nvSpPr>
        <p:spPr bwMode="auto">
          <a:xfrm>
            <a:off x="2209800" y="1981200"/>
            <a:ext cx="3125788" cy="1009650"/>
          </a:xfrm>
          <a:prstGeom prst="line">
            <a:avLst/>
          </a:prstGeom>
          <a:noFill/>
          <a:ln w="2540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5606" name="Line 7"/>
          <p:cNvSpPr>
            <a:spLocks noChangeShapeType="1"/>
          </p:cNvSpPr>
          <p:nvPr/>
        </p:nvSpPr>
        <p:spPr bwMode="auto">
          <a:xfrm>
            <a:off x="3276600" y="2895600"/>
            <a:ext cx="1366838" cy="820738"/>
          </a:xfrm>
          <a:prstGeom prst="line">
            <a:avLst/>
          </a:prstGeom>
          <a:noFill/>
          <a:ln w="2540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 name="Footer Placeholder 5"/>
          <p:cNvSpPr>
            <a:spLocks noGrp="1"/>
          </p:cNvSpPr>
          <p:nvPr>
            <p:ph type="ftr" sz="quarter" idx="4294967295"/>
          </p:nvPr>
        </p:nvSpPr>
        <p:spPr>
          <a:xfrm>
            <a:off x="6400800" y="6513682"/>
            <a:ext cx="2667000" cy="228600"/>
          </a:xfrm>
          <a:prstGeom prst="rect">
            <a:avLst/>
          </a:prstGeom>
        </p:spPr>
        <p:txBody>
          <a:bodyPr/>
          <a:lstStyle/>
          <a:p>
            <a:r>
              <a:rPr lang="en-IN" sz="700" dirty="0" smtClean="0">
                <a:solidFill>
                  <a:schemeClr val="tx1"/>
                </a:solidFill>
              </a:rPr>
              <a:t>Copyright © 2016 Tech Mahindra. All Rights Reserved.</a:t>
            </a:r>
            <a:endParaRPr lang="en-IN" dirty="0">
              <a:solidFill>
                <a:schemeClr val="tx1"/>
              </a:solidFill>
            </a:endParaRPr>
          </a:p>
        </p:txBody>
      </p:sp>
    </p:spTree>
    <p:extLst>
      <p:ext uri="{BB962C8B-B14F-4D97-AF65-F5344CB8AC3E}">
        <p14:creationId xmlns:p14="http://schemas.microsoft.com/office/powerpoint/2010/main" val="14478133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smtClean="0"/>
              <a:t>Write TestSuite</a:t>
            </a:r>
          </a:p>
        </p:txBody>
      </p:sp>
      <p:sp>
        <p:nvSpPr>
          <p:cNvPr id="26627" name="Content Placeholder 2"/>
          <p:cNvSpPr>
            <a:spLocks noGrp="1"/>
          </p:cNvSpPr>
          <p:nvPr>
            <p:ph idx="1"/>
          </p:nvPr>
        </p:nvSpPr>
        <p:spPr/>
        <p:txBody>
          <a:bodyPr/>
          <a:lstStyle/>
          <a:p>
            <a:pPr marL="342900" indent="-342900">
              <a:buFont typeface="Wingdings" panose="05000000000000000000" pitchFamily="2" charset="2"/>
              <a:buNone/>
            </a:pPr>
            <a:r>
              <a:rPr lang="en-US" altLang="en-US" sz="1800" b="1" dirty="0" smtClean="0">
                <a:solidFill>
                  <a:srgbClr val="7F0055"/>
                </a:solidFill>
                <a:latin typeface="Courier New" panose="02070309020205020404" pitchFamily="49" charset="0"/>
              </a:rPr>
              <a:t>import</a:t>
            </a:r>
            <a:r>
              <a:rPr lang="en-US" altLang="en-US" sz="1800" dirty="0" smtClean="0">
                <a:solidFill>
                  <a:srgbClr val="000000"/>
                </a:solidFill>
                <a:latin typeface="Courier New" panose="02070309020205020404" pitchFamily="49" charset="0"/>
              </a:rPr>
              <a:t> </a:t>
            </a:r>
            <a:r>
              <a:rPr lang="en-US" altLang="en-US" sz="1800" dirty="0" err="1" smtClean="0">
                <a:solidFill>
                  <a:srgbClr val="000000"/>
                </a:solidFill>
                <a:latin typeface="Courier New" panose="02070309020205020404" pitchFamily="49" charset="0"/>
              </a:rPr>
              <a:t>junit.framework.Test</a:t>
            </a:r>
            <a:r>
              <a:rPr lang="en-US" altLang="en-US" sz="1800" dirty="0" smtClean="0">
                <a:solidFill>
                  <a:srgbClr val="000000"/>
                </a:solidFill>
                <a:latin typeface="Courier New" panose="02070309020205020404" pitchFamily="49" charset="0"/>
              </a:rPr>
              <a:t>;</a:t>
            </a:r>
          </a:p>
          <a:p>
            <a:pPr marL="342900" indent="-342900"/>
            <a:endParaRPr lang="en-US" altLang="en-US" sz="1800" dirty="0" smtClean="0">
              <a:solidFill>
                <a:srgbClr val="000000"/>
              </a:solidFill>
              <a:latin typeface="Courier New" panose="02070309020205020404" pitchFamily="49" charset="0"/>
            </a:endParaRPr>
          </a:p>
          <a:p>
            <a:pPr marL="342900" indent="-342900">
              <a:buFont typeface="Wingdings" panose="05000000000000000000" pitchFamily="2" charset="2"/>
              <a:buNone/>
            </a:pPr>
            <a:r>
              <a:rPr lang="en-US" altLang="en-US" sz="1800" b="1" dirty="0" smtClean="0">
                <a:solidFill>
                  <a:srgbClr val="7F0055"/>
                </a:solidFill>
                <a:latin typeface="Courier New" panose="02070309020205020404" pitchFamily="49" charset="0"/>
              </a:rPr>
              <a:t>public</a:t>
            </a:r>
            <a:r>
              <a:rPr lang="en-US" altLang="en-US" sz="1800" dirty="0" smtClean="0">
                <a:solidFill>
                  <a:srgbClr val="000000"/>
                </a:solidFill>
                <a:latin typeface="Courier New" panose="02070309020205020404" pitchFamily="49" charset="0"/>
              </a:rPr>
              <a:t> </a:t>
            </a:r>
            <a:r>
              <a:rPr lang="en-US" altLang="en-US" sz="1800" b="1" dirty="0" smtClean="0">
                <a:solidFill>
                  <a:srgbClr val="7F0055"/>
                </a:solidFill>
                <a:latin typeface="Courier New" panose="02070309020205020404" pitchFamily="49" charset="0"/>
              </a:rPr>
              <a:t>class</a:t>
            </a:r>
            <a:r>
              <a:rPr lang="en-US" altLang="en-US" sz="1800" dirty="0" smtClean="0">
                <a:solidFill>
                  <a:srgbClr val="000000"/>
                </a:solidFill>
                <a:latin typeface="Courier New" panose="02070309020205020404" pitchFamily="49" charset="0"/>
              </a:rPr>
              <a:t> </a:t>
            </a:r>
            <a:r>
              <a:rPr lang="en-US" altLang="en-US" sz="1800" dirty="0" err="1" smtClean="0">
                <a:solidFill>
                  <a:srgbClr val="000000"/>
                </a:solidFill>
                <a:latin typeface="Courier New" panose="02070309020205020404" pitchFamily="49" charset="0"/>
              </a:rPr>
              <a:t>AllInclusiveTestSuite</a:t>
            </a:r>
            <a:r>
              <a:rPr lang="en-US" altLang="en-US" sz="1800" dirty="0" smtClean="0">
                <a:solidFill>
                  <a:srgbClr val="000000"/>
                </a:solidFill>
                <a:latin typeface="Courier New" panose="02070309020205020404" pitchFamily="49" charset="0"/>
              </a:rPr>
              <a:t> extends </a:t>
            </a:r>
            <a:r>
              <a:rPr lang="en-US" altLang="en-US" sz="1800" dirty="0" err="1" smtClean="0">
                <a:solidFill>
                  <a:srgbClr val="000000"/>
                </a:solidFill>
                <a:latin typeface="Courier New" panose="02070309020205020404" pitchFamily="49" charset="0"/>
              </a:rPr>
              <a:t>TestSuite</a:t>
            </a:r>
            <a:r>
              <a:rPr lang="en-US" altLang="en-US" sz="1800" dirty="0" smtClean="0">
                <a:solidFill>
                  <a:srgbClr val="000000"/>
                </a:solidFill>
                <a:latin typeface="Courier New" panose="02070309020205020404" pitchFamily="49" charset="0"/>
              </a:rPr>
              <a:t>{</a:t>
            </a:r>
          </a:p>
          <a:p>
            <a:pPr marL="342900" indent="-342900"/>
            <a:endParaRPr lang="en-US" altLang="en-US" sz="1800" dirty="0" smtClean="0">
              <a:solidFill>
                <a:srgbClr val="000000"/>
              </a:solidFill>
              <a:latin typeface="Courier New" panose="02070309020205020404" pitchFamily="49" charset="0"/>
            </a:endParaRPr>
          </a:p>
          <a:p>
            <a:pPr marL="342900" indent="-342900">
              <a:buFont typeface="Wingdings" panose="05000000000000000000" pitchFamily="2" charset="2"/>
              <a:buNone/>
            </a:pPr>
            <a:r>
              <a:rPr lang="en-US" altLang="en-US" sz="1800" b="1" dirty="0" smtClean="0">
                <a:solidFill>
                  <a:srgbClr val="7F0055"/>
                </a:solidFill>
                <a:latin typeface="Courier New" panose="02070309020205020404" pitchFamily="49" charset="0"/>
              </a:rPr>
              <a:t>public</a:t>
            </a:r>
            <a:r>
              <a:rPr lang="en-US" altLang="en-US" sz="1800" dirty="0" smtClean="0">
                <a:solidFill>
                  <a:srgbClr val="000000"/>
                </a:solidFill>
                <a:latin typeface="Courier New" panose="02070309020205020404" pitchFamily="49" charset="0"/>
              </a:rPr>
              <a:t> </a:t>
            </a:r>
            <a:r>
              <a:rPr lang="en-US" altLang="en-US" sz="1800" b="1" dirty="0" smtClean="0">
                <a:solidFill>
                  <a:srgbClr val="7F0055"/>
                </a:solidFill>
                <a:latin typeface="Courier New" panose="02070309020205020404" pitchFamily="49" charset="0"/>
              </a:rPr>
              <a:t>static</a:t>
            </a:r>
            <a:r>
              <a:rPr lang="en-US" altLang="en-US" sz="1800" dirty="0" smtClean="0">
                <a:solidFill>
                  <a:srgbClr val="000000"/>
                </a:solidFill>
                <a:latin typeface="Courier New" panose="02070309020205020404" pitchFamily="49" charset="0"/>
              </a:rPr>
              <a:t> </a:t>
            </a:r>
            <a:r>
              <a:rPr lang="en-US" altLang="en-US" sz="1800" dirty="0" err="1" smtClean="0">
                <a:solidFill>
                  <a:srgbClr val="000000"/>
                </a:solidFill>
                <a:latin typeface="Courier New" panose="02070309020205020404" pitchFamily="49" charset="0"/>
              </a:rPr>
              <a:t>TestSuite</a:t>
            </a:r>
            <a:r>
              <a:rPr lang="en-US" altLang="en-US" sz="1800" dirty="0" smtClean="0">
                <a:solidFill>
                  <a:srgbClr val="000000"/>
                </a:solidFill>
                <a:latin typeface="Courier New" panose="02070309020205020404" pitchFamily="49" charset="0"/>
              </a:rPr>
              <a:t> suite() {</a:t>
            </a:r>
          </a:p>
          <a:p>
            <a:pPr marL="1307307" lvl="4" indent="-342900">
              <a:buFont typeface="Wingdings" panose="05000000000000000000" pitchFamily="2" charset="2"/>
              <a:buNone/>
            </a:pPr>
            <a:r>
              <a:rPr lang="en-US" altLang="en-US" dirty="0" err="1" smtClean="0">
                <a:solidFill>
                  <a:srgbClr val="000000"/>
                </a:solidFill>
                <a:latin typeface="Courier New" panose="02070309020205020404" pitchFamily="49" charset="0"/>
              </a:rPr>
              <a:t>TestSuite</a:t>
            </a:r>
            <a:r>
              <a:rPr lang="en-US" altLang="en-US" dirty="0" smtClean="0">
                <a:solidFill>
                  <a:srgbClr val="000000"/>
                </a:solidFill>
                <a:latin typeface="Courier New" panose="02070309020205020404" pitchFamily="49" charset="0"/>
              </a:rPr>
              <a:t> suite = </a:t>
            </a:r>
            <a:r>
              <a:rPr lang="en-US" altLang="en-US" b="1" dirty="0" smtClean="0">
                <a:solidFill>
                  <a:srgbClr val="7F0055"/>
                </a:solidFill>
                <a:latin typeface="Courier New" panose="02070309020205020404" pitchFamily="49" charset="0"/>
              </a:rPr>
              <a:t>new</a:t>
            </a:r>
            <a:r>
              <a:rPr lang="en-US" altLang="en-US" dirty="0" smtClean="0">
                <a:solidFill>
                  <a:srgbClr val="000000"/>
                </a:solidFill>
                <a:latin typeface="Courier New" panose="02070309020205020404" pitchFamily="49" charset="0"/>
              </a:rPr>
              <a:t> </a:t>
            </a:r>
            <a:r>
              <a:rPr lang="en-US" altLang="en-US" dirty="0" err="1" smtClean="0">
                <a:solidFill>
                  <a:srgbClr val="000000"/>
                </a:solidFill>
                <a:latin typeface="Courier New" panose="02070309020205020404" pitchFamily="49" charset="0"/>
              </a:rPr>
              <a:t>TestSuite</a:t>
            </a:r>
            <a:r>
              <a:rPr lang="en-US" altLang="en-US" dirty="0" smtClean="0">
                <a:solidFill>
                  <a:srgbClr val="000000"/>
                </a:solidFill>
                <a:latin typeface="Courier New" panose="02070309020205020404" pitchFamily="49" charset="0"/>
              </a:rPr>
              <a:t>);</a:t>
            </a:r>
          </a:p>
          <a:p>
            <a:pPr marL="1307307" lvl="4" indent="-342900">
              <a:buFont typeface="Wingdings" panose="05000000000000000000" pitchFamily="2" charset="2"/>
              <a:buNone/>
            </a:pPr>
            <a:r>
              <a:rPr lang="en-US" altLang="en-US" dirty="0" err="1" smtClean="0">
                <a:solidFill>
                  <a:srgbClr val="000000"/>
                </a:solidFill>
                <a:latin typeface="Courier New" panose="02070309020205020404" pitchFamily="49" charset="0"/>
              </a:rPr>
              <a:t>suite.addTestSuite</a:t>
            </a:r>
            <a:r>
              <a:rPr lang="en-US" altLang="en-US" dirty="0" smtClean="0">
                <a:solidFill>
                  <a:srgbClr val="000000"/>
                </a:solidFill>
                <a:latin typeface="Courier New" panose="02070309020205020404" pitchFamily="49" charset="0"/>
              </a:rPr>
              <a:t>(</a:t>
            </a:r>
            <a:r>
              <a:rPr lang="en-US" altLang="en-US" dirty="0" err="1" smtClean="0">
                <a:solidFill>
                  <a:srgbClr val="000000"/>
                </a:solidFill>
                <a:latin typeface="Courier New" panose="02070309020205020404" pitchFamily="49" charset="0"/>
              </a:rPr>
              <a:t>FirstTestCase.</a:t>
            </a:r>
            <a:r>
              <a:rPr lang="en-US" altLang="en-US" b="1" dirty="0" err="1" smtClean="0">
                <a:solidFill>
                  <a:srgbClr val="7F0055"/>
                </a:solidFill>
                <a:latin typeface="Courier New" panose="02070309020205020404" pitchFamily="49" charset="0"/>
              </a:rPr>
              <a:t>class</a:t>
            </a:r>
            <a:r>
              <a:rPr lang="en-US" altLang="en-US" dirty="0" smtClean="0">
                <a:solidFill>
                  <a:srgbClr val="000000"/>
                </a:solidFill>
                <a:latin typeface="Courier New" panose="02070309020205020404" pitchFamily="49" charset="0"/>
              </a:rPr>
              <a:t>));</a:t>
            </a:r>
          </a:p>
          <a:p>
            <a:pPr marL="1307307" lvl="4" indent="-342900">
              <a:buFont typeface="Wingdings" panose="05000000000000000000" pitchFamily="2" charset="2"/>
              <a:buNone/>
            </a:pPr>
            <a:r>
              <a:rPr lang="en-US" altLang="en-US" dirty="0" err="1" smtClean="0">
                <a:solidFill>
                  <a:srgbClr val="000000"/>
                </a:solidFill>
                <a:latin typeface="Courier New" panose="02070309020205020404" pitchFamily="49" charset="0"/>
              </a:rPr>
              <a:t>suite.addTestSuite</a:t>
            </a:r>
            <a:r>
              <a:rPr lang="en-US" altLang="en-US" dirty="0" smtClean="0">
                <a:solidFill>
                  <a:srgbClr val="000000"/>
                </a:solidFill>
                <a:latin typeface="Courier New" panose="02070309020205020404" pitchFamily="49" charset="0"/>
              </a:rPr>
              <a:t>(</a:t>
            </a:r>
            <a:r>
              <a:rPr lang="en-US" altLang="en-US" dirty="0" err="1" smtClean="0">
                <a:solidFill>
                  <a:srgbClr val="000000"/>
                </a:solidFill>
                <a:latin typeface="Courier New" panose="02070309020205020404" pitchFamily="49" charset="0"/>
              </a:rPr>
              <a:t>SecondTestCase.</a:t>
            </a:r>
            <a:r>
              <a:rPr lang="en-US" altLang="en-US" b="1" dirty="0" err="1" smtClean="0">
                <a:solidFill>
                  <a:srgbClr val="7F0055"/>
                </a:solidFill>
                <a:latin typeface="Courier New" panose="02070309020205020404" pitchFamily="49" charset="0"/>
              </a:rPr>
              <a:t>class</a:t>
            </a:r>
            <a:r>
              <a:rPr lang="en-US" altLang="en-US" dirty="0" smtClean="0">
                <a:solidFill>
                  <a:srgbClr val="000000"/>
                </a:solidFill>
                <a:latin typeface="Courier New" panose="02070309020205020404" pitchFamily="49" charset="0"/>
              </a:rPr>
              <a:t>));</a:t>
            </a:r>
          </a:p>
          <a:p>
            <a:pPr marL="342900" indent="-342900">
              <a:buFont typeface="Wingdings" panose="05000000000000000000" pitchFamily="2" charset="2"/>
              <a:buNone/>
            </a:pPr>
            <a:r>
              <a:rPr lang="en-US" altLang="en-US" sz="1800" b="1" dirty="0" smtClean="0">
                <a:solidFill>
                  <a:srgbClr val="7F0055"/>
                </a:solidFill>
                <a:latin typeface="Courier New" panose="02070309020205020404" pitchFamily="49" charset="0"/>
              </a:rPr>
              <a:t>		</a:t>
            </a:r>
            <a:r>
              <a:rPr lang="en-US" altLang="en-US" sz="1800" b="1" dirty="0" smtClean="0">
                <a:solidFill>
                  <a:srgbClr val="7F0055"/>
                </a:solidFill>
                <a:latin typeface="Courier New" panose="02070309020205020404" pitchFamily="49" charset="0"/>
              </a:rPr>
              <a:t>return</a:t>
            </a:r>
            <a:r>
              <a:rPr lang="en-US" altLang="en-US" sz="1800" dirty="0" smtClean="0">
                <a:solidFill>
                  <a:srgbClr val="000000"/>
                </a:solidFill>
                <a:latin typeface="Courier New" panose="02070309020205020404" pitchFamily="49" charset="0"/>
              </a:rPr>
              <a:t> </a:t>
            </a:r>
            <a:r>
              <a:rPr lang="en-US" altLang="en-US" sz="1800" dirty="0" smtClean="0">
                <a:solidFill>
                  <a:srgbClr val="000000"/>
                </a:solidFill>
                <a:latin typeface="Courier New" panose="02070309020205020404" pitchFamily="49" charset="0"/>
              </a:rPr>
              <a:t>suite;</a:t>
            </a:r>
          </a:p>
          <a:p>
            <a:pPr marL="342900" indent="-342900">
              <a:buFont typeface="Wingdings" panose="05000000000000000000" pitchFamily="2" charset="2"/>
              <a:buNone/>
            </a:pPr>
            <a:r>
              <a:rPr lang="en-US" altLang="en-US" sz="1800" dirty="0" smtClean="0">
                <a:solidFill>
                  <a:srgbClr val="000000"/>
                </a:solidFill>
                <a:latin typeface="Courier New" panose="02070309020205020404" pitchFamily="49" charset="0"/>
              </a:rPr>
              <a:t>}</a:t>
            </a:r>
          </a:p>
          <a:p>
            <a:pPr marL="342900" indent="-342900">
              <a:buFont typeface="Wingdings" panose="05000000000000000000" pitchFamily="2" charset="2"/>
              <a:buNone/>
            </a:pPr>
            <a:r>
              <a:rPr lang="en-US" altLang="en-US" sz="1800" dirty="0" smtClean="0">
                <a:solidFill>
                  <a:srgbClr val="000000"/>
                </a:solidFill>
                <a:latin typeface="Courier New" panose="02070309020205020404" pitchFamily="49" charset="0"/>
              </a:rPr>
              <a:t>}</a:t>
            </a:r>
            <a:endParaRPr lang="en-US" altLang="en-US" sz="1800" dirty="0" smtClean="0"/>
          </a:p>
        </p:txBody>
      </p:sp>
      <p:sp>
        <p:nvSpPr>
          <p:cNvPr id="4" name="Footer Placeholder 5"/>
          <p:cNvSpPr txBox="1">
            <a:spLocks/>
          </p:cNvSpPr>
          <p:nvPr/>
        </p:nvSpPr>
        <p:spPr>
          <a:xfrm>
            <a:off x="6400800" y="6513682"/>
            <a:ext cx="2667000" cy="228600"/>
          </a:xfrm>
          <a:prstGeom prst="rect">
            <a:avLst/>
          </a:prstGeom>
        </p:spPr>
        <p:txBody>
          <a:bodyPr/>
          <a:lstStyle>
            <a:defPPr>
              <a:defRPr lang="en-US"/>
            </a:defPPr>
            <a:lvl1pPr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1pPr>
            <a:lvl2pPr marL="4572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2pPr>
            <a:lvl3pPr marL="9144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3pPr>
            <a:lvl4pPr marL="13716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4pPr>
            <a:lvl5pPr marL="18288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5pPr>
            <a:lvl6pPr marL="2286000" algn="l" defTabSz="914400" rtl="0" eaLnBrk="1" latinLnBrk="0" hangingPunct="1">
              <a:defRPr sz="1300" i="1" kern="1200">
                <a:solidFill>
                  <a:schemeClr val="bg1"/>
                </a:solidFill>
                <a:latin typeface="Arial" pitchFamily="34" charset="0"/>
                <a:ea typeface="ＭＳ Ｐゴシック" pitchFamily="-60" charset="-128"/>
                <a:cs typeface="+mn-cs"/>
              </a:defRPr>
            </a:lvl6pPr>
            <a:lvl7pPr marL="2743200" algn="l" defTabSz="914400" rtl="0" eaLnBrk="1" latinLnBrk="0" hangingPunct="1">
              <a:defRPr sz="1300" i="1" kern="1200">
                <a:solidFill>
                  <a:schemeClr val="bg1"/>
                </a:solidFill>
                <a:latin typeface="Arial" pitchFamily="34" charset="0"/>
                <a:ea typeface="ＭＳ Ｐゴシック" pitchFamily="-60" charset="-128"/>
                <a:cs typeface="+mn-cs"/>
              </a:defRPr>
            </a:lvl7pPr>
            <a:lvl8pPr marL="3200400" algn="l" defTabSz="914400" rtl="0" eaLnBrk="1" latinLnBrk="0" hangingPunct="1">
              <a:defRPr sz="1300" i="1" kern="1200">
                <a:solidFill>
                  <a:schemeClr val="bg1"/>
                </a:solidFill>
                <a:latin typeface="Arial" pitchFamily="34" charset="0"/>
                <a:ea typeface="ＭＳ Ｐゴシック" pitchFamily="-60" charset="-128"/>
                <a:cs typeface="+mn-cs"/>
              </a:defRPr>
            </a:lvl8pPr>
            <a:lvl9pPr marL="3657600" algn="l" defTabSz="914400" rtl="0" eaLnBrk="1" latinLnBrk="0" hangingPunct="1">
              <a:defRPr sz="1300" i="1" kern="1200">
                <a:solidFill>
                  <a:schemeClr val="bg1"/>
                </a:solidFill>
                <a:latin typeface="Arial" pitchFamily="34" charset="0"/>
                <a:ea typeface="ＭＳ Ｐゴシック" pitchFamily="-60" charset="-128"/>
                <a:cs typeface="+mn-cs"/>
              </a:defRPr>
            </a:lvl9pPr>
          </a:lstStyle>
          <a:p>
            <a:r>
              <a:rPr lang="en-IN" sz="700" smtClean="0">
                <a:solidFill>
                  <a:schemeClr val="tx1"/>
                </a:solidFill>
              </a:rPr>
              <a:t>Copyright © 2016 Tech Mahindra. All Rights Reserved.</a:t>
            </a:r>
            <a:endParaRPr lang="en-IN" dirty="0">
              <a:solidFill>
                <a:schemeClr val="tx1"/>
              </a:solidFill>
            </a:endParaRPr>
          </a:p>
        </p:txBody>
      </p:sp>
    </p:spTree>
    <p:extLst>
      <p:ext uri="{BB962C8B-B14F-4D97-AF65-F5344CB8AC3E}">
        <p14:creationId xmlns:p14="http://schemas.microsoft.com/office/powerpoint/2010/main" val="2159439840"/>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4800" y="546100"/>
            <a:ext cx="6680200" cy="431800"/>
          </a:xfrm>
        </p:spPr>
        <p:txBody>
          <a:bodyPr/>
          <a:lstStyle/>
          <a:p>
            <a:r>
              <a:rPr lang="en-US" altLang="en-US" dirty="0" smtClean="0"/>
              <a:t>Running </a:t>
            </a:r>
            <a:r>
              <a:rPr lang="en-US" altLang="en-US" dirty="0" err="1" smtClean="0">
                <a:latin typeface="Book Antiqua" panose="02040602050305030304" pitchFamily="18" charset="0"/>
              </a:rPr>
              <a:t>TestSuite</a:t>
            </a:r>
            <a:endParaRPr lang="en-US" altLang="en-US" dirty="0" smtClean="0">
              <a:latin typeface="Book Antiqua" panose="02040602050305030304" pitchFamily="18" charset="0"/>
            </a:endParaRPr>
          </a:p>
        </p:txBody>
      </p:sp>
      <p:sp>
        <p:nvSpPr>
          <p:cNvPr id="27651" name="Rectangle 3"/>
          <p:cNvSpPr>
            <a:spLocks noGrp="1" noChangeArrowheads="1"/>
          </p:cNvSpPr>
          <p:nvPr>
            <p:ph type="body" sz="half" idx="1"/>
          </p:nvPr>
        </p:nvSpPr>
        <p:spPr>
          <a:xfrm>
            <a:off x="304800" y="838200"/>
            <a:ext cx="3657600" cy="5486400"/>
          </a:xfrm>
        </p:spPr>
        <p:txBody>
          <a:bodyPr/>
          <a:lstStyle/>
          <a:p>
            <a:endParaRPr lang="en-US" altLang="en-US" sz="1800" smtClean="0"/>
          </a:p>
          <a:p>
            <a:endParaRPr lang="en-US" altLang="en-US" sz="1800" smtClean="0"/>
          </a:p>
          <a:p>
            <a:endParaRPr lang="en-US" altLang="en-US" sz="1800" smtClean="0"/>
          </a:p>
          <a:p>
            <a:r>
              <a:rPr lang="en-US" altLang="en-US" sz="1800" smtClean="0"/>
              <a:t>Select </a:t>
            </a:r>
            <a:r>
              <a:rPr lang="en-US" altLang="en-US" sz="1800" smtClean="0">
                <a:latin typeface="Book Antiqua" panose="02040602050305030304" pitchFamily="18" charset="0"/>
              </a:rPr>
              <a:t>TestSuite</a:t>
            </a:r>
            <a:r>
              <a:rPr lang="en-US" altLang="en-US" sz="1800" smtClean="0"/>
              <a:t> class</a:t>
            </a:r>
          </a:p>
          <a:p>
            <a:r>
              <a:rPr lang="en-US" altLang="en-US" sz="1800" smtClean="0"/>
              <a:t>From the Run menu select </a:t>
            </a:r>
            <a:r>
              <a:rPr lang="en-US" altLang="en-US" sz="1800" smtClean="0">
                <a:solidFill>
                  <a:schemeClr val="hlink"/>
                </a:solidFill>
                <a:latin typeface="Arial" panose="020B0604020202020204" pitchFamily="34" charset="0"/>
              </a:rPr>
              <a:t>Run </a:t>
            </a:r>
            <a:r>
              <a:rPr lang="en-US" altLang="en-US" sz="1800" smtClean="0">
                <a:solidFill>
                  <a:schemeClr val="hlink"/>
                </a:solidFill>
                <a:latin typeface="Arial" panose="020B0604020202020204" pitchFamily="34" charset="0"/>
                <a:sym typeface="Wingdings" panose="05000000000000000000" pitchFamily="2" charset="2"/>
              </a:rPr>
              <a:t> </a:t>
            </a:r>
            <a:r>
              <a:rPr lang="en-US" altLang="en-US" sz="1800" smtClean="0">
                <a:solidFill>
                  <a:schemeClr val="hlink"/>
                </a:solidFill>
                <a:latin typeface="Arial" panose="020B0604020202020204" pitchFamily="34" charset="0"/>
              </a:rPr>
              <a:t>Run As </a:t>
            </a:r>
            <a:r>
              <a:rPr lang="en-US" altLang="en-US" sz="1800" smtClean="0">
                <a:solidFill>
                  <a:schemeClr val="hlink"/>
                </a:solidFill>
                <a:latin typeface="Arial" panose="020B0604020202020204" pitchFamily="34" charset="0"/>
                <a:sym typeface="Wingdings" panose="05000000000000000000" pitchFamily="2" charset="2"/>
              </a:rPr>
              <a:t> </a:t>
            </a:r>
            <a:r>
              <a:rPr lang="en-US" altLang="en-US" sz="1800" smtClean="0">
                <a:solidFill>
                  <a:schemeClr val="hlink"/>
                </a:solidFill>
                <a:latin typeface="Arial" panose="020B0604020202020204" pitchFamily="34" charset="0"/>
              </a:rPr>
              <a:t>JUnit Test</a:t>
            </a:r>
          </a:p>
          <a:p>
            <a:r>
              <a:rPr lang="en-US" altLang="en-US" sz="1800" smtClean="0"/>
              <a:t>This will run the test cases in your </a:t>
            </a:r>
            <a:r>
              <a:rPr lang="en-US" altLang="en-US" sz="1800" smtClean="0">
                <a:latin typeface="Book Antiqua" panose="02040602050305030304" pitchFamily="18" charset="0"/>
              </a:rPr>
              <a:t>TestSuite</a:t>
            </a:r>
            <a:r>
              <a:rPr lang="en-US" altLang="en-US" sz="1800" smtClean="0"/>
              <a:t> class</a:t>
            </a:r>
          </a:p>
          <a:p>
            <a:r>
              <a:rPr lang="en-US" altLang="en-US" sz="1800" smtClean="0"/>
              <a:t>You will then get a report in the JUnit Window</a:t>
            </a:r>
          </a:p>
          <a:p>
            <a:pPr>
              <a:buFont typeface="Wingdings" panose="05000000000000000000" pitchFamily="2" charset="2"/>
              <a:buNone/>
            </a:pPr>
            <a:endParaRPr lang="en-US" altLang="en-US" sz="2800" smtClean="0"/>
          </a:p>
        </p:txBody>
      </p:sp>
      <p:pic>
        <p:nvPicPr>
          <p:cNvPr id="27652"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038600" y="762000"/>
            <a:ext cx="5029200" cy="5562600"/>
          </a:xfrm>
          <a:noFill/>
        </p:spPr>
      </p:pic>
      <p:sp>
        <p:nvSpPr>
          <p:cNvPr id="5" name="Footer Placeholder 5"/>
          <p:cNvSpPr>
            <a:spLocks noGrp="1"/>
          </p:cNvSpPr>
          <p:nvPr>
            <p:ph type="ftr" sz="quarter" idx="4294967295"/>
          </p:nvPr>
        </p:nvSpPr>
        <p:spPr>
          <a:xfrm>
            <a:off x="6400800" y="6513682"/>
            <a:ext cx="2667000" cy="228600"/>
          </a:xfrm>
          <a:prstGeom prst="rect">
            <a:avLst/>
          </a:prstGeom>
        </p:spPr>
        <p:txBody>
          <a:bodyPr/>
          <a:lstStyle/>
          <a:p>
            <a:r>
              <a:rPr lang="en-IN" sz="700" dirty="0" smtClean="0">
                <a:solidFill>
                  <a:schemeClr val="tx1"/>
                </a:solidFill>
              </a:rPr>
              <a:t>Copyright © 2016 Tech Mahindra. All Rights Reserved.</a:t>
            </a:r>
            <a:endParaRPr lang="en-IN" dirty="0">
              <a:solidFill>
                <a:schemeClr val="tx1"/>
              </a:solidFill>
            </a:endParaRPr>
          </a:p>
        </p:txBody>
      </p:sp>
    </p:spTree>
    <p:extLst>
      <p:ext uri="{BB962C8B-B14F-4D97-AF65-F5344CB8AC3E}">
        <p14:creationId xmlns:p14="http://schemas.microsoft.com/office/powerpoint/2010/main" val="23540486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
          <p:cNvSpPr txBox="1">
            <a:spLocks noChangeArrowheads="1"/>
          </p:cNvSpPr>
          <p:nvPr/>
        </p:nvSpPr>
        <p:spPr bwMode="auto">
          <a:xfrm>
            <a:off x="596900" y="26622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lang="en-US" altLang="en-US" sz="5400" b="1" i="0" dirty="0">
              <a:solidFill>
                <a:srgbClr val="C00000"/>
              </a:solidFill>
              <a:latin typeface="Calibri" pitchFamily="34" charset="0"/>
              <a:cs typeface="Calibri" pitchFamily="34" charset="0"/>
            </a:endParaRPr>
          </a:p>
        </p:txBody>
      </p:sp>
      <p:sp>
        <p:nvSpPr>
          <p:cNvPr id="5" name="Title 4"/>
          <p:cNvSpPr>
            <a:spLocks noGrp="1"/>
          </p:cNvSpPr>
          <p:nvPr>
            <p:ph type="title"/>
          </p:nvPr>
        </p:nvSpPr>
        <p:spPr>
          <a:xfrm>
            <a:off x="1827214" y="2076679"/>
            <a:ext cx="5511800" cy="1446550"/>
          </a:xfrm>
        </p:spPr>
        <p:txBody>
          <a:bodyPr/>
          <a:lstStyle/>
          <a:p>
            <a:r>
              <a:rPr lang="en-IN" dirty="0"/>
              <a:t>Using Annotation </a:t>
            </a:r>
            <a:r>
              <a:rPr lang="en-IN" dirty="0" smtClean="0"/>
              <a:t>(@)</a:t>
            </a:r>
            <a:endParaRPr lang="en-IN" dirty="0"/>
          </a:p>
        </p:txBody>
      </p:sp>
      <p:sp>
        <p:nvSpPr>
          <p:cNvPr id="4" name="Footer Placeholder 3"/>
          <p:cNvSpPr>
            <a:spLocks noGrp="1"/>
          </p:cNvSpPr>
          <p:nvPr>
            <p:ph type="ftr" sz="quarter" idx="4294967295"/>
          </p:nvPr>
        </p:nvSpPr>
        <p:spPr>
          <a:xfrm>
            <a:off x="6477000" y="6583363"/>
            <a:ext cx="2667000" cy="228600"/>
          </a:xfrm>
        </p:spPr>
        <p:txBody>
          <a:bodyPr/>
          <a:lstStyle/>
          <a:p>
            <a:r>
              <a:rPr lang="en-IN" sz="700" dirty="0" smtClean="0"/>
              <a:t>Copyright © 2016 Tech Mahindra. All Rights Reserved.</a:t>
            </a:r>
            <a:endParaRPr lang="en-IN" dirty="0"/>
          </a:p>
        </p:txBody>
      </p:sp>
    </p:spTree>
    <p:extLst>
      <p:ext uri="{BB962C8B-B14F-4D97-AF65-F5344CB8AC3E}">
        <p14:creationId xmlns:p14="http://schemas.microsoft.com/office/powerpoint/2010/main" val="3625963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GB" altLang="en-US" smtClean="0"/>
              <a:t>Annotation in Junit</a:t>
            </a:r>
            <a:endParaRPr lang="en-US" altLang="en-US" smtClean="0"/>
          </a:p>
        </p:txBody>
      </p:sp>
      <p:sp>
        <p:nvSpPr>
          <p:cNvPr id="28675" name="Content Placeholder 2"/>
          <p:cNvSpPr>
            <a:spLocks noGrp="1"/>
          </p:cNvSpPr>
          <p:nvPr>
            <p:ph idx="1"/>
          </p:nvPr>
        </p:nvSpPr>
        <p:spPr>
          <a:xfrm>
            <a:off x="492125" y="1096105"/>
            <a:ext cx="8169275" cy="4985980"/>
          </a:xfrm>
        </p:spPr>
        <p:txBody>
          <a:bodyPr/>
          <a:lstStyle/>
          <a:p>
            <a:pPr marL="342900" indent="-342900">
              <a:buFont typeface="Wingdings" panose="05000000000000000000" pitchFamily="2" charset="2"/>
              <a:buNone/>
            </a:pPr>
            <a:r>
              <a:rPr lang="en-US" altLang="en-US" b="1" dirty="0" smtClean="0"/>
              <a:t>@Test</a:t>
            </a:r>
          </a:p>
          <a:p>
            <a:pPr marL="800100" lvl="1" indent="-342900">
              <a:buFont typeface="Wingdings" panose="05000000000000000000" pitchFamily="2" charset="2"/>
              <a:buChar char="§"/>
            </a:pPr>
            <a:r>
              <a:rPr lang="en-US" altLang="en-US" sz="1800" dirty="0" smtClean="0"/>
              <a:t>You don’t need to prefix your test cases with “test”. </a:t>
            </a:r>
          </a:p>
          <a:p>
            <a:pPr marL="800100" lvl="1" indent="-342900">
              <a:buFont typeface="Wingdings" panose="05000000000000000000" pitchFamily="2" charset="2"/>
              <a:buChar char="§"/>
            </a:pPr>
            <a:r>
              <a:rPr lang="en-US" altLang="en-US" sz="1800" dirty="0" smtClean="0"/>
              <a:t>In addition, your class does not need to extend from “</a:t>
            </a:r>
            <a:r>
              <a:rPr lang="en-US" altLang="en-US" sz="1800" dirty="0" err="1" smtClean="0"/>
              <a:t>TestCase</a:t>
            </a:r>
            <a:r>
              <a:rPr lang="en-US" altLang="en-US" sz="1800" dirty="0" smtClean="0"/>
              <a:t>” class.</a:t>
            </a:r>
          </a:p>
          <a:p>
            <a:pPr marL="800100" lvl="1" indent="-342900"/>
            <a:endParaRPr lang="en-US" altLang="en-US" sz="1800" dirty="0" smtClean="0"/>
          </a:p>
          <a:p>
            <a:pPr marL="457200" lvl="1" indent="0">
              <a:buNone/>
            </a:pPr>
            <a:r>
              <a:rPr lang="en-US" altLang="en-US" sz="1800" b="1" u="sng" dirty="0" smtClean="0"/>
              <a:t>Example</a:t>
            </a:r>
          </a:p>
          <a:p>
            <a:pPr lvl="2">
              <a:buFont typeface="Wingdings" panose="05000000000000000000" pitchFamily="2" charset="2"/>
              <a:buNone/>
            </a:pPr>
            <a:endParaRPr lang="en-US" altLang="en-US" sz="1800" dirty="0" smtClean="0"/>
          </a:p>
          <a:p>
            <a:pPr lvl="2">
              <a:buFont typeface="Wingdings" panose="05000000000000000000" pitchFamily="2" charset="2"/>
              <a:buNone/>
            </a:pPr>
            <a:r>
              <a:rPr lang="en-US" altLang="en-US" sz="1800" dirty="0" smtClean="0"/>
              <a:t>@Test</a:t>
            </a:r>
            <a:br>
              <a:rPr lang="en-US" altLang="en-US" sz="1800" dirty="0" smtClean="0"/>
            </a:br>
            <a:r>
              <a:rPr lang="en-US" altLang="en-US" sz="1800" dirty="0" smtClean="0"/>
              <a:t>public void addition()</a:t>
            </a:r>
          </a:p>
          <a:p>
            <a:pPr lvl="2">
              <a:buFont typeface="Wingdings" panose="05000000000000000000" pitchFamily="2" charset="2"/>
              <a:buNone/>
            </a:pPr>
            <a:r>
              <a:rPr lang="en-US" altLang="en-US" sz="1800" dirty="0" smtClean="0"/>
              <a:t> 	{</a:t>
            </a:r>
            <a:br>
              <a:rPr lang="en-US" altLang="en-US" sz="1800" dirty="0" smtClean="0"/>
            </a:br>
            <a:r>
              <a:rPr lang="en-US" altLang="en-US" sz="1800" dirty="0" smtClean="0"/>
              <a:t>	</a:t>
            </a:r>
            <a:r>
              <a:rPr lang="en-US" altLang="en-US" sz="1800" dirty="0" err="1" smtClean="0"/>
              <a:t>assertEquals</a:t>
            </a:r>
            <a:r>
              <a:rPr lang="en-US" altLang="en-US" sz="1800" dirty="0" smtClean="0"/>
              <a:t>(12, </a:t>
            </a:r>
            <a:r>
              <a:rPr lang="en-US" altLang="en-US" sz="1800" dirty="0" err="1" smtClean="0"/>
              <a:t>simpleMath.add</a:t>
            </a:r>
            <a:r>
              <a:rPr lang="en-US" altLang="en-US" sz="1800" dirty="0" smtClean="0"/>
              <a:t>(7, 5));</a:t>
            </a:r>
            <a:br>
              <a:rPr lang="en-US" altLang="en-US" sz="1800" dirty="0" smtClean="0"/>
            </a:br>
            <a:r>
              <a:rPr lang="en-US" altLang="en-US" sz="1800" dirty="0" smtClean="0"/>
              <a:t>}</a:t>
            </a:r>
          </a:p>
          <a:p>
            <a:pPr lvl="2">
              <a:buFont typeface="Wingdings" panose="05000000000000000000" pitchFamily="2" charset="2"/>
              <a:buNone/>
            </a:pPr>
            <a:r>
              <a:rPr lang="en-US" altLang="en-US" sz="1800" dirty="0" smtClean="0"/>
              <a:t>@Test</a:t>
            </a:r>
            <a:br>
              <a:rPr lang="en-US" altLang="en-US" sz="1800" dirty="0" smtClean="0"/>
            </a:br>
            <a:r>
              <a:rPr lang="en-US" altLang="en-US" sz="1800" dirty="0" smtClean="0"/>
              <a:t>public void subtraction()</a:t>
            </a:r>
          </a:p>
          <a:p>
            <a:pPr lvl="2">
              <a:buFont typeface="Wingdings" panose="05000000000000000000" pitchFamily="2" charset="2"/>
              <a:buNone/>
            </a:pPr>
            <a:r>
              <a:rPr lang="en-US" altLang="en-US" sz="1800" dirty="0" smtClean="0"/>
              <a:t>	 {</a:t>
            </a:r>
            <a:br>
              <a:rPr lang="en-US" altLang="en-US" sz="1800" dirty="0" smtClean="0"/>
            </a:br>
            <a:r>
              <a:rPr lang="en-US" altLang="en-US" sz="1800" dirty="0" smtClean="0"/>
              <a:t>	</a:t>
            </a:r>
            <a:r>
              <a:rPr lang="en-US" altLang="en-US" sz="1800" dirty="0" err="1" smtClean="0"/>
              <a:t>assertEquals</a:t>
            </a:r>
            <a:r>
              <a:rPr lang="en-US" altLang="en-US" sz="1800" dirty="0" smtClean="0"/>
              <a:t>(9, </a:t>
            </a:r>
            <a:r>
              <a:rPr lang="en-US" altLang="en-US" sz="1800" dirty="0" err="1" smtClean="0"/>
              <a:t>simpleMath.substract</a:t>
            </a:r>
            <a:r>
              <a:rPr lang="en-US" altLang="en-US" sz="1800" dirty="0" smtClean="0"/>
              <a:t>(12, 3));</a:t>
            </a:r>
            <a:br>
              <a:rPr lang="en-US" altLang="en-US" sz="1800" dirty="0" smtClean="0"/>
            </a:br>
            <a:r>
              <a:rPr lang="en-US" altLang="en-US" sz="1800" dirty="0" smtClean="0"/>
              <a:t>} </a:t>
            </a:r>
          </a:p>
          <a:p>
            <a:pPr marL="800100" lvl="1" indent="-342900"/>
            <a:endParaRPr lang="en-US" altLang="en-US" sz="1800" dirty="0" smtClean="0"/>
          </a:p>
          <a:p>
            <a:pPr marL="800100" lvl="1" indent="-342900"/>
            <a:endParaRPr lang="en-US" altLang="en-US" sz="1800" dirty="0" smtClean="0"/>
          </a:p>
        </p:txBody>
      </p:sp>
      <p:sp>
        <p:nvSpPr>
          <p:cNvPr id="4" name="Footer Placeholder 3"/>
          <p:cNvSpPr txBox="1">
            <a:spLocks/>
          </p:cNvSpPr>
          <p:nvPr/>
        </p:nvSpPr>
        <p:spPr>
          <a:xfrm>
            <a:off x="6477000" y="6583363"/>
            <a:ext cx="2667000" cy="228600"/>
          </a:xfrm>
          <a:prstGeom prst="rect">
            <a:avLst/>
          </a:prstGeom>
        </p:spPr>
        <p:txBody>
          <a:bodyPr vert="horz" lIns="91440" tIns="45720" rIns="91440" bIns="45720" rtlCol="0" anchor="ctr"/>
          <a:lstStyle>
            <a:defPPr>
              <a:defRPr lang="en-US"/>
            </a:defPPr>
            <a:lvl1pPr algn="l" rtl="0" fontAlgn="base">
              <a:lnSpc>
                <a:spcPts val="2400"/>
              </a:lnSpc>
              <a:spcBef>
                <a:spcPts val="1200"/>
              </a:spcBef>
              <a:spcAft>
                <a:spcPct val="0"/>
              </a:spcAft>
              <a:defRPr sz="700" b="1" i="1" kern="1200">
                <a:solidFill>
                  <a:schemeClr val="tx2">
                    <a:lumMod val="75000"/>
                  </a:schemeClr>
                </a:solidFill>
                <a:latin typeface="Arial" pitchFamily="34" charset="0"/>
                <a:ea typeface="ＭＳ Ｐゴシック" pitchFamily="-60" charset="-128"/>
                <a:cs typeface="+mn-cs"/>
              </a:defRPr>
            </a:lvl1pPr>
            <a:lvl2pPr marL="4572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2pPr>
            <a:lvl3pPr marL="9144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3pPr>
            <a:lvl4pPr marL="13716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4pPr>
            <a:lvl5pPr marL="18288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5pPr>
            <a:lvl6pPr marL="2286000" algn="l" defTabSz="914400" rtl="0" eaLnBrk="1" latinLnBrk="0" hangingPunct="1">
              <a:defRPr sz="1300" i="1" kern="1200">
                <a:solidFill>
                  <a:schemeClr val="bg1"/>
                </a:solidFill>
                <a:latin typeface="Arial" pitchFamily="34" charset="0"/>
                <a:ea typeface="ＭＳ Ｐゴシック" pitchFamily="-60" charset="-128"/>
                <a:cs typeface="+mn-cs"/>
              </a:defRPr>
            </a:lvl6pPr>
            <a:lvl7pPr marL="2743200" algn="l" defTabSz="914400" rtl="0" eaLnBrk="1" latinLnBrk="0" hangingPunct="1">
              <a:defRPr sz="1300" i="1" kern="1200">
                <a:solidFill>
                  <a:schemeClr val="bg1"/>
                </a:solidFill>
                <a:latin typeface="Arial" pitchFamily="34" charset="0"/>
                <a:ea typeface="ＭＳ Ｐゴシック" pitchFamily="-60" charset="-128"/>
                <a:cs typeface="+mn-cs"/>
              </a:defRPr>
            </a:lvl7pPr>
            <a:lvl8pPr marL="3200400" algn="l" defTabSz="914400" rtl="0" eaLnBrk="1" latinLnBrk="0" hangingPunct="1">
              <a:defRPr sz="1300" i="1" kern="1200">
                <a:solidFill>
                  <a:schemeClr val="bg1"/>
                </a:solidFill>
                <a:latin typeface="Arial" pitchFamily="34" charset="0"/>
                <a:ea typeface="ＭＳ Ｐゴシック" pitchFamily="-60" charset="-128"/>
                <a:cs typeface="+mn-cs"/>
              </a:defRPr>
            </a:lvl8pPr>
            <a:lvl9pPr marL="3657600" algn="l" defTabSz="914400" rtl="0" eaLnBrk="1" latinLnBrk="0" hangingPunct="1">
              <a:defRPr sz="1300" i="1" kern="1200">
                <a:solidFill>
                  <a:schemeClr val="bg1"/>
                </a:solidFill>
                <a:latin typeface="Arial" pitchFamily="34" charset="0"/>
                <a:ea typeface="ＭＳ Ｐゴシック" pitchFamily="-60" charset="-128"/>
                <a:cs typeface="+mn-cs"/>
              </a:defRPr>
            </a:lvl9pPr>
          </a:lstStyle>
          <a:p>
            <a:r>
              <a:rPr lang="en-IN" smtClean="0"/>
              <a:t>Copyright © 2016 Tech Mahindra. All Rights Reserved.</a:t>
            </a:r>
            <a:endParaRPr lang="en-IN" dirty="0"/>
          </a:p>
        </p:txBody>
      </p:sp>
    </p:spTree>
    <p:extLst>
      <p:ext uri="{BB962C8B-B14F-4D97-AF65-F5344CB8AC3E}">
        <p14:creationId xmlns:p14="http://schemas.microsoft.com/office/powerpoint/2010/main" val="1167718824"/>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GB" altLang="en-US" smtClean="0"/>
              <a:t>Annotation in Junit</a:t>
            </a:r>
            <a:endParaRPr lang="en-US" altLang="en-US" smtClean="0"/>
          </a:p>
        </p:txBody>
      </p:sp>
      <p:sp>
        <p:nvSpPr>
          <p:cNvPr id="3" name="Content Placeholder 2"/>
          <p:cNvSpPr>
            <a:spLocks noGrp="1"/>
          </p:cNvSpPr>
          <p:nvPr>
            <p:ph idx="1"/>
          </p:nvPr>
        </p:nvSpPr>
        <p:spPr>
          <a:xfrm>
            <a:off x="492125" y="1219200"/>
            <a:ext cx="8169275" cy="5539978"/>
          </a:xfrm>
        </p:spPr>
        <p:txBody>
          <a:bodyPr/>
          <a:lstStyle/>
          <a:p>
            <a:pPr marL="800100" lvl="1" indent="-342900">
              <a:buFont typeface="Wingdings" panose="05000000000000000000" pitchFamily="2" charset="2"/>
              <a:buNone/>
              <a:defRPr/>
            </a:pPr>
            <a:r>
              <a:rPr lang="en-US" sz="1800" b="1" dirty="0" smtClean="0"/>
              <a:t>@Before and @After</a:t>
            </a:r>
          </a:p>
          <a:p>
            <a:pPr marL="800100" lvl="1" indent="-342900">
              <a:buFont typeface="Wingdings" panose="05000000000000000000" pitchFamily="2" charset="2"/>
              <a:buChar char="§"/>
              <a:defRPr/>
            </a:pPr>
            <a:r>
              <a:rPr lang="en-US" sz="1800" dirty="0" smtClean="0"/>
              <a:t>We use @Before and @After annotations for “setup” and “tearDown” methods respectively. </a:t>
            </a:r>
          </a:p>
          <a:p>
            <a:pPr marL="800100" lvl="1" indent="-342900">
              <a:buFont typeface="Wingdings" panose="05000000000000000000" pitchFamily="2" charset="2"/>
              <a:buChar char="§"/>
              <a:defRPr/>
            </a:pPr>
            <a:r>
              <a:rPr lang="en-US" sz="1800" dirty="0" smtClean="0"/>
              <a:t> They run before and after every test case.</a:t>
            </a:r>
          </a:p>
          <a:p>
            <a:pPr marL="800100" lvl="1" indent="-342900">
              <a:buFont typeface="Wingdings" panose="05000000000000000000" pitchFamily="2" charset="2"/>
              <a:buChar char="§"/>
              <a:defRPr/>
            </a:pPr>
            <a:r>
              <a:rPr lang="en-US" sz="1800" dirty="0" smtClean="0"/>
              <a:t>Setup and teardown methods no longer have to be named as setup() and </a:t>
            </a:r>
            <a:r>
              <a:rPr lang="en-US" sz="1800" dirty="0" err="1" smtClean="0"/>
              <a:t>tearDown</a:t>
            </a:r>
            <a:r>
              <a:rPr lang="en-US" sz="1800" dirty="0" smtClean="0"/>
              <a:t>().</a:t>
            </a:r>
          </a:p>
          <a:p>
            <a:pPr marL="457200" lvl="1" indent="0">
              <a:buNone/>
              <a:defRPr/>
            </a:pPr>
            <a:endParaRPr lang="en-US" b="1" u="sng" dirty="0" smtClean="0"/>
          </a:p>
          <a:p>
            <a:pPr marL="457200" lvl="1" indent="0">
              <a:buNone/>
              <a:defRPr/>
            </a:pPr>
            <a:r>
              <a:rPr lang="en-US" b="1" u="sng" dirty="0" smtClean="0"/>
              <a:t>Example</a:t>
            </a:r>
            <a:endParaRPr lang="en-US" sz="1800" b="1" u="sng" dirty="0" smtClean="0"/>
          </a:p>
          <a:p>
            <a:pPr marL="800100" lvl="1" indent="-342900">
              <a:buFont typeface="Wingdings" panose="05000000000000000000" pitchFamily="2" charset="2"/>
              <a:buNone/>
              <a:defRPr/>
            </a:pPr>
            <a:endParaRPr lang="en-US" sz="1800" dirty="0" smtClean="0"/>
          </a:p>
          <a:p>
            <a:pPr marL="565150" lvl="3" indent="0">
              <a:buNone/>
              <a:defRPr/>
            </a:pPr>
            <a:r>
              <a:rPr lang="en-US" dirty="0" smtClean="0"/>
              <a:t>@</a:t>
            </a:r>
            <a:r>
              <a:rPr lang="en-US" dirty="0" smtClean="0"/>
              <a:t>Before</a:t>
            </a:r>
            <a:br>
              <a:rPr lang="en-US" dirty="0" smtClean="0"/>
            </a:br>
            <a:r>
              <a:rPr lang="en-US" dirty="0" smtClean="0"/>
              <a:t>public void </a:t>
            </a:r>
            <a:r>
              <a:rPr lang="en-US" dirty="0" err="1" smtClean="0"/>
              <a:t>runBeforeEveryTest</a:t>
            </a:r>
            <a:r>
              <a:rPr lang="en-US" dirty="0" smtClean="0"/>
              <a:t>() </a:t>
            </a:r>
            <a:r>
              <a:rPr lang="en-US" dirty="0" smtClean="0"/>
              <a:t>	{</a:t>
            </a:r>
            <a:r>
              <a:rPr lang="en-US" dirty="0" smtClean="0"/>
              <a:t/>
            </a:r>
            <a:br>
              <a:rPr lang="en-US" dirty="0" smtClean="0"/>
            </a:br>
            <a:r>
              <a:rPr lang="en-US" dirty="0" smtClean="0"/>
              <a:t>	</a:t>
            </a:r>
            <a:r>
              <a:rPr lang="en-US" dirty="0" err="1" smtClean="0"/>
              <a:t>simpleMath</a:t>
            </a:r>
            <a:r>
              <a:rPr lang="en-US" dirty="0" smtClean="0"/>
              <a:t> = new </a:t>
            </a:r>
            <a:r>
              <a:rPr lang="en-US" dirty="0" err="1" smtClean="0"/>
              <a:t>SimpleMath</a:t>
            </a:r>
            <a:r>
              <a:rPr lang="en-US" dirty="0" smtClean="0"/>
              <a:t>();</a:t>
            </a:r>
            <a:br>
              <a:rPr lang="en-US" dirty="0" smtClean="0"/>
            </a:br>
            <a:r>
              <a:rPr lang="en-US" dirty="0" smtClean="0"/>
              <a:t>}</a:t>
            </a:r>
          </a:p>
          <a:p>
            <a:pPr marL="565150" lvl="3" indent="0">
              <a:buNone/>
              <a:defRPr/>
            </a:pPr>
            <a:r>
              <a:rPr lang="en-US" dirty="0" smtClean="0"/>
              <a:t>@</a:t>
            </a:r>
            <a:r>
              <a:rPr lang="en-US" dirty="0" smtClean="0"/>
              <a:t>After</a:t>
            </a:r>
            <a:br>
              <a:rPr lang="en-US" dirty="0" smtClean="0"/>
            </a:br>
            <a:r>
              <a:rPr lang="en-US" dirty="0" smtClean="0"/>
              <a:t>public void </a:t>
            </a:r>
            <a:r>
              <a:rPr lang="en-US" dirty="0" err="1" smtClean="0"/>
              <a:t>runAfterEveryTest</a:t>
            </a:r>
            <a:r>
              <a:rPr lang="en-US" dirty="0" smtClean="0"/>
              <a:t>() </a:t>
            </a:r>
            <a:r>
              <a:rPr lang="en-US" dirty="0" smtClean="0"/>
              <a:t> {</a:t>
            </a:r>
            <a:r>
              <a:rPr lang="en-US" dirty="0" smtClean="0"/>
              <a:t/>
            </a:r>
            <a:br>
              <a:rPr lang="en-US" dirty="0" smtClean="0"/>
            </a:br>
            <a:r>
              <a:rPr lang="en-US" dirty="0" smtClean="0"/>
              <a:t>	</a:t>
            </a:r>
            <a:r>
              <a:rPr lang="en-US" dirty="0" err="1" smtClean="0"/>
              <a:t>simpleMath</a:t>
            </a:r>
            <a:r>
              <a:rPr lang="en-US" dirty="0" smtClean="0"/>
              <a:t> = null;</a:t>
            </a:r>
            <a:br>
              <a:rPr lang="en-US" dirty="0" smtClean="0"/>
            </a:br>
            <a:r>
              <a:rPr lang="en-US" dirty="0" smtClean="0"/>
              <a:t>} </a:t>
            </a:r>
          </a:p>
          <a:p>
            <a:pPr marL="800100" lvl="1" indent="-342900">
              <a:defRPr/>
            </a:pPr>
            <a:endParaRPr lang="en-US" sz="1800" dirty="0"/>
          </a:p>
        </p:txBody>
      </p:sp>
      <p:sp>
        <p:nvSpPr>
          <p:cNvPr id="4" name="Footer Placeholder 3"/>
          <p:cNvSpPr txBox="1">
            <a:spLocks/>
          </p:cNvSpPr>
          <p:nvPr/>
        </p:nvSpPr>
        <p:spPr>
          <a:xfrm>
            <a:off x="6477000" y="6583363"/>
            <a:ext cx="2667000" cy="228600"/>
          </a:xfrm>
          <a:prstGeom prst="rect">
            <a:avLst/>
          </a:prstGeom>
        </p:spPr>
        <p:txBody>
          <a:bodyPr vert="horz" lIns="91440" tIns="45720" rIns="91440" bIns="45720" rtlCol="0" anchor="ctr"/>
          <a:lstStyle>
            <a:defPPr>
              <a:defRPr lang="en-US"/>
            </a:defPPr>
            <a:lvl1pPr algn="l" rtl="0" fontAlgn="base">
              <a:lnSpc>
                <a:spcPts val="2400"/>
              </a:lnSpc>
              <a:spcBef>
                <a:spcPts val="1200"/>
              </a:spcBef>
              <a:spcAft>
                <a:spcPct val="0"/>
              </a:spcAft>
              <a:defRPr sz="700" b="1" i="1" kern="1200">
                <a:solidFill>
                  <a:schemeClr val="tx2">
                    <a:lumMod val="75000"/>
                  </a:schemeClr>
                </a:solidFill>
                <a:latin typeface="Arial" pitchFamily="34" charset="0"/>
                <a:ea typeface="ＭＳ Ｐゴシック" pitchFamily="-60" charset="-128"/>
                <a:cs typeface="+mn-cs"/>
              </a:defRPr>
            </a:lvl1pPr>
            <a:lvl2pPr marL="4572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2pPr>
            <a:lvl3pPr marL="9144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3pPr>
            <a:lvl4pPr marL="13716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4pPr>
            <a:lvl5pPr marL="18288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5pPr>
            <a:lvl6pPr marL="2286000" algn="l" defTabSz="914400" rtl="0" eaLnBrk="1" latinLnBrk="0" hangingPunct="1">
              <a:defRPr sz="1300" i="1" kern="1200">
                <a:solidFill>
                  <a:schemeClr val="bg1"/>
                </a:solidFill>
                <a:latin typeface="Arial" pitchFamily="34" charset="0"/>
                <a:ea typeface="ＭＳ Ｐゴシック" pitchFamily="-60" charset="-128"/>
                <a:cs typeface="+mn-cs"/>
              </a:defRPr>
            </a:lvl6pPr>
            <a:lvl7pPr marL="2743200" algn="l" defTabSz="914400" rtl="0" eaLnBrk="1" latinLnBrk="0" hangingPunct="1">
              <a:defRPr sz="1300" i="1" kern="1200">
                <a:solidFill>
                  <a:schemeClr val="bg1"/>
                </a:solidFill>
                <a:latin typeface="Arial" pitchFamily="34" charset="0"/>
                <a:ea typeface="ＭＳ Ｐゴシック" pitchFamily="-60" charset="-128"/>
                <a:cs typeface="+mn-cs"/>
              </a:defRPr>
            </a:lvl7pPr>
            <a:lvl8pPr marL="3200400" algn="l" defTabSz="914400" rtl="0" eaLnBrk="1" latinLnBrk="0" hangingPunct="1">
              <a:defRPr sz="1300" i="1" kern="1200">
                <a:solidFill>
                  <a:schemeClr val="bg1"/>
                </a:solidFill>
                <a:latin typeface="Arial" pitchFamily="34" charset="0"/>
                <a:ea typeface="ＭＳ Ｐゴシック" pitchFamily="-60" charset="-128"/>
                <a:cs typeface="+mn-cs"/>
              </a:defRPr>
            </a:lvl8pPr>
            <a:lvl9pPr marL="3657600" algn="l" defTabSz="914400" rtl="0" eaLnBrk="1" latinLnBrk="0" hangingPunct="1">
              <a:defRPr sz="1300" i="1" kern="1200">
                <a:solidFill>
                  <a:schemeClr val="bg1"/>
                </a:solidFill>
                <a:latin typeface="Arial" pitchFamily="34" charset="0"/>
                <a:ea typeface="ＭＳ Ｐゴシック" pitchFamily="-60" charset="-128"/>
                <a:cs typeface="+mn-cs"/>
              </a:defRPr>
            </a:lvl9pPr>
          </a:lstStyle>
          <a:p>
            <a:r>
              <a:rPr lang="en-IN" smtClean="0"/>
              <a:t>Copyright © 2016 Tech Mahindra. All Rights Reserved.</a:t>
            </a:r>
            <a:endParaRPr lang="en-IN" dirty="0"/>
          </a:p>
        </p:txBody>
      </p:sp>
    </p:spTree>
    <p:extLst>
      <p:ext uri="{BB962C8B-B14F-4D97-AF65-F5344CB8AC3E}">
        <p14:creationId xmlns:p14="http://schemas.microsoft.com/office/powerpoint/2010/main" val="1092281725"/>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5" name="Rectangle 3"/>
          <p:cNvSpPr>
            <a:spLocks noGrp="1" noChangeArrowheads="1"/>
          </p:cNvSpPr>
          <p:nvPr>
            <p:ph type="body" idx="1"/>
          </p:nvPr>
        </p:nvSpPr>
        <p:spPr>
          <a:prstGeom prst="rect">
            <a:avLst/>
          </a:prstGeom>
        </p:spPr>
        <p:txBody>
          <a:bodyPr/>
          <a:lstStyle/>
          <a:p>
            <a:pPr>
              <a:buClr>
                <a:srgbClr val="C00000"/>
              </a:buClr>
            </a:pPr>
            <a:r>
              <a:rPr lang="en-US" altLang="en-US" dirty="0"/>
              <a:t>Introduction to Junit</a:t>
            </a:r>
          </a:p>
          <a:p>
            <a:pPr>
              <a:buClr>
                <a:srgbClr val="C00000"/>
              </a:buClr>
            </a:pPr>
            <a:r>
              <a:rPr lang="en-US" altLang="en-US" dirty="0"/>
              <a:t>Uses and benefits of </a:t>
            </a:r>
            <a:r>
              <a:rPr lang="en-US" altLang="en-US" dirty="0" err="1"/>
              <a:t>Junit</a:t>
            </a:r>
            <a:endParaRPr lang="en-US" altLang="en-US" dirty="0"/>
          </a:p>
          <a:p>
            <a:pPr>
              <a:buClr>
                <a:srgbClr val="C00000"/>
              </a:buClr>
            </a:pPr>
            <a:r>
              <a:rPr lang="en-GB" altLang="en-US" dirty="0" err="1"/>
              <a:t>Junit</a:t>
            </a:r>
            <a:r>
              <a:rPr lang="en-GB" altLang="en-US" dirty="0"/>
              <a:t> Mechanics</a:t>
            </a:r>
          </a:p>
          <a:p>
            <a:pPr>
              <a:buClr>
                <a:srgbClr val="C00000"/>
              </a:buClr>
            </a:pPr>
            <a:r>
              <a:rPr lang="en-GB" altLang="en-US" dirty="0"/>
              <a:t>Test Method and </a:t>
            </a:r>
            <a:r>
              <a:rPr lang="en-CA" altLang="en-US" dirty="0"/>
              <a:t>Assertions </a:t>
            </a:r>
          </a:p>
          <a:p>
            <a:pPr>
              <a:buClr>
                <a:srgbClr val="C00000"/>
              </a:buClr>
            </a:pPr>
            <a:r>
              <a:rPr lang="en-GB" altLang="en-US" dirty="0"/>
              <a:t>Writing Test cases &amp; Test Suites</a:t>
            </a:r>
          </a:p>
          <a:p>
            <a:pPr>
              <a:buClr>
                <a:srgbClr val="C00000"/>
              </a:buClr>
            </a:pPr>
            <a:endParaRPr lang="en-US" altLang="en-US" dirty="0"/>
          </a:p>
        </p:txBody>
      </p:sp>
      <p:sp>
        <p:nvSpPr>
          <p:cNvPr id="3" name="Footer Placeholder 2"/>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5394630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GB" altLang="en-US" smtClean="0"/>
              <a:t>Annotation in Junit</a:t>
            </a:r>
            <a:endParaRPr lang="en-US" altLang="en-US" smtClean="0"/>
          </a:p>
        </p:txBody>
      </p:sp>
      <p:sp>
        <p:nvSpPr>
          <p:cNvPr id="3" name="Content Placeholder 2"/>
          <p:cNvSpPr>
            <a:spLocks noGrp="1"/>
          </p:cNvSpPr>
          <p:nvPr>
            <p:ph idx="1"/>
          </p:nvPr>
        </p:nvSpPr>
        <p:spPr>
          <a:xfrm>
            <a:off x="492125" y="1219200"/>
            <a:ext cx="8169275" cy="4985980"/>
          </a:xfrm>
        </p:spPr>
        <p:txBody>
          <a:bodyPr/>
          <a:lstStyle/>
          <a:p>
            <a:pPr marL="800100" lvl="1" indent="-342900">
              <a:buFont typeface="Wingdings" panose="05000000000000000000" pitchFamily="2" charset="2"/>
              <a:buNone/>
              <a:defRPr/>
            </a:pPr>
            <a:r>
              <a:rPr lang="en-US" sz="1800" b="1" dirty="0" smtClean="0"/>
              <a:t>@BeforeClass and @</a:t>
            </a:r>
            <a:r>
              <a:rPr lang="en-US" sz="1800" b="1" dirty="0" err="1" smtClean="0"/>
              <a:t>AfterClass</a:t>
            </a:r>
            <a:endParaRPr lang="en-US" sz="1800" b="1" dirty="0" smtClean="0"/>
          </a:p>
          <a:p>
            <a:pPr marL="800100" lvl="1" indent="-342900">
              <a:buFont typeface="Wingdings" panose="05000000000000000000" pitchFamily="2" charset="2"/>
              <a:buChar char="§"/>
              <a:defRPr/>
            </a:pPr>
            <a:r>
              <a:rPr lang="en-US" sz="1800" dirty="0" smtClean="0"/>
              <a:t>We use @BeforeClass and @AfterClass annotations for class wide “setup” and “tearDown” respectively. </a:t>
            </a:r>
          </a:p>
          <a:p>
            <a:pPr marL="800100" lvl="1" indent="-342900">
              <a:buFont typeface="Wingdings" panose="05000000000000000000" pitchFamily="2" charset="2"/>
              <a:buChar char="§"/>
              <a:defRPr/>
            </a:pPr>
            <a:r>
              <a:rPr lang="en-US" sz="1800" dirty="0" smtClean="0"/>
              <a:t> They run for one time before and after all test cases</a:t>
            </a:r>
          </a:p>
          <a:p>
            <a:pPr marL="800100" lvl="1" indent="-342900">
              <a:buFont typeface="Wingdings" panose="05000000000000000000" pitchFamily="2" charset="2"/>
              <a:buChar char="§"/>
              <a:defRPr/>
            </a:pPr>
            <a:r>
              <a:rPr lang="en-US" sz="1800" dirty="0" smtClean="0"/>
              <a:t>Methods with these annotations must be static</a:t>
            </a:r>
          </a:p>
          <a:p>
            <a:pPr marL="800100" lvl="1" indent="-342900">
              <a:buFont typeface="Wingdings" panose="05000000000000000000" pitchFamily="2" charset="2"/>
              <a:buChar char="§"/>
              <a:defRPr/>
            </a:pPr>
            <a:endParaRPr lang="en-US" sz="1800" dirty="0" smtClean="0"/>
          </a:p>
          <a:p>
            <a:pPr marL="800100" lvl="1" indent="-342900">
              <a:buFont typeface="Wingdings" panose="05000000000000000000" pitchFamily="2" charset="2"/>
              <a:buNone/>
              <a:defRPr/>
            </a:pPr>
            <a:r>
              <a:rPr lang="en-US" sz="1800" b="1" u="sng" dirty="0" smtClean="0"/>
              <a:t>Example </a:t>
            </a:r>
          </a:p>
          <a:p>
            <a:pPr marL="565150" lvl="3" indent="0">
              <a:buNone/>
              <a:defRPr/>
            </a:pPr>
            <a:r>
              <a:rPr lang="en-US" dirty="0" smtClean="0"/>
              <a:t>@BeforeClass</a:t>
            </a:r>
            <a:br>
              <a:rPr lang="en-US" dirty="0" smtClean="0"/>
            </a:br>
            <a:r>
              <a:rPr lang="en-US" dirty="0" smtClean="0"/>
              <a:t>public static void </a:t>
            </a:r>
            <a:r>
              <a:rPr lang="en-US" dirty="0" err="1" smtClean="0"/>
              <a:t>runBeforeClass</a:t>
            </a:r>
            <a:r>
              <a:rPr lang="en-US" dirty="0" smtClean="0"/>
              <a:t>() </a:t>
            </a:r>
          </a:p>
          <a:p>
            <a:pPr marL="565150" lvl="3" indent="0">
              <a:buNone/>
              <a:defRPr/>
            </a:pPr>
            <a:r>
              <a:rPr lang="en-US" dirty="0" smtClean="0"/>
              <a:t>{</a:t>
            </a:r>
            <a:br>
              <a:rPr lang="en-US" dirty="0" smtClean="0"/>
            </a:br>
            <a:r>
              <a:rPr lang="en-US" dirty="0" smtClean="0"/>
              <a:t>	// run for one time before all test cases</a:t>
            </a:r>
            <a:br>
              <a:rPr lang="en-US" dirty="0" smtClean="0"/>
            </a:br>
            <a:r>
              <a:rPr lang="en-US" dirty="0" smtClean="0"/>
              <a:t>}</a:t>
            </a:r>
          </a:p>
          <a:p>
            <a:pPr marL="565150" lvl="3" indent="0">
              <a:buNone/>
              <a:defRPr/>
            </a:pPr>
            <a:r>
              <a:rPr lang="en-US" dirty="0" smtClean="0"/>
              <a:t>@AfterClass</a:t>
            </a:r>
            <a:br>
              <a:rPr lang="en-US" dirty="0" smtClean="0"/>
            </a:br>
            <a:r>
              <a:rPr lang="en-US" dirty="0" smtClean="0"/>
              <a:t>public static void </a:t>
            </a:r>
            <a:r>
              <a:rPr lang="en-US" dirty="0" err="1" smtClean="0"/>
              <a:t>runAfterClass</a:t>
            </a:r>
            <a:r>
              <a:rPr lang="en-US" dirty="0" smtClean="0"/>
              <a:t>()</a:t>
            </a:r>
          </a:p>
          <a:p>
            <a:pPr marL="565150" lvl="3" indent="0">
              <a:buNone/>
              <a:defRPr/>
            </a:pPr>
            <a:r>
              <a:rPr lang="en-US" dirty="0" smtClean="0"/>
              <a:t> {</a:t>
            </a:r>
            <a:br>
              <a:rPr lang="en-US" dirty="0" smtClean="0"/>
            </a:br>
            <a:r>
              <a:rPr lang="en-US" dirty="0" smtClean="0"/>
              <a:t>	// run for one time after all test cases</a:t>
            </a:r>
            <a:br>
              <a:rPr lang="en-US" dirty="0" smtClean="0"/>
            </a:br>
            <a:r>
              <a:rPr lang="en-US" dirty="0" smtClean="0"/>
              <a:t>} </a:t>
            </a:r>
          </a:p>
          <a:p>
            <a:pPr marL="800100" lvl="1" indent="-342900">
              <a:defRPr/>
            </a:pPr>
            <a:endParaRPr lang="en-US" sz="1800" dirty="0"/>
          </a:p>
        </p:txBody>
      </p:sp>
      <p:sp>
        <p:nvSpPr>
          <p:cNvPr id="4" name="Footer Placeholder 3"/>
          <p:cNvSpPr txBox="1">
            <a:spLocks/>
          </p:cNvSpPr>
          <p:nvPr/>
        </p:nvSpPr>
        <p:spPr>
          <a:xfrm>
            <a:off x="6477000" y="6583363"/>
            <a:ext cx="2667000" cy="228600"/>
          </a:xfrm>
          <a:prstGeom prst="rect">
            <a:avLst/>
          </a:prstGeom>
        </p:spPr>
        <p:txBody>
          <a:bodyPr vert="horz" lIns="91440" tIns="45720" rIns="91440" bIns="45720" rtlCol="0" anchor="ctr"/>
          <a:lstStyle>
            <a:defPPr>
              <a:defRPr lang="en-US"/>
            </a:defPPr>
            <a:lvl1pPr algn="l" rtl="0" fontAlgn="base">
              <a:lnSpc>
                <a:spcPts val="2400"/>
              </a:lnSpc>
              <a:spcBef>
                <a:spcPts val="1200"/>
              </a:spcBef>
              <a:spcAft>
                <a:spcPct val="0"/>
              </a:spcAft>
              <a:defRPr sz="700" b="1" i="1" kern="1200">
                <a:solidFill>
                  <a:schemeClr val="tx2">
                    <a:lumMod val="75000"/>
                  </a:schemeClr>
                </a:solidFill>
                <a:latin typeface="Arial" pitchFamily="34" charset="0"/>
                <a:ea typeface="ＭＳ Ｐゴシック" pitchFamily="-60" charset="-128"/>
                <a:cs typeface="+mn-cs"/>
              </a:defRPr>
            </a:lvl1pPr>
            <a:lvl2pPr marL="4572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2pPr>
            <a:lvl3pPr marL="9144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3pPr>
            <a:lvl4pPr marL="13716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4pPr>
            <a:lvl5pPr marL="18288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5pPr>
            <a:lvl6pPr marL="2286000" algn="l" defTabSz="914400" rtl="0" eaLnBrk="1" latinLnBrk="0" hangingPunct="1">
              <a:defRPr sz="1300" i="1" kern="1200">
                <a:solidFill>
                  <a:schemeClr val="bg1"/>
                </a:solidFill>
                <a:latin typeface="Arial" pitchFamily="34" charset="0"/>
                <a:ea typeface="ＭＳ Ｐゴシック" pitchFamily="-60" charset="-128"/>
                <a:cs typeface="+mn-cs"/>
              </a:defRPr>
            </a:lvl6pPr>
            <a:lvl7pPr marL="2743200" algn="l" defTabSz="914400" rtl="0" eaLnBrk="1" latinLnBrk="0" hangingPunct="1">
              <a:defRPr sz="1300" i="1" kern="1200">
                <a:solidFill>
                  <a:schemeClr val="bg1"/>
                </a:solidFill>
                <a:latin typeface="Arial" pitchFamily="34" charset="0"/>
                <a:ea typeface="ＭＳ Ｐゴシック" pitchFamily="-60" charset="-128"/>
                <a:cs typeface="+mn-cs"/>
              </a:defRPr>
            </a:lvl7pPr>
            <a:lvl8pPr marL="3200400" algn="l" defTabSz="914400" rtl="0" eaLnBrk="1" latinLnBrk="0" hangingPunct="1">
              <a:defRPr sz="1300" i="1" kern="1200">
                <a:solidFill>
                  <a:schemeClr val="bg1"/>
                </a:solidFill>
                <a:latin typeface="Arial" pitchFamily="34" charset="0"/>
                <a:ea typeface="ＭＳ Ｐゴシック" pitchFamily="-60" charset="-128"/>
                <a:cs typeface="+mn-cs"/>
              </a:defRPr>
            </a:lvl8pPr>
            <a:lvl9pPr marL="3657600" algn="l" defTabSz="914400" rtl="0" eaLnBrk="1" latinLnBrk="0" hangingPunct="1">
              <a:defRPr sz="1300" i="1" kern="1200">
                <a:solidFill>
                  <a:schemeClr val="bg1"/>
                </a:solidFill>
                <a:latin typeface="Arial" pitchFamily="34" charset="0"/>
                <a:ea typeface="ＭＳ Ｐゴシック" pitchFamily="-60" charset="-128"/>
                <a:cs typeface="+mn-cs"/>
              </a:defRPr>
            </a:lvl9pPr>
          </a:lstStyle>
          <a:p>
            <a:r>
              <a:rPr lang="en-IN" smtClean="0"/>
              <a:t>Copyright © 2016 Tech Mahindra. All Rights Reserved.</a:t>
            </a:r>
            <a:endParaRPr lang="en-IN" dirty="0"/>
          </a:p>
        </p:txBody>
      </p:sp>
    </p:spTree>
    <p:extLst>
      <p:ext uri="{BB962C8B-B14F-4D97-AF65-F5344CB8AC3E}">
        <p14:creationId xmlns:p14="http://schemas.microsoft.com/office/powerpoint/2010/main" val="1737866131"/>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GB" altLang="en-US" smtClean="0"/>
              <a:t>Annotation in Junit</a:t>
            </a:r>
            <a:endParaRPr lang="en-US" altLang="en-US" smtClean="0"/>
          </a:p>
        </p:txBody>
      </p:sp>
      <p:sp>
        <p:nvSpPr>
          <p:cNvPr id="31747" name="Content Placeholder 2"/>
          <p:cNvSpPr>
            <a:spLocks noGrp="1"/>
          </p:cNvSpPr>
          <p:nvPr>
            <p:ph idx="1"/>
          </p:nvPr>
        </p:nvSpPr>
        <p:spPr>
          <a:xfrm>
            <a:off x="228600" y="685800"/>
            <a:ext cx="8610600" cy="5539978"/>
          </a:xfrm>
        </p:spPr>
        <p:txBody>
          <a:bodyPr/>
          <a:lstStyle/>
          <a:p>
            <a:pPr marL="800100" lvl="1" indent="-342900">
              <a:buFont typeface="Wingdings" panose="05000000000000000000" pitchFamily="2" charset="2"/>
              <a:buNone/>
            </a:pPr>
            <a:endParaRPr lang="en-US" altLang="en-US" sz="1800" b="1" dirty="0" smtClean="0"/>
          </a:p>
          <a:p>
            <a:pPr marL="800100" lvl="1" indent="-342900">
              <a:buFont typeface="Wingdings" panose="05000000000000000000" pitchFamily="2" charset="2"/>
              <a:buNone/>
            </a:pPr>
            <a:r>
              <a:rPr lang="en-US" altLang="en-US" sz="1800" b="1" dirty="0" smtClean="0"/>
              <a:t>Exception Handling</a:t>
            </a:r>
          </a:p>
          <a:p>
            <a:pPr marL="800100" lvl="1" indent="-342900">
              <a:buFont typeface="Wingdings" panose="05000000000000000000" pitchFamily="2" charset="2"/>
              <a:buNone/>
            </a:pPr>
            <a:endParaRPr lang="en-US" altLang="en-US" sz="1800" dirty="0" smtClean="0"/>
          </a:p>
          <a:p>
            <a:pPr marL="1203325" lvl="2" indent="-342900">
              <a:buFont typeface="Wingdings" panose="05000000000000000000" pitchFamily="2" charset="2"/>
              <a:buChar char="§"/>
            </a:pPr>
            <a:r>
              <a:rPr lang="en-US" altLang="en-US" sz="1800" dirty="0" smtClean="0"/>
              <a:t>Use “expected” </a:t>
            </a:r>
            <a:r>
              <a:rPr lang="en-US" altLang="en-US" sz="1800" dirty="0" err="1" smtClean="0"/>
              <a:t>paramater</a:t>
            </a:r>
            <a:r>
              <a:rPr lang="en-US" altLang="en-US" sz="1800" dirty="0" smtClean="0"/>
              <a:t> with @Test annotation for test cases that expect exception. </a:t>
            </a:r>
          </a:p>
          <a:p>
            <a:pPr marL="1203325" lvl="2" indent="-342900">
              <a:buFont typeface="Wingdings" panose="05000000000000000000" pitchFamily="2" charset="2"/>
              <a:buChar char="§"/>
            </a:pPr>
            <a:r>
              <a:rPr lang="en-US" altLang="en-US" sz="1800" dirty="0" smtClean="0"/>
              <a:t>Write the class name of the exception that will be thrown.. </a:t>
            </a:r>
          </a:p>
          <a:p>
            <a:pPr marL="800100" lvl="1" indent="-342900">
              <a:buFont typeface="Wingdings" panose="05000000000000000000" pitchFamily="2" charset="2"/>
              <a:buNone/>
            </a:pPr>
            <a:endParaRPr lang="en-US" altLang="en-US" sz="1800" dirty="0" smtClean="0"/>
          </a:p>
          <a:p>
            <a:pPr marL="800100" lvl="1" indent="-342900">
              <a:buFont typeface="Wingdings" panose="05000000000000000000" pitchFamily="2" charset="2"/>
              <a:buNone/>
            </a:pPr>
            <a:r>
              <a:rPr lang="en-US" altLang="en-US" sz="1800" b="1" dirty="0" smtClean="0"/>
              <a:t>	</a:t>
            </a:r>
            <a:r>
              <a:rPr lang="en-US" altLang="en-US" sz="1800" b="1" u="sng" dirty="0" smtClean="0"/>
              <a:t>Example</a:t>
            </a:r>
          </a:p>
          <a:p>
            <a:pPr>
              <a:buFont typeface="Wingdings" panose="05000000000000000000" pitchFamily="2" charset="2"/>
              <a:buNone/>
            </a:pPr>
            <a:r>
              <a:rPr lang="en-US" altLang="en-US" sz="1800" dirty="0" smtClean="0"/>
              <a:t>  			@Test(expected = </a:t>
            </a:r>
            <a:r>
              <a:rPr lang="en-US" altLang="en-US" sz="1800" dirty="0" err="1" smtClean="0"/>
              <a:t>ArithmeticException.class</a:t>
            </a:r>
            <a:r>
              <a:rPr lang="en-US" altLang="en-US" sz="1800" dirty="0" smtClean="0"/>
              <a:t>)</a:t>
            </a:r>
            <a:br>
              <a:rPr lang="en-US" altLang="en-US" sz="1800" dirty="0" smtClean="0"/>
            </a:br>
            <a:r>
              <a:rPr lang="en-US" altLang="en-US" sz="1800" dirty="0" smtClean="0"/>
              <a:t>		public void </a:t>
            </a:r>
            <a:r>
              <a:rPr lang="en-US" altLang="en-US" sz="1800" dirty="0" err="1" smtClean="0"/>
              <a:t>divisionWithException</a:t>
            </a:r>
            <a:r>
              <a:rPr lang="en-US" altLang="en-US" sz="1800" dirty="0" smtClean="0"/>
              <a:t>() </a:t>
            </a:r>
          </a:p>
          <a:p>
            <a:pPr>
              <a:buFont typeface="Wingdings" panose="05000000000000000000" pitchFamily="2" charset="2"/>
              <a:buNone/>
            </a:pPr>
            <a:r>
              <a:rPr lang="en-US" altLang="en-US" sz="1800" dirty="0" smtClean="0"/>
              <a:t>			{</a:t>
            </a:r>
            <a:br>
              <a:rPr lang="en-US" altLang="en-US" sz="1800" dirty="0" smtClean="0"/>
            </a:br>
            <a:r>
              <a:rPr lang="en-US" altLang="en-US" sz="1800" dirty="0" smtClean="0"/>
              <a:t>		// divide by zero</a:t>
            </a:r>
            <a:br>
              <a:rPr lang="en-US" altLang="en-US" sz="1800" dirty="0" smtClean="0"/>
            </a:br>
            <a:r>
              <a:rPr lang="en-US" altLang="en-US" sz="1800" dirty="0" smtClean="0"/>
              <a:t>		</a:t>
            </a:r>
            <a:r>
              <a:rPr lang="en-US" altLang="en-US" sz="1800" dirty="0" err="1" smtClean="0"/>
              <a:t>simpleMath.divide</a:t>
            </a:r>
            <a:r>
              <a:rPr lang="en-US" altLang="en-US" sz="1800" dirty="0" smtClean="0"/>
              <a:t>(1, 0);</a:t>
            </a:r>
            <a:br>
              <a:rPr lang="en-US" altLang="en-US" sz="1800" dirty="0" smtClean="0"/>
            </a:br>
            <a:r>
              <a:rPr lang="en-US" altLang="en-US" sz="1800" dirty="0" smtClean="0"/>
              <a:t>		} </a:t>
            </a:r>
          </a:p>
          <a:p>
            <a:pPr marL="800100" lvl="1" indent="-342900">
              <a:buFont typeface="Wingdings" panose="05000000000000000000" pitchFamily="2" charset="2"/>
              <a:buNone/>
            </a:pPr>
            <a:r>
              <a:rPr lang="en-US" altLang="en-US" sz="1800" b="1" dirty="0" smtClean="0"/>
              <a:t>Timeout</a:t>
            </a:r>
            <a:endParaRPr lang="en-US" altLang="en-US" sz="1800" dirty="0" smtClean="0"/>
          </a:p>
          <a:p>
            <a:pPr marL="1203325" lvl="2" indent="-342900">
              <a:buFont typeface="Wingdings" panose="05000000000000000000" pitchFamily="2" charset="2"/>
              <a:buChar char="§"/>
            </a:pPr>
            <a:r>
              <a:rPr lang="en-US" altLang="en-US" sz="1800" dirty="0" smtClean="0"/>
              <a:t>The test fails when the timeout period exceeds.</a:t>
            </a:r>
          </a:p>
          <a:p>
            <a:pPr marL="1203325" lvl="2" indent="-342900">
              <a:buFont typeface="Wingdings" panose="05000000000000000000" pitchFamily="2" charset="2"/>
              <a:buNone/>
            </a:pPr>
            <a:endParaRPr lang="en-US" altLang="en-US" sz="600" dirty="0" smtClean="0"/>
          </a:p>
          <a:p>
            <a:pPr marL="1203325" lvl="2" indent="-342900">
              <a:buFont typeface="Wingdings" panose="05000000000000000000" pitchFamily="2" charset="2"/>
              <a:buNone/>
            </a:pPr>
            <a:r>
              <a:rPr lang="en-US" altLang="en-US" sz="1800" dirty="0" smtClean="0"/>
              <a:t>    	@Test(timeout = 1000)</a:t>
            </a:r>
            <a:r>
              <a:rPr lang="en-US" altLang="en-US" sz="800" dirty="0" smtClean="0"/>
              <a:t/>
            </a:r>
            <a:br>
              <a:rPr lang="en-US" altLang="en-US" sz="800" dirty="0" smtClean="0"/>
            </a:br>
            <a:endParaRPr lang="en-US" altLang="en-US" sz="600" dirty="0" smtClean="0"/>
          </a:p>
          <a:p>
            <a:pPr marL="1203325" lvl="2" indent="-342900">
              <a:buFont typeface="Wingdings" panose="05000000000000000000" pitchFamily="2" charset="2"/>
              <a:buChar char="§"/>
            </a:pPr>
            <a:endParaRPr lang="en-US" altLang="en-US" sz="600" b="1" dirty="0" smtClean="0"/>
          </a:p>
          <a:p>
            <a:pPr>
              <a:buFont typeface="Wingdings" panose="05000000000000000000" pitchFamily="2" charset="2"/>
              <a:buNone/>
            </a:pPr>
            <a:endParaRPr lang="en-US" altLang="en-US" sz="1800" dirty="0" smtClean="0"/>
          </a:p>
          <a:p>
            <a:pPr marL="800100" lvl="1" indent="-342900"/>
            <a:endParaRPr lang="en-US" altLang="en-US" sz="1800" dirty="0" smtClean="0"/>
          </a:p>
        </p:txBody>
      </p:sp>
      <p:sp>
        <p:nvSpPr>
          <p:cNvPr id="4" name="Footer Placeholder 3"/>
          <p:cNvSpPr txBox="1">
            <a:spLocks/>
          </p:cNvSpPr>
          <p:nvPr/>
        </p:nvSpPr>
        <p:spPr>
          <a:xfrm>
            <a:off x="6477000" y="6583363"/>
            <a:ext cx="2667000" cy="228600"/>
          </a:xfrm>
          <a:prstGeom prst="rect">
            <a:avLst/>
          </a:prstGeom>
        </p:spPr>
        <p:txBody>
          <a:bodyPr vert="horz" lIns="91440" tIns="45720" rIns="91440" bIns="45720" rtlCol="0" anchor="ctr"/>
          <a:lstStyle>
            <a:defPPr>
              <a:defRPr lang="en-US"/>
            </a:defPPr>
            <a:lvl1pPr algn="l" rtl="0" fontAlgn="base">
              <a:lnSpc>
                <a:spcPts val="2400"/>
              </a:lnSpc>
              <a:spcBef>
                <a:spcPts val="1200"/>
              </a:spcBef>
              <a:spcAft>
                <a:spcPct val="0"/>
              </a:spcAft>
              <a:defRPr sz="700" b="1" i="1" kern="1200">
                <a:solidFill>
                  <a:schemeClr val="tx2">
                    <a:lumMod val="75000"/>
                  </a:schemeClr>
                </a:solidFill>
                <a:latin typeface="Arial" pitchFamily="34" charset="0"/>
                <a:ea typeface="ＭＳ Ｐゴシック" pitchFamily="-60" charset="-128"/>
                <a:cs typeface="+mn-cs"/>
              </a:defRPr>
            </a:lvl1pPr>
            <a:lvl2pPr marL="4572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2pPr>
            <a:lvl3pPr marL="9144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3pPr>
            <a:lvl4pPr marL="13716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4pPr>
            <a:lvl5pPr marL="18288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5pPr>
            <a:lvl6pPr marL="2286000" algn="l" defTabSz="914400" rtl="0" eaLnBrk="1" latinLnBrk="0" hangingPunct="1">
              <a:defRPr sz="1300" i="1" kern="1200">
                <a:solidFill>
                  <a:schemeClr val="bg1"/>
                </a:solidFill>
                <a:latin typeface="Arial" pitchFamily="34" charset="0"/>
                <a:ea typeface="ＭＳ Ｐゴシック" pitchFamily="-60" charset="-128"/>
                <a:cs typeface="+mn-cs"/>
              </a:defRPr>
            </a:lvl6pPr>
            <a:lvl7pPr marL="2743200" algn="l" defTabSz="914400" rtl="0" eaLnBrk="1" latinLnBrk="0" hangingPunct="1">
              <a:defRPr sz="1300" i="1" kern="1200">
                <a:solidFill>
                  <a:schemeClr val="bg1"/>
                </a:solidFill>
                <a:latin typeface="Arial" pitchFamily="34" charset="0"/>
                <a:ea typeface="ＭＳ Ｐゴシック" pitchFamily="-60" charset="-128"/>
                <a:cs typeface="+mn-cs"/>
              </a:defRPr>
            </a:lvl7pPr>
            <a:lvl8pPr marL="3200400" algn="l" defTabSz="914400" rtl="0" eaLnBrk="1" latinLnBrk="0" hangingPunct="1">
              <a:defRPr sz="1300" i="1" kern="1200">
                <a:solidFill>
                  <a:schemeClr val="bg1"/>
                </a:solidFill>
                <a:latin typeface="Arial" pitchFamily="34" charset="0"/>
                <a:ea typeface="ＭＳ Ｐゴシック" pitchFamily="-60" charset="-128"/>
                <a:cs typeface="+mn-cs"/>
              </a:defRPr>
            </a:lvl8pPr>
            <a:lvl9pPr marL="3657600" algn="l" defTabSz="914400" rtl="0" eaLnBrk="1" latinLnBrk="0" hangingPunct="1">
              <a:defRPr sz="1300" i="1" kern="1200">
                <a:solidFill>
                  <a:schemeClr val="bg1"/>
                </a:solidFill>
                <a:latin typeface="Arial" pitchFamily="34" charset="0"/>
                <a:ea typeface="ＭＳ Ｐゴシック" pitchFamily="-60" charset="-128"/>
                <a:cs typeface="+mn-cs"/>
              </a:defRPr>
            </a:lvl9pPr>
          </a:lstStyle>
          <a:p>
            <a:r>
              <a:rPr lang="en-IN" smtClean="0"/>
              <a:t>Copyright © 2016 Tech Mahindra. All Rights Reserved.</a:t>
            </a:r>
            <a:endParaRPr lang="en-IN" dirty="0"/>
          </a:p>
        </p:txBody>
      </p:sp>
    </p:spTree>
    <p:extLst>
      <p:ext uri="{BB962C8B-B14F-4D97-AF65-F5344CB8AC3E}">
        <p14:creationId xmlns:p14="http://schemas.microsoft.com/office/powerpoint/2010/main" val="2876037229"/>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5" name="Rectangle 3"/>
          <p:cNvSpPr>
            <a:spLocks noGrp="1" noChangeArrowheads="1"/>
          </p:cNvSpPr>
          <p:nvPr>
            <p:ph type="body" idx="1"/>
          </p:nvPr>
        </p:nvSpPr>
        <p:spPr>
          <a:prstGeom prst="rect">
            <a:avLst/>
          </a:prstGeom>
        </p:spPr>
        <p:txBody>
          <a:bodyPr/>
          <a:lstStyle/>
          <a:p>
            <a:pPr eaLnBrk="1" hangingPunct="1">
              <a:buFont typeface="Wingdings" pitchFamily="2" charset="2"/>
              <a:buNone/>
            </a:pPr>
            <a:endParaRPr lang="en-US" altLang="en-US" sz="1800" dirty="0" smtClean="0">
              <a:solidFill>
                <a:schemeClr val="tx1"/>
              </a:solidFill>
            </a:endParaRPr>
          </a:p>
          <a:p>
            <a:pPr>
              <a:buClr>
                <a:srgbClr val="C00000"/>
              </a:buClr>
            </a:pPr>
            <a:r>
              <a:rPr lang="en-US" altLang="en-US" dirty="0" smtClean="0"/>
              <a:t>Introduction to </a:t>
            </a:r>
            <a:r>
              <a:rPr lang="en-US" altLang="en-US" dirty="0" err="1" smtClean="0"/>
              <a:t>Junit</a:t>
            </a:r>
            <a:endParaRPr lang="en-US" altLang="en-US" dirty="0" smtClean="0"/>
          </a:p>
          <a:p>
            <a:pPr>
              <a:buClr>
                <a:srgbClr val="C00000"/>
              </a:buClr>
            </a:pPr>
            <a:r>
              <a:rPr lang="en-US" altLang="en-US" dirty="0" smtClean="0"/>
              <a:t>Benefits </a:t>
            </a:r>
            <a:r>
              <a:rPr lang="en-US" altLang="en-US" dirty="0" smtClean="0"/>
              <a:t>of Junit</a:t>
            </a:r>
          </a:p>
          <a:p>
            <a:pPr>
              <a:buClr>
                <a:srgbClr val="C00000"/>
              </a:buClr>
            </a:pPr>
            <a:r>
              <a:rPr lang="en-GB" altLang="en-US" dirty="0" err="1" smtClean="0"/>
              <a:t>Junit</a:t>
            </a:r>
            <a:r>
              <a:rPr lang="en-GB" altLang="en-US" dirty="0" smtClean="0"/>
              <a:t> Mechanics</a:t>
            </a:r>
          </a:p>
          <a:p>
            <a:pPr>
              <a:buClr>
                <a:srgbClr val="C00000"/>
              </a:buClr>
            </a:pPr>
            <a:r>
              <a:rPr lang="en-GB" altLang="en-US" dirty="0" smtClean="0"/>
              <a:t>Test Method and </a:t>
            </a:r>
            <a:r>
              <a:rPr lang="en-CA" altLang="en-US" dirty="0" smtClean="0"/>
              <a:t>Assertions </a:t>
            </a:r>
          </a:p>
          <a:p>
            <a:pPr>
              <a:buClr>
                <a:srgbClr val="C00000"/>
              </a:buClr>
            </a:pPr>
            <a:r>
              <a:rPr lang="en-GB" altLang="en-US" dirty="0" smtClean="0"/>
              <a:t>Writing Test cases &amp; Test Suites</a:t>
            </a:r>
          </a:p>
          <a:p>
            <a:pPr eaLnBrk="1" hangingPunct="1">
              <a:buClr>
                <a:srgbClr val="FF0000"/>
              </a:buClr>
              <a:buFont typeface="Wingdings" pitchFamily="2" charset="2"/>
              <a:buNone/>
            </a:pPr>
            <a:endParaRPr lang="en-US" altLang="en-US" dirty="0" smtClean="0"/>
          </a:p>
        </p:txBody>
      </p:sp>
      <p:sp>
        <p:nvSpPr>
          <p:cNvPr id="3" name="Footer Placeholder 2"/>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41517453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sz="5400" dirty="0">
                <a:solidFill>
                  <a:srgbClr val="C00000"/>
                </a:solidFill>
              </a:rPr>
              <a:t>Log4J</a:t>
            </a:r>
            <a:endParaRPr lang="en-US" sz="5400" dirty="0" smtClean="0">
              <a:solidFill>
                <a:srgbClr val="C00000"/>
              </a:solidFill>
            </a:endParaRPr>
          </a:p>
        </p:txBody>
      </p:sp>
      <p:sp>
        <p:nvSpPr>
          <p:cNvPr id="4" name="Footer Placeholder 3"/>
          <p:cNvSpPr>
            <a:spLocks noGrp="1"/>
          </p:cNvSpPr>
          <p:nvPr>
            <p:ph type="ftr" sz="quarter" idx="4294967295"/>
          </p:nvPr>
        </p:nvSpPr>
        <p:spPr>
          <a:xfrm>
            <a:off x="6477000" y="6583363"/>
            <a:ext cx="2667000" cy="228600"/>
          </a:xfrm>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6444661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302929" y="2362127"/>
            <a:ext cx="8544207" cy="1054173"/>
          </a:xfrm>
          <a:prstGeom prst="rect">
            <a:avLst/>
          </a:prstGeom>
        </p:spPr>
        <p:txBody>
          <a:bodyPr/>
          <a:lst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00000"/>
              </a:lnSpc>
            </a:pPr>
            <a:endParaRPr lang="en-IN" sz="2000" i="0" dirty="0"/>
          </a:p>
        </p:txBody>
      </p:sp>
      <p:sp>
        <p:nvSpPr>
          <p:cNvPr id="5" name="Rectangle 2"/>
          <p:cNvSpPr txBox="1">
            <a:spLocks noChangeArrowheads="1"/>
          </p:cNvSpPr>
          <p:nvPr/>
        </p:nvSpPr>
        <p:spPr>
          <a:xfrm>
            <a:off x="431797" y="786568"/>
            <a:ext cx="4038601" cy="483432"/>
          </a:xfrm>
          <a:prstGeom prst="rect">
            <a:avLst/>
          </a:prstGeom>
        </p:spPr>
        <p:txBody>
          <a:bodyPr/>
          <a:lst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a:lstStyle>
          <a:p>
            <a:pPr fontAlgn="auto">
              <a:lnSpc>
                <a:spcPct val="100000"/>
              </a:lnSpc>
              <a:spcAft>
                <a:spcPts val="0"/>
              </a:spcAft>
            </a:pPr>
            <a:endParaRPr lang="en-IN" sz="4000" i="0" dirty="0">
              <a:solidFill>
                <a:srgbClr val="C00000"/>
              </a:solidFill>
              <a:latin typeface="Calibri" pitchFamily="34" charset="0"/>
              <a:cs typeface="Calibri" pitchFamily="34" charset="0"/>
            </a:endParaRPr>
          </a:p>
        </p:txBody>
      </p:sp>
      <p:sp>
        <p:nvSpPr>
          <p:cNvPr id="2" name="Title 1"/>
          <p:cNvSpPr>
            <a:spLocks noGrp="1"/>
          </p:cNvSpPr>
          <p:nvPr>
            <p:ph type="title"/>
          </p:nvPr>
        </p:nvSpPr>
        <p:spPr/>
        <p:txBody>
          <a:bodyPr/>
          <a:lstStyle/>
          <a:p>
            <a:r>
              <a:rPr lang="en-IN" dirty="0" smtClean="0"/>
              <a:t>Objective</a:t>
            </a:r>
            <a:endParaRPr lang="en-IN" dirty="0"/>
          </a:p>
        </p:txBody>
      </p:sp>
      <p:sp>
        <p:nvSpPr>
          <p:cNvPr id="8" name="Text Placeholder 7"/>
          <p:cNvSpPr>
            <a:spLocks noGrp="1"/>
          </p:cNvSpPr>
          <p:nvPr>
            <p:ph type="body" idx="1"/>
          </p:nvPr>
        </p:nvSpPr>
        <p:spPr/>
        <p:txBody>
          <a:bodyPr/>
          <a:lstStyle/>
          <a:p>
            <a:pPr marL="0" indent="0">
              <a:buNone/>
            </a:pPr>
            <a:r>
              <a:rPr lang="en-IN" dirty="0"/>
              <a:t>At the end of the training, you will be able to </a:t>
            </a:r>
          </a:p>
          <a:p>
            <a:r>
              <a:rPr lang="en-IN" dirty="0"/>
              <a:t>Understand the architecture and components of Log4j</a:t>
            </a:r>
          </a:p>
          <a:p>
            <a:r>
              <a:rPr lang="en-IN" dirty="0"/>
              <a:t>Configure Log4j framework.</a:t>
            </a:r>
          </a:p>
          <a:p>
            <a:endParaRPr lang="en-IN" dirty="0"/>
          </a:p>
          <a:p>
            <a:endParaRPr lang="en-IN" dirty="0"/>
          </a:p>
          <a:p>
            <a:endParaRPr lang="en-IN" dirty="0"/>
          </a:p>
          <a:p>
            <a:endParaRPr lang="en-IN" dirty="0"/>
          </a:p>
        </p:txBody>
      </p:sp>
      <p:sp>
        <p:nvSpPr>
          <p:cNvPr id="6" name="Footer Placeholder 5"/>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1534409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lang="en-US" altLang="en-US" sz="5400" b="1" i="0" dirty="0">
              <a:solidFill>
                <a:srgbClr val="C00000"/>
              </a:solidFill>
              <a:latin typeface="Calibri" pitchFamily="34" charset="0"/>
              <a:cs typeface="Calibri" pitchFamily="34" charset="0"/>
            </a:endParaRPr>
          </a:p>
        </p:txBody>
      </p:sp>
      <p:sp>
        <p:nvSpPr>
          <p:cNvPr id="12" name="Rectangle 0"/>
          <p:cNvSpPr txBox="1">
            <a:spLocks noChangeArrowheads="1"/>
          </p:cNvSpPr>
          <p:nvPr/>
        </p:nvSpPr>
        <p:spPr bwMode="auto">
          <a:xfrm>
            <a:off x="304800" y="1417638"/>
            <a:ext cx="87376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R="0" lvl="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tabLst/>
              <a:defRPr/>
            </a:pPr>
            <a:endParaRPr kumimoji="0" lang="en-US" altLang="en-US" sz="2000" b="0" i="0" u="none" strike="noStrike" kern="1200" cap="none" spc="0" normalizeH="0" baseline="0" noProof="0" dirty="0" smtClean="0">
              <a:ln>
                <a:noFill/>
              </a:ln>
              <a:solidFill>
                <a:sysClr val="windowText" lastClr="000000"/>
              </a:solidFill>
              <a:effectLst/>
              <a:uLnTx/>
              <a:uFillTx/>
              <a:latin typeface="Calibri"/>
              <a:ea typeface="+mn-ea"/>
              <a:cs typeface="+mn-cs"/>
            </a:endParaRPr>
          </a:p>
        </p:txBody>
      </p:sp>
      <p:sp>
        <p:nvSpPr>
          <p:cNvPr id="2" name="Title 1"/>
          <p:cNvSpPr>
            <a:spLocks noGrp="1"/>
          </p:cNvSpPr>
          <p:nvPr>
            <p:ph type="title"/>
          </p:nvPr>
        </p:nvSpPr>
        <p:spPr/>
        <p:txBody>
          <a:bodyPr/>
          <a:lstStyle/>
          <a:p>
            <a:r>
              <a:rPr lang="en-IN" dirty="0" smtClean="0"/>
              <a:t>Introduction</a:t>
            </a:r>
            <a:endParaRPr lang="en-IN" dirty="0"/>
          </a:p>
        </p:txBody>
      </p:sp>
      <p:sp>
        <p:nvSpPr>
          <p:cNvPr id="5" name="Text Placeholder 4"/>
          <p:cNvSpPr>
            <a:spLocks noGrp="1"/>
          </p:cNvSpPr>
          <p:nvPr>
            <p:ph type="body" idx="1"/>
          </p:nvPr>
        </p:nvSpPr>
        <p:spPr/>
        <p:txBody>
          <a:bodyPr/>
          <a:lstStyle/>
          <a:p>
            <a:r>
              <a:rPr lang="en-IN" dirty="0"/>
              <a:t>Using the Log4J as a standard approach to logging.</a:t>
            </a:r>
          </a:p>
          <a:p>
            <a:r>
              <a:rPr lang="en-IN" dirty="0"/>
              <a:t>Logging defined as </a:t>
            </a:r>
            <a:r>
              <a:rPr lang="en-IN" dirty="0">
                <a:solidFill>
                  <a:srgbClr val="C00000"/>
                </a:solidFill>
              </a:rPr>
              <a:t>“A record, as of the performance of a machine or the progress of an undertaking.”(</a:t>
            </a:r>
            <a:r>
              <a:rPr lang="en-IN" dirty="0"/>
              <a:t>Dictionary.com</a:t>
            </a:r>
            <a:r>
              <a:rPr lang="en-IN" dirty="0" smtClean="0"/>
              <a:t>) </a:t>
            </a:r>
            <a:endParaRPr lang="en-IN" dirty="0"/>
          </a:p>
        </p:txBody>
      </p:sp>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6910066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
          <p:cNvSpPr txBox="1">
            <a:spLocks noChangeArrowheads="1"/>
          </p:cNvSpPr>
          <p:nvPr/>
        </p:nvSpPr>
        <p:spPr bwMode="auto">
          <a:xfrm>
            <a:off x="1498600" y="444500"/>
            <a:ext cx="60325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lang="en-US" altLang="en-US" sz="4800" b="1" i="0" dirty="0">
              <a:solidFill>
                <a:srgbClr val="C00000"/>
              </a:solidFill>
              <a:latin typeface="Calibri" pitchFamily="34" charset="0"/>
              <a:cs typeface="Calibri" pitchFamily="34" charset="0"/>
            </a:endParaRPr>
          </a:p>
        </p:txBody>
      </p:sp>
      <p:sp>
        <p:nvSpPr>
          <p:cNvPr id="17" name="Rectangle 2"/>
          <p:cNvSpPr txBox="1">
            <a:spLocks noChangeArrowheads="1"/>
          </p:cNvSpPr>
          <p:nvPr/>
        </p:nvSpPr>
        <p:spPr bwMode="auto">
          <a:xfrm>
            <a:off x="0" y="1765300"/>
            <a:ext cx="90297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742950" marR="0" lvl="1" indent="-285750" algn="l" defTabSz="914400" rtl="0" eaLnBrk="1" fontAlgn="base" latinLnBrk="0" hangingPunct="1">
              <a:lnSpc>
                <a:spcPct val="90000"/>
              </a:lnSpc>
              <a:spcBef>
                <a:spcPct val="20000"/>
              </a:spcBef>
              <a:spcAft>
                <a:spcPct val="0"/>
              </a:spcAft>
              <a:buClrTx/>
              <a:buSzTx/>
              <a:buFontTx/>
              <a:buNone/>
              <a:tabLst/>
              <a:defRPr/>
            </a:pPr>
            <a:endParaRPr kumimoji="0" lang="en-US" altLang="en-US" sz="1800" b="0" i="0" u="none" strike="noStrike" kern="1200" cap="none" spc="0" normalizeH="0" baseline="0" noProof="0" dirty="0" smtClean="0">
              <a:ln>
                <a:noFill/>
              </a:ln>
              <a:solidFill>
                <a:sysClr val="windowText" lastClr="000000"/>
              </a:solidFill>
              <a:effectLst/>
              <a:uLnTx/>
              <a:uFillTx/>
              <a:latin typeface="Calibri"/>
              <a:ea typeface="+mn-ea"/>
              <a:cs typeface="+mn-cs"/>
            </a:endParaRPr>
          </a:p>
        </p:txBody>
      </p:sp>
      <p:sp>
        <p:nvSpPr>
          <p:cNvPr id="2" name="Title 1"/>
          <p:cNvSpPr>
            <a:spLocks noGrp="1"/>
          </p:cNvSpPr>
          <p:nvPr>
            <p:ph type="title"/>
          </p:nvPr>
        </p:nvSpPr>
        <p:spPr/>
        <p:txBody>
          <a:bodyPr/>
          <a:lstStyle/>
          <a:p>
            <a:r>
              <a:rPr lang="en-IN" dirty="0"/>
              <a:t>The Value of </a:t>
            </a:r>
            <a:r>
              <a:rPr lang="en-IN" dirty="0" smtClean="0"/>
              <a:t>logging</a:t>
            </a:r>
            <a:endParaRPr lang="en-IN" dirty="0"/>
          </a:p>
        </p:txBody>
      </p:sp>
      <p:sp>
        <p:nvSpPr>
          <p:cNvPr id="3" name="Text Placeholder 2"/>
          <p:cNvSpPr>
            <a:spLocks noGrp="1"/>
          </p:cNvSpPr>
          <p:nvPr>
            <p:ph type="body" idx="1"/>
          </p:nvPr>
        </p:nvSpPr>
        <p:spPr/>
        <p:txBody>
          <a:bodyPr/>
          <a:lstStyle/>
          <a:p>
            <a:endParaRPr lang="en-IN" dirty="0" smtClean="0"/>
          </a:p>
          <a:p>
            <a:r>
              <a:rPr lang="en-IN" dirty="0" smtClean="0"/>
              <a:t>Do </a:t>
            </a:r>
            <a:r>
              <a:rPr lang="en-IN" dirty="0"/>
              <a:t>programmers use debuggers or Loggers</a:t>
            </a:r>
            <a:r>
              <a:rPr lang="en-IN" dirty="0" smtClean="0"/>
              <a:t>?</a:t>
            </a:r>
            <a:endParaRPr lang="en-IN" dirty="0"/>
          </a:p>
          <a:p>
            <a:pPr lvl="1"/>
            <a:r>
              <a:rPr lang="en-IN" dirty="0"/>
              <a:t>Logging is often faster then using a debugger.</a:t>
            </a:r>
          </a:p>
          <a:p>
            <a:pPr lvl="1"/>
            <a:r>
              <a:rPr lang="en-IN" dirty="0"/>
              <a:t>Logging can be used to diagnose problems in the field.</a:t>
            </a:r>
          </a:p>
          <a:p>
            <a:pPr lvl="1"/>
            <a:r>
              <a:rPr lang="en-IN" dirty="0"/>
              <a:t>Debugging is difficult in a distributed computing environment.</a:t>
            </a:r>
          </a:p>
          <a:p>
            <a:endParaRPr lang="en-IN" dirty="0"/>
          </a:p>
          <a:p>
            <a:pPr marL="0" indent="0">
              <a:buNone/>
            </a:pPr>
            <a:r>
              <a:rPr lang="en-IN" dirty="0"/>
              <a:t>Note: The key to using a logger for debugging is to have lots of </a:t>
            </a:r>
            <a:r>
              <a:rPr lang="en-IN" dirty="0" smtClean="0"/>
              <a:t>events </a:t>
            </a:r>
            <a:r>
              <a:rPr lang="en-IN" dirty="0"/>
              <a:t>recorded.</a:t>
            </a:r>
          </a:p>
          <a:p>
            <a:pPr marL="0" indent="0">
              <a:buNone/>
            </a:pPr>
            <a:endParaRPr lang="en-IN" dirty="0"/>
          </a:p>
        </p:txBody>
      </p:sp>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1411329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nSpc>
                <a:spcPct val="100000"/>
              </a:lnSpc>
            </a:pPr>
            <a:endParaRPr lang="en-US" altLang="en-US" sz="4800" b="1" i="0" dirty="0">
              <a:solidFill>
                <a:srgbClr val="C00000"/>
              </a:solidFill>
              <a:latin typeface="Calibri" pitchFamily="34" charset="0"/>
              <a:cs typeface="Calibri" pitchFamily="34" charset="0"/>
            </a:endParaRPr>
          </a:p>
        </p:txBody>
      </p:sp>
      <p:sp>
        <p:nvSpPr>
          <p:cNvPr id="5" name="Rectangle 3"/>
          <p:cNvSpPr txBox="1">
            <a:spLocks noChangeArrowheads="1"/>
          </p:cNvSpPr>
          <p:nvPr/>
        </p:nvSpPr>
        <p:spPr bwMode="auto">
          <a:xfrm>
            <a:off x="0" y="1600200"/>
            <a:ext cx="91440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742950" marR="0" lvl="1" indent="-285750" algn="l" defTabSz="914400" rtl="0" eaLnBrk="1" fontAlgn="base" latinLnBrk="0" hangingPunct="1">
              <a:lnSpc>
                <a:spcPct val="100000"/>
              </a:lnSpc>
              <a:spcBef>
                <a:spcPct val="20000"/>
              </a:spcBef>
              <a:spcAft>
                <a:spcPct val="0"/>
              </a:spcAft>
              <a:buClrTx/>
              <a:buSzTx/>
              <a:buFontTx/>
              <a:buNone/>
              <a:tabLst/>
              <a:defRPr/>
            </a:pPr>
            <a:endParaRPr kumimoji="0" lang="en-US" altLang="en-US" sz="2000" b="0" i="0" u="none" strike="noStrike" kern="1200" cap="none" spc="0" normalizeH="0" baseline="0" noProof="0" dirty="0" smtClean="0">
              <a:ln>
                <a:noFill/>
              </a:ln>
              <a:solidFill>
                <a:sysClr val="windowText" lastClr="000000"/>
              </a:solidFill>
              <a:effectLst/>
              <a:uLnTx/>
              <a:uFillTx/>
              <a:latin typeface="Calibri"/>
              <a:ea typeface="+mn-ea"/>
              <a:cs typeface="+mn-cs"/>
            </a:endParaRPr>
          </a:p>
        </p:txBody>
      </p:sp>
      <p:sp>
        <p:nvSpPr>
          <p:cNvPr id="2" name="Title 1"/>
          <p:cNvSpPr>
            <a:spLocks noGrp="1"/>
          </p:cNvSpPr>
          <p:nvPr>
            <p:ph type="title"/>
          </p:nvPr>
        </p:nvSpPr>
        <p:spPr/>
        <p:txBody>
          <a:bodyPr/>
          <a:lstStyle/>
          <a:p>
            <a:r>
              <a:rPr lang="en-IN" dirty="0"/>
              <a:t>Logging activities</a:t>
            </a:r>
          </a:p>
        </p:txBody>
      </p:sp>
      <p:sp>
        <p:nvSpPr>
          <p:cNvPr id="3" name="Text Placeholder 2"/>
          <p:cNvSpPr>
            <a:spLocks noGrp="1"/>
          </p:cNvSpPr>
          <p:nvPr>
            <p:ph type="body" idx="1"/>
          </p:nvPr>
        </p:nvSpPr>
        <p:spPr/>
        <p:txBody>
          <a:bodyPr/>
          <a:lstStyle/>
          <a:p>
            <a:r>
              <a:rPr lang="en-IN" dirty="0"/>
              <a:t>Note how similar this activities are.</a:t>
            </a:r>
          </a:p>
          <a:p>
            <a:pPr lvl="1"/>
            <a:r>
              <a:rPr lang="en-IN" dirty="0"/>
              <a:t>Tracing</a:t>
            </a:r>
          </a:p>
          <a:p>
            <a:pPr lvl="1"/>
            <a:r>
              <a:rPr lang="en-IN" dirty="0"/>
              <a:t>Debugging</a:t>
            </a:r>
          </a:p>
          <a:p>
            <a:pPr lvl="1"/>
            <a:r>
              <a:rPr lang="en-IN" dirty="0"/>
              <a:t>Error Handling</a:t>
            </a:r>
          </a:p>
          <a:p>
            <a:pPr lvl="1"/>
            <a:r>
              <a:rPr lang="en-IN" dirty="0"/>
              <a:t>Logging</a:t>
            </a:r>
          </a:p>
          <a:p>
            <a:endParaRPr lang="en-IN" dirty="0"/>
          </a:p>
          <a:p>
            <a:pPr marL="0" indent="0">
              <a:buNone/>
            </a:pPr>
            <a:r>
              <a:rPr lang="en-IN" dirty="0"/>
              <a:t>(All write output to a storage device. Only the type of information written is different)</a:t>
            </a:r>
          </a:p>
          <a:p>
            <a:pPr marL="0" indent="0">
              <a:buNone/>
            </a:pPr>
            <a:endParaRPr lang="en-IN" dirty="0"/>
          </a:p>
        </p:txBody>
      </p:sp>
      <p:sp>
        <p:nvSpPr>
          <p:cNvPr id="6" name="Footer Placeholder 5"/>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1778901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defTabSz="914400" eaLnBrk="1" latinLnBrk="0" hangingPunct="1">
              <a:lnSpc>
                <a:spcPct val="100000"/>
              </a:lnSpc>
              <a:buClrTx/>
              <a:buSzTx/>
              <a:buFontTx/>
              <a:buNone/>
              <a:tabLst/>
              <a:defRPr/>
            </a:pPr>
            <a:endParaRPr lang="en-US" altLang="en-US" sz="4000" b="1" i="0" dirty="0">
              <a:solidFill>
                <a:srgbClr val="C00000"/>
              </a:solidFill>
              <a:latin typeface="Calibri" pitchFamily="34" charset="0"/>
              <a:cs typeface="Calibri" pitchFamily="34" charset="0"/>
            </a:endParaRPr>
          </a:p>
        </p:txBody>
      </p:sp>
      <p:sp>
        <p:nvSpPr>
          <p:cNvPr id="5" name="Rectangle 3"/>
          <p:cNvSpPr txBox="1">
            <a:spLocks noChangeArrowheads="1"/>
          </p:cNvSpPr>
          <p:nvPr/>
        </p:nvSpPr>
        <p:spPr bwMode="auto">
          <a:xfrm>
            <a:off x="152400" y="1443038"/>
            <a:ext cx="8839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742950" marR="0" lvl="1" indent="-285750" algn="l" defTabSz="914400" rtl="0" eaLnBrk="1" fontAlgn="base" latinLnBrk="0" hangingPunct="1">
              <a:lnSpc>
                <a:spcPct val="90000"/>
              </a:lnSpc>
              <a:spcBef>
                <a:spcPct val="20000"/>
              </a:spcBef>
              <a:spcAft>
                <a:spcPct val="0"/>
              </a:spcAft>
              <a:buClrTx/>
              <a:buSzTx/>
              <a:buFont typeface="Arial" charset="0"/>
              <a:buChar char="–"/>
              <a:tabLst/>
              <a:defRPr/>
            </a:pPr>
            <a:endParaRPr kumimoji="0" lang="en-US" altLang="en-US" sz="2800" b="0" i="0" u="none" strike="noStrike" kern="1200" cap="none" spc="0" normalizeH="0" baseline="0" noProof="0" dirty="0" smtClean="0">
              <a:ln>
                <a:noFill/>
              </a:ln>
              <a:solidFill>
                <a:sysClr val="windowText" lastClr="000000"/>
              </a:solidFill>
              <a:effectLst/>
              <a:uLnTx/>
              <a:uFillTx/>
              <a:latin typeface="Calibri"/>
              <a:ea typeface="+mn-ea"/>
              <a:cs typeface="+mn-cs"/>
            </a:endParaRPr>
          </a:p>
        </p:txBody>
      </p:sp>
      <p:sp>
        <p:nvSpPr>
          <p:cNvPr id="2" name="Title 1"/>
          <p:cNvSpPr>
            <a:spLocks noGrp="1"/>
          </p:cNvSpPr>
          <p:nvPr>
            <p:ph type="title"/>
          </p:nvPr>
        </p:nvSpPr>
        <p:spPr/>
        <p:txBody>
          <a:bodyPr/>
          <a:lstStyle/>
          <a:p>
            <a:r>
              <a:rPr lang="en-IN" dirty="0"/>
              <a:t>What is logged?</a:t>
            </a:r>
          </a:p>
        </p:txBody>
      </p:sp>
      <p:sp>
        <p:nvSpPr>
          <p:cNvPr id="3" name="Text Placeholder 2"/>
          <p:cNvSpPr>
            <a:spLocks noGrp="1"/>
          </p:cNvSpPr>
          <p:nvPr>
            <p:ph type="body" idx="1"/>
          </p:nvPr>
        </p:nvSpPr>
        <p:spPr/>
        <p:txBody>
          <a:bodyPr/>
          <a:lstStyle/>
          <a:p>
            <a:endParaRPr lang="en-IN" dirty="0"/>
          </a:p>
          <a:p>
            <a:pPr marL="0" indent="0">
              <a:buNone/>
            </a:pPr>
            <a:r>
              <a:rPr lang="en-IN" dirty="0"/>
              <a:t>Types of information logged</a:t>
            </a:r>
          </a:p>
          <a:p>
            <a:endParaRPr lang="en-IN" dirty="0"/>
          </a:p>
          <a:p>
            <a:r>
              <a:rPr lang="en-IN" dirty="0"/>
              <a:t>Program flow</a:t>
            </a:r>
          </a:p>
          <a:p>
            <a:r>
              <a:rPr lang="en-IN" dirty="0"/>
              <a:t>Detailed information about what occurs in a method at a granular level.</a:t>
            </a:r>
          </a:p>
          <a:p>
            <a:r>
              <a:rPr lang="en-IN" dirty="0"/>
              <a:t>Information about a specific error that has occurred in the system.</a:t>
            </a:r>
          </a:p>
          <a:p>
            <a:r>
              <a:rPr lang="en-IN" dirty="0"/>
              <a:t>Document historical business events that have occurred.</a:t>
            </a:r>
          </a:p>
          <a:p>
            <a:endParaRPr lang="en-IN" dirty="0"/>
          </a:p>
        </p:txBody>
      </p:sp>
      <p:sp>
        <p:nvSpPr>
          <p:cNvPr id="6" name="Footer Placeholder 5"/>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55681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981200" y="274638"/>
            <a:ext cx="54483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lang="lv-LV" altLang="en-US" sz="5400" b="1" i="0" dirty="0">
              <a:solidFill>
                <a:srgbClr val="C00000"/>
              </a:solidFill>
              <a:latin typeface="Calibri" pitchFamily="34" charset="0"/>
              <a:cs typeface="Calibri" pitchFamily="34" charset="0"/>
            </a:endParaRPr>
          </a:p>
        </p:txBody>
      </p:sp>
      <p:sp>
        <p:nvSpPr>
          <p:cNvPr id="5" name="Rectangle 3"/>
          <p:cNvSpPr txBox="1">
            <a:spLocks noChangeArrowheads="1"/>
          </p:cNvSpPr>
          <p:nvPr/>
        </p:nvSpPr>
        <p:spPr bwMode="auto">
          <a:xfrm>
            <a:off x="127000" y="1600200"/>
            <a:ext cx="88011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lv-LV" altLang="en-US" sz="3200" b="0" i="0" u="none" strike="noStrike" kern="1200" cap="none" spc="0" normalizeH="0" baseline="0" noProof="0" dirty="0" smtClean="0">
              <a:ln>
                <a:noFill/>
              </a:ln>
              <a:solidFill>
                <a:sysClr val="windowText" lastClr="000000"/>
              </a:solidFill>
              <a:effectLst/>
              <a:uLnTx/>
              <a:uFillTx/>
              <a:latin typeface="Calibri"/>
              <a:ea typeface="+mn-ea"/>
              <a:cs typeface="+mn-cs"/>
            </a:endParaRPr>
          </a:p>
        </p:txBody>
      </p:sp>
      <p:sp>
        <p:nvSpPr>
          <p:cNvPr id="2" name="Title 1"/>
          <p:cNvSpPr>
            <a:spLocks noGrp="1"/>
          </p:cNvSpPr>
          <p:nvPr>
            <p:ph type="title"/>
          </p:nvPr>
        </p:nvSpPr>
        <p:spPr/>
        <p:txBody>
          <a:bodyPr/>
          <a:lstStyle/>
          <a:p>
            <a:r>
              <a:rPr lang="en-IN" dirty="0" smtClean="0"/>
              <a:t>Architecture</a:t>
            </a:r>
            <a:endParaRPr lang="en-IN" dirty="0"/>
          </a:p>
        </p:txBody>
      </p:sp>
      <p:sp>
        <p:nvSpPr>
          <p:cNvPr id="3" name="Text Placeholder 2"/>
          <p:cNvSpPr>
            <a:spLocks noGrp="1"/>
          </p:cNvSpPr>
          <p:nvPr>
            <p:ph type="body" idx="1"/>
          </p:nvPr>
        </p:nvSpPr>
        <p:spPr/>
        <p:txBody>
          <a:bodyPr/>
          <a:lstStyle/>
          <a:p>
            <a:r>
              <a:rPr lang="en-IN" dirty="0"/>
              <a:t>The Log4j package is distributed under the Apache Software License</a:t>
            </a:r>
          </a:p>
          <a:p>
            <a:r>
              <a:rPr lang="en-IN" dirty="0"/>
              <a:t>The latest Log4j version can be found at </a:t>
            </a:r>
            <a:r>
              <a:rPr lang="en-IN" dirty="0">
                <a:hlinkClick r:id="rId2"/>
              </a:rPr>
              <a:t>http://logging.apache.org/log4j/ </a:t>
            </a:r>
            <a:endParaRPr lang="en-IN" dirty="0"/>
          </a:p>
          <a:p>
            <a:r>
              <a:rPr lang="en-IN" dirty="0"/>
              <a:t>Log4j has been ported to the C, C++, C#, Perl, Python, Ruby, and Eiffel languages </a:t>
            </a:r>
          </a:p>
          <a:p>
            <a:endParaRPr lang="en-IN" dirty="0"/>
          </a:p>
        </p:txBody>
      </p:sp>
      <p:sp>
        <p:nvSpPr>
          <p:cNvPr id="6" name="Footer Placeholder 5"/>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1235260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a:lnSpc>
                <a:spcPct val="100000"/>
              </a:lnSpc>
              <a:defRPr/>
            </a:pPr>
            <a:endParaRPr lang="en-US" altLang="en-US" sz="5400" b="1" i="0" dirty="0">
              <a:solidFill>
                <a:srgbClr val="C00000"/>
              </a:solidFill>
              <a:latin typeface="Calibri" pitchFamily="34" charset="0"/>
              <a:cs typeface="Calibri" pitchFamily="34" charset="0"/>
            </a:endParaRPr>
          </a:p>
        </p:txBody>
      </p:sp>
      <p:sp>
        <p:nvSpPr>
          <p:cNvPr id="5" name="Rectangle 3"/>
          <p:cNvSpPr txBox="1">
            <a:spLocks noChangeArrowheads="1"/>
          </p:cNvSpPr>
          <p:nvPr/>
        </p:nvSpPr>
        <p:spPr bwMode="auto">
          <a:xfrm>
            <a:off x="152400" y="1654175"/>
            <a:ext cx="84582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marL="419100" indent="-419100" algn="l" rtl="0" eaLnBrk="0" fontAlgn="base" hangingPunct="0">
              <a:lnSpc>
                <a:spcPct val="95000"/>
              </a:lnSpc>
              <a:spcBef>
                <a:spcPct val="20000"/>
              </a:spcBef>
              <a:spcAft>
                <a:spcPct val="0"/>
              </a:spcAft>
              <a:buClr>
                <a:schemeClr val="hlink"/>
              </a:buClr>
              <a:buSzPct val="85000"/>
              <a:buFont typeface="Helvetica CE" charset="-18"/>
              <a:buChar char="&gt;"/>
              <a:defRPr sz="2400">
                <a:solidFill>
                  <a:srgbClr val="0A017F"/>
                </a:solidFill>
                <a:latin typeface="+mn-lt"/>
                <a:ea typeface="ＭＳ Ｐゴシック" charset="-128"/>
                <a:cs typeface="ＭＳ Ｐゴシック" charset="-128"/>
              </a:defRPr>
            </a:lvl1pPr>
            <a:lvl2pPr marL="838200" indent="-381000" algn="l" rtl="0" eaLnBrk="0" fontAlgn="base" hangingPunct="0">
              <a:lnSpc>
                <a:spcPct val="95000"/>
              </a:lnSpc>
              <a:spcBef>
                <a:spcPct val="20000"/>
              </a:spcBef>
              <a:spcAft>
                <a:spcPct val="0"/>
              </a:spcAft>
              <a:buFont typeface="Helvetica CE" charset="-18"/>
              <a:buChar char="—"/>
              <a:defRPr sz="2000">
                <a:solidFill>
                  <a:srgbClr val="0A017F"/>
                </a:solidFill>
                <a:latin typeface="+mn-lt"/>
                <a:ea typeface="ＭＳ Ｐゴシック" charset="-128"/>
              </a:defRPr>
            </a:lvl2pPr>
            <a:lvl3pPr marL="1295400" indent="-381000" algn="l" rtl="0" eaLnBrk="0" fontAlgn="base" hangingPunct="0">
              <a:lnSpc>
                <a:spcPct val="95000"/>
              </a:lnSpc>
              <a:spcBef>
                <a:spcPct val="20000"/>
              </a:spcBef>
              <a:spcAft>
                <a:spcPct val="0"/>
              </a:spcAft>
              <a:buSzPct val="85000"/>
              <a:buFont typeface="Helvetica CE" charset="-18"/>
              <a:buChar char="–"/>
              <a:defRPr i="1">
                <a:solidFill>
                  <a:srgbClr val="7F0101"/>
                </a:solidFill>
                <a:latin typeface="+mn-lt"/>
                <a:ea typeface="ＭＳ Ｐゴシック" charset="-128"/>
              </a:defRPr>
            </a:lvl3pPr>
            <a:lvl4pPr marL="1714500" indent="-381000" algn="l" rtl="0" eaLnBrk="0" fontAlgn="base" hangingPunct="0">
              <a:lnSpc>
                <a:spcPct val="95000"/>
              </a:lnSpc>
              <a:spcBef>
                <a:spcPct val="20000"/>
              </a:spcBef>
              <a:spcAft>
                <a:spcPct val="0"/>
              </a:spcAft>
              <a:buSzPct val="85000"/>
              <a:buFont typeface="Helvetica CE" charset="-18"/>
              <a:buChar char="–"/>
              <a:defRPr>
                <a:solidFill>
                  <a:srgbClr val="0A017F"/>
                </a:solidFill>
                <a:latin typeface="+mn-lt"/>
                <a:ea typeface="ＭＳ Ｐゴシック" charset="-128"/>
              </a:defRPr>
            </a:lvl4pPr>
            <a:lvl5pPr marL="2286000" indent="-381000" algn="l" rtl="0" eaLnBrk="0" fontAlgn="base" hangingPunct="0">
              <a:lnSpc>
                <a:spcPct val="95000"/>
              </a:lnSpc>
              <a:spcBef>
                <a:spcPct val="20000"/>
              </a:spcBef>
              <a:spcAft>
                <a:spcPct val="0"/>
              </a:spcAft>
              <a:buClr>
                <a:schemeClr val="tx1"/>
              </a:buClr>
              <a:buSzPct val="85000"/>
              <a:buFont typeface="Helvetica CE" charset="-18"/>
              <a:buChar char="–"/>
              <a:defRPr>
                <a:solidFill>
                  <a:srgbClr val="0A017F"/>
                </a:solidFill>
                <a:latin typeface="+mn-lt"/>
                <a:ea typeface="ＭＳ Ｐゴシック" charset="-128"/>
              </a:defRPr>
            </a:lvl5pPr>
            <a:lvl6pPr marL="2743200" indent="-381000" algn="l" rtl="0" fontAlgn="base">
              <a:lnSpc>
                <a:spcPct val="95000"/>
              </a:lnSpc>
              <a:spcBef>
                <a:spcPct val="20000"/>
              </a:spcBef>
              <a:spcAft>
                <a:spcPct val="0"/>
              </a:spcAft>
              <a:buClr>
                <a:schemeClr val="tx1"/>
              </a:buClr>
              <a:buSzPct val="85000"/>
              <a:buFont typeface="Helvetica CE" charset="-18"/>
              <a:buChar char="–"/>
              <a:defRPr>
                <a:solidFill>
                  <a:srgbClr val="0A017F"/>
                </a:solidFill>
                <a:latin typeface="+mn-lt"/>
                <a:ea typeface="ＭＳ Ｐゴシック" charset="-128"/>
              </a:defRPr>
            </a:lvl6pPr>
            <a:lvl7pPr marL="3200400" indent="-381000" algn="l" rtl="0" fontAlgn="base">
              <a:lnSpc>
                <a:spcPct val="95000"/>
              </a:lnSpc>
              <a:spcBef>
                <a:spcPct val="20000"/>
              </a:spcBef>
              <a:spcAft>
                <a:spcPct val="0"/>
              </a:spcAft>
              <a:buClr>
                <a:schemeClr val="tx1"/>
              </a:buClr>
              <a:buSzPct val="85000"/>
              <a:buFont typeface="Helvetica CE" charset="-18"/>
              <a:buChar char="–"/>
              <a:defRPr>
                <a:solidFill>
                  <a:srgbClr val="0A017F"/>
                </a:solidFill>
                <a:latin typeface="+mn-lt"/>
                <a:ea typeface="ＭＳ Ｐゴシック" charset="-128"/>
              </a:defRPr>
            </a:lvl7pPr>
            <a:lvl8pPr marL="3657600" indent="-381000" algn="l" rtl="0" fontAlgn="base">
              <a:lnSpc>
                <a:spcPct val="95000"/>
              </a:lnSpc>
              <a:spcBef>
                <a:spcPct val="20000"/>
              </a:spcBef>
              <a:spcAft>
                <a:spcPct val="0"/>
              </a:spcAft>
              <a:buClr>
                <a:schemeClr val="tx1"/>
              </a:buClr>
              <a:buSzPct val="85000"/>
              <a:buFont typeface="Helvetica CE" charset="-18"/>
              <a:buChar char="–"/>
              <a:defRPr>
                <a:solidFill>
                  <a:srgbClr val="0A017F"/>
                </a:solidFill>
                <a:latin typeface="+mn-lt"/>
                <a:ea typeface="ＭＳ Ｐゴシック" charset="-128"/>
              </a:defRPr>
            </a:lvl8pPr>
            <a:lvl9pPr marL="4114800" indent="-381000" algn="l" rtl="0" fontAlgn="base">
              <a:lnSpc>
                <a:spcPct val="95000"/>
              </a:lnSpc>
              <a:spcBef>
                <a:spcPct val="20000"/>
              </a:spcBef>
              <a:spcAft>
                <a:spcPct val="0"/>
              </a:spcAft>
              <a:buClr>
                <a:schemeClr val="tx1"/>
              </a:buClr>
              <a:buSzPct val="85000"/>
              <a:buFont typeface="Helvetica CE" charset="-18"/>
              <a:buChar char="–"/>
              <a:defRPr>
                <a:solidFill>
                  <a:srgbClr val="0A017F"/>
                </a:solidFill>
                <a:latin typeface="+mn-lt"/>
                <a:ea typeface="ＭＳ Ｐゴシック" charset="-128"/>
              </a:defRPr>
            </a:lvl9pPr>
          </a:lstStyle>
          <a:p>
            <a:pPr marL="419100" marR="0" lvl="0" indent="-419100" algn="l" defTabSz="914400" rtl="0" eaLnBrk="1" fontAlgn="base" latinLnBrk="0" hangingPunct="1">
              <a:lnSpc>
                <a:spcPct val="95000"/>
              </a:lnSpc>
              <a:spcBef>
                <a:spcPct val="20000"/>
              </a:spcBef>
              <a:spcAft>
                <a:spcPct val="0"/>
              </a:spcAft>
              <a:buClr>
                <a:srgbClr val="0005DF"/>
              </a:buClr>
              <a:buSzPct val="85000"/>
              <a:buFont typeface="Helvetica CE" charset="-18"/>
              <a:buNone/>
              <a:tabLst/>
              <a:defRPr/>
            </a:pPr>
            <a:endParaRPr kumimoji="0" lang="en-US" altLang="en-US" sz="2000" b="0" i="0" u="none" strike="noStrike" kern="0" cap="none" spc="0" normalizeH="0" baseline="0" noProof="0" dirty="0" smtClean="0">
              <a:ln>
                <a:noFill/>
              </a:ln>
              <a:solidFill>
                <a:srgbClr val="0A017F"/>
              </a:solidFill>
              <a:effectLst/>
              <a:uLnTx/>
              <a:uFillTx/>
              <a:latin typeface="Helvetica"/>
              <a:ea typeface="ＭＳ Ｐゴシック" charset="-128"/>
            </a:endParaRPr>
          </a:p>
        </p:txBody>
      </p:sp>
      <p:sp>
        <p:nvSpPr>
          <p:cNvPr id="2" name="Title 1"/>
          <p:cNvSpPr>
            <a:spLocks noGrp="1"/>
          </p:cNvSpPr>
          <p:nvPr>
            <p:ph type="title"/>
          </p:nvPr>
        </p:nvSpPr>
        <p:spPr/>
        <p:txBody>
          <a:bodyPr/>
          <a:lstStyle/>
          <a:p>
            <a:r>
              <a:rPr lang="en-IN" dirty="0"/>
              <a:t>The Problem</a:t>
            </a:r>
          </a:p>
        </p:txBody>
      </p:sp>
      <p:sp>
        <p:nvSpPr>
          <p:cNvPr id="3" name="Text Placeholder 2"/>
          <p:cNvSpPr>
            <a:spLocks noGrp="1"/>
          </p:cNvSpPr>
          <p:nvPr>
            <p:ph type="body" idx="1"/>
          </p:nvPr>
        </p:nvSpPr>
        <p:spPr/>
        <p:txBody>
          <a:bodyPr/>
          <a:lstStyle/>
          <a:p>
            <a:pPr marL="0" indent="0">
              <a:buNone/>
            </a:pPr>
            <a:endParaRPr lang="en-IN" dirty="0" smtClean="0"/>
          </a:p>
          <a:p>
            <a:pPr marL="0" indent="0">
              <a:buNone/>
            </a:pPr>
            <a:r>
              <a:rPr lang="en-IN" i="1" dirty="0" smtClean="0"/>
              <a:t>“</a:t>
            </a:r>
            <a:r>
              <a:rPr lang="en-IN" i="1" dirty="0"/>
              <a:t>Testing is not closely integrated with development. This prevents you from measuring the progress of development — you can't tell when something starts working or when something stops working.”</a:t>
            </a:r>
          </a:p>
          <a:p>
            <a:pPr marL="0" indent="0">
              <a:buNone/>
            </a:pPr>
            <a:endParaRPr lang="en-IN" dirty="0"/>
          </a:p>
          <a:p>
            <a:r>
              <a:rPr lang="en-IN" dirty="0"/>
              <a:t>Interactive testing is tedious and seldom exhaustive.</a:t>
            </a:r>
          </a:p>
          <a:p>
            <a:r>
              <a:rPr lang="en-IN" dirty="0"/>
              <a:t>Automated tests are better, but, </a:t>
            </a:r>
          </a:p>
          <a:p>
            <a:pPr lvl="2"/>
            <a:r>
              <a:rPr lang="en-IN" dirty="0"/>
              <a:t>how to introduce tests interactively?</a:t>
            </a:r>
          </a:p>
          <a:p>
            <a:pPr lvl="2"/>
            <a:r>
              <a:rPr lang="en-IN" dirty="0"/>
              <a:t>how to organize suites of tests?</a:t>
            </a:r>
          </a:p>
        </p:txBody>
      </p:sp>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531589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682625" y="10795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kumimoji="0" lang="en-CA" altLang="en-US" sz="3200" b="0" i="0" u="none" strike="noStrike" kern="1200" cap="none" spc="0" normalizeH="0" baseline="0" noProof="0" dirty="0" smtClean="0">
              <a:ln>
                <a:noFill/>
              </a:ln>
              <a:solidFill>
                <a:sysClr val="windowText" lastClr="000000"/>
              </a:solidFill>
              <a:effectLst/>
              <a:uLnTx/>
              <a:uFillTx/>
              <a:latin typeface="Calibri"/>
              <a:ea typeface="+mn-ea"/>
              <a:cs typeface="+mn-cs"/>
            </a:endParaRPr>
          </a:p>
        </p:txBody>
      </p:sp>
      <p:sp>
        <p:nvSpPr>
          <p:cNvPr id="7" name="Title 6"/>
          <p:cNvSpPr>
            <a:spLocks noGrp="1"/>
          </p:cNvSpPr>
          <p:nvPr>
            <p:ph type="title"/>
          </p:nvPr>
        </p:nvSpPr>
        <p:spPr/>
        <p:txBody>
          <a:bodyPr/>
          <a:lstStyle/>
          <a:p>
            <a:r>
              <a:rPr lang="en-IN" dirty="0"/>
              <a:t>Why </a:t>
            </a:r>
            <a:r>
              <a:rPr lang="en-IN" dirty="0" smtClean="0"/>
              <a:t>Log4j?</a:t>
            </a:r>
            <a:endParaRPr lang="en-IN" dirty="0"/>
          </a:p>
        </p:txBody>
      </p:sp>
      <p:sp>
        <p:nvSpPr>
          <p:cNvPr id="9" name="Text Placeholder 8"/>
          <p:cNvSpPr>
            <a:spLocks noGrp="1"/>
          </p:cNvSpPr>
          <p:nvPr>
            <p:ph type="body" idx="1"/>
          </p:nvPr>
        </p:nvSpPr>
        <p:spPr/>
        <p:txBody>
          <a:bodyPr/>
          <a:lstStyle/>
          <a:p>
            <a:pPr marL="0" indent="0">
              <a:buNone/>
            </a:pPr>
            <a:endParaRPr lang="en-IN" dirty="0"/>
          </a:p>
          <a:p>
            <a:r>
              <a:rPr lang="en-IN" dirty="0"/>
              <a:t>Log4j is designed to be fast and extensible</a:t>
            </a:r>
          </a:p>
          <a:p>
            <a:r>
              <a:rPr lang="en-IN" dirty="0"/>
              <a:t>Log4j is simple and easy to use</a:t>
            </a:r>
          </a:p>
          <a:p>
            <a:r>
              <a:rPr lang="en-IN" dirty="0"/>
              <a:t>Able to disable certain log statements while allowing others to print unhindered </a:t>
            </a:r>
          </a:p>
          <a:p>
            <a:endParaRPr lang="en-IN" dirty="0"/>
          </a:p>
        </p:txBody>
      </p:sp>
      <p:sp>
        <p:nvSpPr>
          <p:cNvPr id="6" name="Footer Placeholder 5"/>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287152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Components of Log4j</a:t>
            </a:r>
          </a:p>
        </p:txBody>
      </p:sp>
      <p:sp>
        <p:nvSpPr>
          <p:cNvPr id="7" name="Text Placeholder 6"/>
          <p:cNvSpPr>
            <a:spLocks noGrp="1"/>
          </p:cNvSpPr>
          <p:nvPr>
            <p:ph type="body" idx="1"/>
          </p:nvPr>
        </p:nvSpPr>
        <p:spPr/>
        <p:txBody>
          <a:bodyPr/>
          <a:lstStyle/>
          <a:p>
            <a:r>
              <a:rPr lang="en-IN" dirty="0"/>
              <a:t>Log4j has three main components:</a:t>
            </a:r>
          </a:p>
          <a:p>
            <a:endParaRPr lang="en-IN" dirty="0"/>
          </a:p>
          <a:p>
            <a:pPr lvl="1"/>
            <a:r>
              <a:rPr lang="en-IN" dirty="0"/>
              <a:t>Logger: Handling the majority of log operations</a:t>
            </a:r>
          </a:p>
          <a:p>
            <a:pPr lvl="1"/>
            <a:r>
              <a:rPr lang="en-IN" dirty="0" err="1"/>
              <a:t>Appender</a:t>
            </a:r>
            <a:r>
              <a:rPr lang="en-IN" dirty="0"/>
              <a:t>: Controlling the output of log operations </a:t>
            </a:r>
          </a:p>
          <a:p>
            <a:pPr lvl="1"/>
            <a:r>
              <a:rPr lang="en-IN" dirty="0"/>
              <a:t>Layout: Formatting the output for </a:t>
            </a:r>
            <a:r>
              <a:rPr lang="en-IN" dirty="0" err="1"/>
              <a:t>Appender</a:t>
            </a:r>
            <a:endParaRPr lang="en-IN" dirty="0"/>
          </a:p>
          <a:p>
            <a:pPr marL="225029" lvl="1" indent="0">
              <a:buNone/>
            </a:pPr>
            <a:endParaRPr lang="en-IN" dirty="0"/>
          </a:p>
        </p:txBody>
      </p:sp>
      <p:sp>
        <p:nvSpPr>
          <p:cNvPr id="6" name="Footer Placeholder 5"/>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509596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lang="en-CA" altLang="en-US" sz="5400" b="1" i="0" dirty="0">
              <a:solidFill>
                <a:srgbClr val="C00000"/>
              </a:solidFill>
              <a:latin typeface="Calibri" pitchFamily="34" charset="0"/>
              <a:cs typeface="Calibri" pitchFamily="34" charset="0"/>
            </a:endParaRPr>
          </a:p>
        </p:txBody>
      </p:sp>
      <p:sp>
        <p:nvSpPr>
          <p:cNvPr id="5" name="Rectangle 3"/>
          <p:cNvSpPr txBox="1">
            <a:spLocks noChangeArrowheads="1"/>
          </p:cNvSpPr>
          <p:nvPr/>
        </p:nvSpPr>
        <p:spPr bwMode="auto">
          <a:xfrm>
            <a:off x="1003300" y="1689100"/>
            <a:ext cx="69977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80000"/>
              </a:lnSpc>
              <a:spcBef>
                <a:spcPct val="20000"/>
              </a:spcBef>
              <a:spcAft>
                <a:spcPct val="0"/>
              </a:spcAft>
              <a:buClrTx/>
              <a:buSzTx/>
              <a:buFontTx/>
              <a:buNone/>
              <a:tabLst/>
              <a:defRPr/>
            </a:pPr>
            <a:endParaRPr kumimoji="0" lang="en-CA" altLang="en-US" sz="3200" b="0" i="0" u="none" strike="noStrike" kern="1200" cap="none" spc="0" normalizeH="0" baseline="0" noProof="0" dirty="0" smtClean="0">
              <a:ln>
                <a:noFill/>
              </a:ln>
              <a:solidFill>
                <a:sysClr val="windowText" lastClr="000000"/>
              </a:solidFill>
              <a:effectLst/>
              <a:uLnTx/>
              <a:uFillTx/>
              <a:latin typeface="Calibri"/>
              <a:ea typeface="+mn-ea"/>
              <a:cs typeface="+mn-cs"/>
            </a:endParaRPr>
          </a:p>
        </p:txBody>
      </p:sp>
      <p:sp>
        <p:nvSpPr>
          <p:cNvPr id="2" name="Title 1"/>
          <p:cNvSpPr>
            <a:spLocks noGrp="1"/>
          </p:cNvSpPr>
          <p:nvPr>
            <p:ph type="title"/>
          </p:nvPr>
        </p:nvSpPr>
        <p:spPr/>
        <p:txBody>
          <a:bodyPr/>
          <a:lstStyle/>
          <a:p>
            <a:r>
              <a:rPr lang="en-IN" dirty="0"/>
              <a:t>Component --- Logger</a:t>
            </a:r>
          </a:p>
        </p:txBody>
      </p:sp>
      <p:sp>
        <p:nvSpPr>
          <p:cNvPr id="7" name="Text Placeholder 6"/>
          <p:cNvSpPr>
            <a:spLocks noGrp="1"/>
          </p:cNvSpPr>
          <p:nvPr>
            <p:ph type="body" idx="1"/>
          </p:nvPr>
        </p:nvSpPr>
        <p:spPr/>
        <p:txBody>
          <a:bodyPr/>
          <a:lstStyle/>
          <a:p>
            <a:pPr marL="0" indent="0">
              <a:buNone/>
            </a:pPr>
            <a:r>
              <a:rPr lang="en-IN" dirty="0"/>
              <a:t>Logger has 7 levels </a:t>
            </a:r>
          </a:p>
          <a:p>
            <a:pPr marL="342900" indent="-342900">
              <a:buFont typeface="+mj-lt"/>
              <a:buAutoNum type="arabicPeriod"/>
            </a:pPr>
            <a:r>
              <a:rPr lang="en-IN" dirty="0"/>
              <a:t>ALL</a:t>
            </a:r>
          </a:p>
          <a:p>
            <a:pPr marL="342900" indent="-342900">
              <a:buFont typeface="+mj-lt"/>
              <a:buAutoNum type="arabicPeriod"/>
            </a:pPr>
            <a:r>
              <a:rPr lang="en-IN" dirty="0"/>
              <a:t>DEBUG</a:t>
            </a:r>
          </a:p>
          <a:p>
            <a:pPr marL="342900" indent="-342900">
              <a:buFont typeface="+mj-lt"/>
              <a:buAutoNum type="arabicPeriod"/>
            </a:pPr>
            <a:r>
              <a:rPr lang="en-IN" dirty="0"/>
              <a:t>INFO</a:t>
            </a:r>
          </a:p>
          <a:p>
            <a:pPr marL="342900" indent="-342900">
              <a:buFont typeface="+mj-lt"/>
              <a:buAutoNum type="arabicPeriod"/>
            </a:pPr>
            <a:r>
              <a:rPr lang="en-IN" dirty="0"/>
              <a:t>WARN</a:t>
            </a:r>
          </a:p>
          <a:p>
            <a:pPr marL="342900" indent="-342900">
              <a:buFont typeface="+mj-lt"/>
              <a:buAutoNum type="arabicPeriod"/>
            </a:pPr>
            <a:r>
              <a:rPr lang="en-IN" dirty="0"/>
              <a:t>ERROR</a:t>
            </a:r>
          </a:p>
          <a:p>
            <a:pPr marL="342900" indent="-342900">
              <a:buFont typeface="+mj-lt"/>
              <a:buAutoNum type="arabicPeriod"/>
            </a:pPr>
            <a:r>
              <a:rPr lang="en-IN" dirty="0"/>
              <a:t>FATAL</a:t>
            </a:r>
          </a:p>
          <a:p>
            <a:pPr marL="342900" indent="-342900">
              <a:buFont typeface="+mj-lt"/>
              <a:buAutoNum type="arabicPeriod"/>
            </a:pPr>
            <a:r>
              <a:rPr lang="en-IN" dirty="0"/>
              <a:t>OFF</a:t>
            </a:r>
          </a:p>
          <a:p>
            <a:endParaRPr lang="en-IN" dirty="0"/>
          </a:p>
          <a:p>
            <a:endParaRPr lang="en-IN" dirty="0"/>
          </a:p>
        </p:txBody>
      </p:sp>
      <p:sp>
        <p:nvSpPr>
          <p:cNvPr id="6" name="Footer Placeholder 5"/>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1331033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nodePh="1">
                                  <p:stCondLst>
                                    <p:cond delay="0"/>
                                  </p:stCondLst>
                                  <p:endCondLst>
                                    <p:cond evt="begin" delay="0">
                                      <p:tn val="11"/>
                                    </p:cond>
                                  </p:end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bwMode="auto">
          <a:xfrm>
            <a:off x="1974850" y="12699"/>
            <a:ext cx="501650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lang="lv-LV" altLang="en-US" sz="5400" b="1" i="0" dirty="0">
              <a:solidFill>
                <a:srgbClr val="C00000"/>
              </a:solidFill>
              <a:latin typeface="Calibri" pitchFamily="34" charset="0"/>
              <a:cs typeface="Calibri" pitchFamily="34" charset="0"/>
            </a:endParaRPr>
          </a:p>
        </p:txBody>
      </p:sp>
      <p:sp>
        <p:nvSpPr>
          <p:cNvPr id="5" name="Text Box 3"/>
          <p:cNvSpPr txBox="1">
            <a:spLocks noChangeArrowheads="1"/>
          </p:cNvSpPr>
          <p:nvPr/>
        </p:nvSpPr>
        <p:spPr bwMode="auto">
          <a:xfrm>
            <a:off x="606425" y="992188"/>
            <a:ext cx="7931150" cy="5778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820738">
              <a:tabLst>
                <a:tab pos="0" algn="l"/>
                <a:tab pos="401638" algn="l"/>
                <a:tab pos="804863" algn="l"/>
                <a:tab pos="1208088" algn="l"/>
                <a:tab pos="1611313" algn="l"/>
                <a:tab pos="2014538" algn="l"/>
                <a:tab pos="2417763" algn="l"/>
                <a:tab pos="2820988" algn="l"/>
                <a:tab pos="3224213" algn="l"/>
                <a:tab pos="3627438" algn="l"/>
                <a:tab pos="4030663" algn="l"/>
                <a:tab pos="4433888" algn="l"/>
                <a:tab pos="4837113" algn="l"/>
                <a:tab pos="5240338" algn="l"/>
                <a:tab pos="5643563" algn="l"/>
                <a:tab pos="6046788" algn="l"/>
                <a:tab pos="6450013" algn="l"/>
                <a:tab pos="6851650" algn="l"/>
                <a:tab pos="7254875" algn="l"/>
                <a:tab pos="7658100" algn="l"/>
                <a:tab pos="8061325" algn="l"/>
              </a:tabLst>
              <a:defRPr sz="2000" b="1">
                <a:solidFill>
                  <a:schemeClr val="bg1"/>
                </a:solidFill>
                <a:latin typeface="Arial" charset="0"/>
              </a:defRPr>
            </a:lvl1pPr>
            <a:lvl2pPr marL="742950" indent="-285750" defTabSz="820738">
              <a:tabLst>
                <a:tab pos="0" algn="l"/>
                <a:tab pos="401638" algn="l"/>
                <a:tab pos="804863" algn="l"/>
                <a:tab pos="1208088" algn="l"/>
                <a:tab pos="1611313" algn="l"/>
                <a:tab pos="2014538" algn="l"/>
                <a:tab pos="2417763" algn="l"/>
                <a:tab pos="2820988" algn="l"/>
                <a:tab pos="3224213" algn="l"/>
                <a:tab pos="3627438" algn="l"/>
                <a:tab pos="4030663" algn="l"/>
                <a:tab pos="4433888" algn="l"/>
                <a:tab pos="4837113" algn="l"/>
                <a:tab pos="5240338" algn="l"/>
                <a:tab pos="5643563" algn="l"/>
                <a:tab pos="6046788" algn="l"/>
                <a:tab pos="6450013" algn="l"/>
                <a:tab pos="6851650" algn="l"/>
                <a:tab pos="7254875" algn="l"/>
                <a:tab pos="7658100" algn="l"/>
                <a:tab pos="8061325" algn="l"/>
              </a:tabLst>
              <a:defRPr sz="2000" b="1">
                <a:solidFill>
                  <a:schemeClr val="bg1"/>
                </a:solidFill>
                <a:latin typeface="Arial" charset="0"/>
              </a:defRPr>
            </a:lvl2pPr>
            <a:lvl3pPr marL="1143000" indent="-228600" defTabSz="820738">
              <a:tabLst>
                <a:tab pos="0" algn="l"/>
                <a:tab pos="401638" algn="l"/>
                <a:tab pos="804863" algn="l"/>
                <a:tab pos="1208088" algn="l"/>
                <a:tab pos="1611313" algn="l"/>
                <a:tab pos="2014538" algn="l"/>
                <a:tab pos="2417763" algn="l"/>
                <a:tab pos="2820988" algn="l"/>
                <a:tab pos="3224213" algn="l"/>
                <a:tab pos="3627438" algn="l"/>
                <a:tab pos="4030663" algn="l"/>
                <a:tab pos="4433888" algn="l"/>
                <a:tab pos="4837113" algn="l"/>
                <a:tab pos="5240338" algn="l"/>
                <a:tab pos="5643563" algn="l"/>
                <a:tab pos="6046788" algn="l"/>
                <a:tab pos="6450013" algn="l"/>
                <a:tab pos="6851650" algn="l"/>
                <a:tab pos="7254875" algn="l"/>
                <a:tab pos="7658100" algn="l"/>
                <a:tab pos="8061325" algn="l"/>
              </a:tabLst>
              <a:defRPr sz="2000" b="1">
                <a:solidFill>
                  <a:schemeClr val="bg1"/>
                </a:solidFill>
                <a:latin typeface="Arial" charset="0"/>
              </a:defRPr>
            </a:lvl3pPr>
            <a:lvl4pPr marL="1600200" indent="-228600" defTabSz="820738">
              <a:tabLst>
                <a:tab pos="0" algn="l"/>
                <a:tab pos="401638" algn="l"/>
                <a:tab pos="804863" algn="l"/>
                <a:tab pos="1208088" algn="l"/>
                <a:tab pos="1611313" algn="l"/>
                <a:tab pos="2014538" algn="l"/>
                <a:tab pos="2417763" algn="l"/>
                <a:tab pos="2820988" algn="l"/>
                <a:tab pos="3224213" algn="l"/>
                <a:tab pos="3627438" algn="l"/>
                <a:tab pos="4030663" algn="l"/>
                <a:tab pos="4433888" algn="l"/>
                <a:tab pos="4837113" algn="l"/>
                <a:tab pos="5240338" algn="l"/>
                <a:tab pos="5643563" algn="l"/>
                <a:tab pos="6046788" algn="l"/>
                <a:tab pos="6450013" algn="l"/>
                <a:tab pos="6851650" algn="l"/>
                <a:tab pos="7254875" algn="l"/>
                <a:tab pos="7658100" algn="l"/>
                <a:tab pos="8061325" algn="l"/>
              </a:tabLst>
              <a:defRPr sz="2000" b="1">
                <a:solidFill>
                  <a:schemeClr val="bg1"/>
                </a:solidFill>
                <a:latin typeface="Arial" charset="0"/>
              </a:defRPr>
            </a:lvl4pPr>
            <a:lvl5pPr marL="2057400" indent="-228600" defTabSz="820738">
              <a:tabLst>
                <a:tab pos="0" algn="l"/>
                <a:tab pos="401638" algn="l"/>
                <a:tab pos="804863" algn="l"/>
                <a:tab pos="1208088" algn="l"/>
                <a:tab pos="1611313" algn="l"/>
                <a:tab pos="2014538" algn="l"/>
                <a:tab pos="2417763" algn="l"/>
                <a:tab pos="2820988" algn="l"/>
                <a:tab pos="3224213" algn="l"/>
                <a:tab pos="3627438" algn="l"/>
                <a:tab pos="4030663" algn="l"/>
                <a:tab pos="4433888" algn="l"/>
                <a:tab pos="4837113" algn="l"/>
                <a:tab pos="5240338" algn="l"/>
                <a:tab pos="5643563" algn="l"/>
                <a:tab pos="6046788" algn="l"/>
                <a:tab pos="6450013" algn="l"/>
                <a:tab pos="6851650" algn="l"/>
                <a:tab pos="7254875" algn="l"/>
                <a:tab pos="7658100" algn="l"/>
                <a:tab pos="8061325" algn="l"/>
              </a:tabLst>
              <a:defRPr sz="2000" b="1">
                <a:solidFill>
                  <a:schemeClr val="bg1"/>
                </a:solidFill>
                <a:latin typeface="Arial" charset="0"/>
              </a:defRPr>
            </a:lvl5pPr>
            <a:lvl6pPr marL="2514600" indent="-228600" defTabSz="820738" eaLnBrk="0" fontAlgn="base" hangingPunct="0">
              <a:spcBef>
                <a:spcPct val="0"/>
              </a:spcBef>
              <a:spcAft>
                <a:spcPct val="0"/>
              </a:spcAft>
              <a:tabLst>
                <a:tab pos="0" algn="l"/>
                <a:tab pos="401638" algn="l"/>
                <a:tab pos="804863" algn="l"/>
                <a:tab pos="1208088" algn="l"/>
                <a:tab pos="1611313" algn="l"/>
                <a:tab pos="2014538" algn="l"/>
                <a:tab pos="2417763" algn="l"/>
                <a:tab pos="2820988" algn="l"/>
                <a:tab pos="3224213" algn="l"/>
                <a:tab pos="3627438" algn="l"/>
                <a:tab pos="4030663" algn="l"/>
                <a:tab pos="4433888" algn="l"/>
                <a:tab pos="4837113" algn="l"/>
                <a:tab pos="5240338" algn="l"/>
                <a:tab pos="5643563" algn="l"/>
                <a:tab pos="6046788" algn="l"/>
                <a:tab pos="6450013" algn="l"/>
                <a:tab pos="6851650" algn="l"/>
                <a:tab pos="7254875" algn="l"/>
                <a:tab pos="7658100" algn="l"/>
                <a:tab pos="8061325" algn="l"/>
              </a:tabLst>
              <a:defRPr sz="2000" b="1">
                <a:solidFill>
                  <a:schemeClr val="bg1"/>
                </a:solidFill>
                <a:latin typeface="Arial" charset="0"/>
              </a:defRPr>
            </a:lvl6pPr>
            <a:lvl7pPr marL="2971800" indent="-228600" defTabSz="820738" eaLnBrk="0" fontAlgn="base" hangingPunct="0">
              <a:spcBef>
                <a:spcPct val="0"/>
              </a:spcBef>
              <a:spcAft>
                <a:spcPct val="0"/>
              </a:spcAft>
              <a:tabLst>
                <a:tab pos="0" algn="l"/>
                <a:tab pos="401638" algn="l"/>
                <a:tab pos="804863" algn="l"/>
                <a:tab pos="1208088" algn="l"/>
                <a:tab pos="1611313" algn="l"/>
                <a:tab pos="2014538" algn="l"/>
                <a:tab pos="2417763" algn="l"/>
                <a:tab pos="2820988" algn="l"/>
                <a:tab pos="3224213" algn="l"/>
                <a:tab pos="3627438" algn="l"/>
                <a:tab pos="4030663" algn="l"/>
                <a:tab pos="4433888" algn="l"/>
                <a:tab pos="4837113" algn="l"/>
                <a:tab pos="5240338" algn="l"/>
                <a:tab pos="5643563" algn="l"/>
                <a:tab pos="6046788" algn="l"/>
                <a:tab pos="6450013" algn="l"/>
                <a:tab pos="6851650" algn="l"/>
                <a:tab pos="7254875" algn="l"/>
                <a:tab pos="7658100" algn="l"/>
                <a:tab pos="8061325" algn="l"/>
              </a:tabLst>
              <a:defRPr sz="2000" b="1">
                <a:solidFill>
                  <a:schemeClr val="bg1"/>
                </a:solidFill>
                <a:latin typeface="Arial" charset="0"/>
              </a:defRPr>
            </a:lvl7pPr>
            <a:lvl8pPr marL="3429000" indent="-228600" defTabSz="820738" eaLnBrk="0" fontAlgn="base" hangingPunct="0">
              <a:spcBef>
                <a:spcPct val="0"/>
              </a:spcBef>
              <a:spcAft>
                <a:spcPct val="0"/>
              </a:spcAft>
              <a:tabLst>
                <a:tab pos="0" algn="l"/>
                <a:tab pos="401638" algn="l"/>
                <a:tab pos="804863" algn="l"/>
                <a:tab pos="1208088" algn="l"/>
                <a:tab pos="1611313" algn="l"/>
                <a:tab pos="2014538" algn="l"/>
                <a:tab pos="2417763" algn="l"/>
                <a:tab pos="2820988" algn="l"/>
                <a:tab pos="3224213" algn="l"/>
                <a:tab pos="3627438" algn="l"/>
                <a:tab pos="4030663" algn="l"/>
                <a:tab pos="4433888" algn="l"/>
                <a:tab pos="4837113" algn="l"/>
                <a:tab pos="5240338" algn="l"/>
                <a:tab pos="5643563" algn="l"/>
                <a:tab pos="6046788" algn="l"/>
                <a:tab pos="6450013" algn="l"/>
                <a:tab pos="6851650" algn="l"/>
                <a:tab pos="7254875" algn="l"/>
                <a:tab pos="7658100" algn="l"/>
                <a:tab pos="8061325" algn="l"/>
              </a:tabLst>
              <a:defRPr sz="2000" b="1">
                <a:solidFill>
                  <a:schemeClr val="bg1"/>
                </a:solidFill>
                <a:latin typeface="Arial" charset="0"/>
              </a:defRPr>
            </a:lvl8pPr>
            <a:lvl9pPr marL="3886200" indent="-228600" defTabSz="820738" eaLnBrk="0" fontAlgn="base" hangingPunct="0">
              <a:spcBef>
                <a:spcPct val="0"/>
              </a:spcBef>
              <a:spcAft>
                <a:spcPct val="0"/>
              </a:spcAft>
              <a:tabLst>
                <a:tab pos="0" algn="l"/>
                <a:tab pos="401638" algn="l"/>
                <a:tab pos="804863" algn="l"/>
                <a:tab pos="1208088" algn="l"/>
                <a:tab pos="1611313" algn="l"/>
                <a:tab pos="2014538" algn="l"/>
                <a:tab pos="2417763" algn="l"/>
                <a:tab pos="2820988" algn="l"/>
                <a:tab pos="3224213" algn="l"/>
                <a:tab pos="3627438" algn="l"/>
                <a:tab pos="4030663" algn="l"/>
                <a:tab pos="4433888" algn="l"/>
                <a:tab pos="4837113" algn="l"/>
                <a:tab pos="5240338" algn="l"/>
                <a:tab pos="5643563" algn="l"/>
                <a:tab pos="6046788" algn="l"/>
                <a:tab pos="6450013" algn="l"/>
                <a:tab pos="6851650" algn="l"/>
                <a:tab pos="7254875" algn="l"/>
                <a:tab pos="7658100" algn="l"/>
                <a:tab pos="8061325" algn="l"/>
              </a:tabLst>
              <a:defRPr sz="2000" b="1">
                <a:solidFill>
                  <a:schemeClr val="bg1"/>
                </a:solidFill>
                <a:latin typeface="Arial" charset="0"/>
              </a:defRPr>
            </a:lvl9pPr>
          </a:lstStyle>
          <a:p>
            <a:pPr algn="l" eaLnBrk="0" hangingPunct="0">
              <a:lnSpc>
                <a:spcPct val="94000"/>
              </a:lnSpc>
              <a:spcBef>
                <a:spcPct val="0"/>
              </a:spcBef>
              <a:buClr>
                <a:srgbClr val="000000"/>
              </a:buClr>
              <a:buSzPct val="45000"/>
              <a:buFont typeface="StarSymbol" charset="0"/>
              <a:buNone/>
            </a:pPr>
            <a:r>
              <a:rPr lang="en-GB" altLang="en-US" b="0" i="0" dirty="0" smtClean="0">
                <a:solidFill>
                  <a:prstClr val="black"/>
                </a:solidFill>
                <a:ea typeface="+mn-ea"/>
                <a:cs typeface="Arial" charset="0"/>
              </a:rPr>
              <a:t>import org.apache.log4j.*;</a:t>
            </a:r>
          </a:p>
          <a:p>
            <a:pPr algn="l" eaLnBrk="0" hangingPunct="0">
              <a:lnSpc>
                <a:spcPct val="105000"/>
              </a:lnSpc>
              <a:spcBef>
                <a:spcPct val="0"/>
              </a:spcBef>
              <a:buClr>
                <a:srgbClr val="000000"/>
              </a:buClr>
              <a:buSzPct val="45000"/>
              <a:buFont typeface="StarSymbol" charset="0"/>
              <a:buNone/>
            </a:pPr>
            <a:r>
              <a:rPr lang="en-GB" altLang="en-US" b="0" i="0" dirty="0" smtClean="0">
                <a:solidFill>
                  <a:prstClr val="black"/>
                </a:solidFill>
                <a:ea typeface="+mn-ea"/>
                <a:cs typeface="Arial" charset="0"/>
              </a:rPr>
              <a:t>public class Demo {</a:t>
            </a:r>
          </a:p>
          <a:p>
            <a:pPr algn="l" eaLnBrk="0" hangingPunct="0">
              <a:lnSpc>
                <a:spcPct val="105000"/>
              </a:lnSpc>
              <a:spcBef>
                <a:spcPct val="0"/>
              </a:spcBef>
              <a:buClr>
                <a:srgbClr val="000000"/>
              </a:buClr>
              <a:buSzPct val="45000"/>
              <a:buFont typeface="StarSymbol" charset="0"/>
              <a:buNone/>
            </a:pPr>
            <a:r>
              <a:rPr lang="en-GB" altLang="en-US" b="0" i="0" dirty="0" smtClean="0">
                <a:solidFill>
                  <a:prstClr val="black"/>
                </a:solidFill>
                <a:ea typeface="+mn-ea"/>
                <a:cs typeface="Arial" charset="0"/>
              </a:rPr>
              <a:t>    static Logger log = </a:t>
            </a:r>
            <a:r>
              <a:rPr lang="en-GB" altLang="en-US" b="0" i="0" dirty="0" err="1" smtClean="0">
                <a:solidFill>
                  <a:prstClr val="black"/>
                </a:solidFill>
                <a:ea typeface="+mn-ea"/>
                <a:cs typeface="Arial" charset="0"/>
              </a:rPr>
              <a:t>Logger.getLogger</a:t>
            </a:r>
            <a:r>
              <a:rPr lang="en-GB" altLang="en-US" b="0" i="0" dirty="0" smtClean="0">
                <a:solidFill>
                  <a:prstClr val="black"/>
                </a:solidFill>
                <a:ea typeface="+mn-ea"/>
                <a:cs typeface="Arial" charset="0"/>
              </a:rPr>
              <a:t>(</a:t>
            </a:r>
            <a:r>
              <a:rPr lang="en-GB" altLang="en-US" b="0" i="0" dirty="0" err="1" smtClean="0">
                <a:solidFill>
                  <a:prstClr val="black"/>
                </a:solidFill>
                <a:ea typeface="+mn-ea"/>
                <a:cs typeface="Arial" charset="0"/>
              </a:rPr>
              <a:t>Demo.class.getName</a:t>
            </a:r>
            <a:r>
              <a:rPr lang="en-GB" altLang="en-US" b="0" i="0" dirty="0" smtClean="0">
                <a:solidFill>
                  <a:prstClr val="black"/>
                </a:solidFill>
                <a:ea typeface="+mn-ea"/>
                <a:cs typeface="Arial" charset="0"/>
              </a:rPr>
              <a:t>());</a:t>
            </a:r>
          </a:p>
          <a:p>
            <a:pPr algn="l" eaLnBrk="0" hangingPunct="0">
              <a:lnSpc>
                <a:spcPct val="105000"/>
              </a:lnSpc>
              <a:spcBef>
                <a:spcPct val="0"/>
              </a:spcBef>
              <a:buClr>
                <a:srgbClr val="000000"/>
              </a:buClr>
              <a:buSzPct val="45000"/>
              <a:buFont typeface="StarSymbol" charset="0"/>
              <a:buNone/>
            </a:pPr>
            <a:r>
              <a:rPr lang="en-GB" altLang="en-US" b="0" i="0" dirty="0" smtClean="0">
                <a:solidFill>
                  <a:prstClr val="black"/>
                </a:solidFill>
                <a:ea typeface="+mn-ea"/>
                <a:cs typeface="Arial" charset="0"/>
              </a:rPr>
              <a:t>    public static void main(String[] args) {</a:t>
            </a:r>
          </a:p>
          <a:p>
            <a:pPr algn="l" eaLnBrk="0" hangingPunct="0">
              <a:lnSpc>
                <a:spcPct val="105000"/>
              </a:lnSpc>
              <a:spcBef>
                <a:spcPct val="0"/>
              </a:spcBef>
              <a:buClr>
                <a:srgbClr val="000000"/>
              </a:buClr>
              <a:buSzPct val="45000"/>
              <a:buFont typeface="StarSymbol" charset="0"/>
              <a:buNone/>
            </a:pPr>
            <a:r>
              <a:rPr lang="en-GB" altLang="en-US" b="0" i="0" dirty="0" smtClean="0">
                <a:solidFill>
                  <a:prstClr val="black"/>
                </a:solidFill>
                <a:ea typeface="+mn-ea"/>
                <a:cs typeface="Arial" charset="0"/>
              </a:rPr>
              <a:t>        </a:t>
            </a:r>
            <a:r>
              <a:rPr lang="en-GB" altLang="en-US" b="0" i="0" dirty="0" err="1" smtClean="0">
                <a:solidFill>
                  <a:prstClr val="black"/>
                </a:solidFill>
                <a:ea typeface="+mn-ea"/>
                <a:cs typeface="Arial" charset="0"/>
              </a:rPr>
              <a:t>BasicConfigurator.configure</a:t>
            </a:r>
            <a:r>
              <a:rPr lang="en-GB" altLang="en-US" b="0" i="0" dirty="0" smtClean="0">
                <a:solidFill>
                  <a:prstClr val="black"/>
                </a:solidFill>
                <a:ea typeface="+mn-ea"/>
                <a:cs typeface="Arial" charset="0"/>
              </a:rPr>
              <a:t>();</a:t>
            </a:r>
          </a:p>
          <a:p>
            <a:pPr algn="l" eaLnBrk="0" hangingPunct="0">
              <a:lnSpc>
                <a:spcPct val="105000"/>
              </a:lnSpc>
              <a:spcBef>
                <a:spcPct val="0"/>
              </a:spcBef>
              <a:buClr>
                <a:srgbClr val="000000"/>
              </a:buClr>
              <a:buSzPct val="45000"/>
              <a:buFont typeface="StarSymbol" charset="0"/>
              <a:buNone/>
            </a:pPr>
            <a:r>
              <a:rPr lang="en-GB" altLang="en-US" b="0" i="0" dirty="0" smtClean="0">
                <a:solidFill>
                  <a:prstClr val="black"/>
                </a:solidFill>
                <a:ea typeface="+mn-ea"/>
                <a:cs typeface="Arial" charset="0"/>
              </a:rPr>
              <a:t>        log.info("Starting up...");</a:t>
            </a:r>
          </a:p>
          <a:p>
            <a:pPr algn="l" eaLnBrk="0" hangingPunct="0">
              <a:lnSpc>
                <a:spcPct val="105000"/>
              </a:lnSpc>
              <a:spcBef>
                <a:spcPct val="0"/>
              </a:spcBef>
              <a:buClr>
                <a:srgbClr val="000000"/>
              </a:buClr>
              <a:buSzPct val="45000"/>
              <a:buFont typeface="StarSymbol" charset="0"/>
              <a:buNone/>
            </a:pPr>
            <a:r>
              <a:rPr lang="en-GB" altLang="en-US" b="0" i="0" dirty="0" smtClean="0">
                <a:solidFill>
                  <a:prstClr val="black"/>
                </a:solidFill>
                <a:ea typeface="+mn-ea"/>
                <a:cs typeface="Arial" charset="0"/>
              </a:rPr>
              <a:t>        </a:t>
            </a:r>
            <a:r>
              <a:rPr lang="en-GB" altLang="en-US" b="0" i="0" dirty="0" err="1" smtClean="0">
                <a:solidFill>
                  <a:prstClr val="black"/>
                </a:solidFill>
                <a:ea typeface="+mn-ea"/>
                <a:cs typeface="Arial" charset="0"/>
              </a:rPr>
              <a:t>log.setLevel</a:t>
            </a:r>
            <a:r>
              <a:rPr lang="en-GB" altLang="en-US" b="0" i="0" dirty="0" smtClean="0">
                <a:solidFill>
                  <a:prstClr val="black"/>
                </a:solidFill>
                <a:ea typeface="+mn-ea"/>
                <a:cs typeface="Arial" charset="0"/>
              </a:rPr>
              <a:t>(</a:t>
            </a:r>
            <a:r>
              <a:rPr lang="en-GB" altLang="en-US" b="0" i="0" dirty="0" err="1" smtClean="0">
                <a:solidFill>
                  <a:prstClr val="black"/>
                </a:solidFill>
                <a:ea typeface="+mn-ea"/>
                <a:cs typeface="Arial" charset="0"/>
              </a:rPr>
              <a:t>Level.WARN</a:t>
            </a:r>
            <a:r>
              <a:rPr lang="en-GB" altLang="en-US" b="0" i="0" dirty="0" smtClean="0">
                <a:solidFill>
                  <a:prstClr val="black"/>
                </a:solidFill>
                <a:ea typeface="+mn-ea"/>
                <a:cs typeface="Arial" charset="0"/>
              </a:rPr>
              <a:t>);</a:t>
            </a:r>
          </a:p>
          <a:p>
            <a:pPr algn="l" eaLnBrk="0" hangingPunct="0">
              <a:lnSpc>
                <a:spcPct val="105000"/>
              </a:lnSpc>
              <a:spcBef>
                <a:spcPct val="0"/>
              </a:spcBef>
              <a:buClr>
                <a:srgbClr val="000000"/>
              </a:buClr>
              <a:buSzPct val="45000"/>
              <a:buFont typeface="StarSymbol" charset="0"/>
              <a:buNone/>
            </a:pPr>
            <a:r>
              <a:rPr lang="en-GB" altLang="en-US" b="0" i="0" dirty="0" smtClean="0">
                <a:solidFill>
                  <a:prstClr val="black"/>
                </a:solidFill>
                <a:ea typeface="+mn-ea"/>
                <a:cs typeface="Arial" charset="0"/>
              </a:rPr>
              <a:t>        log.info("This message should not appear!");</a:t>
            </a:r>
          </a:p>
          <a:p>
            <a:pPr algn="l" eaLnBrk="0" hangingPunct="0">
              <a:lnSpc>
                <a:spcPct val="105000"/>
              </a:lnSpc>
              <a:spcBef>
                <a:spcPct val="0"/>
              </a:spcBef>
              <a:buClr>
                <a:srgbClr val="000000"/>
              </a:buClr>
              <a:buSzPct val="45000"/>
              <a:buFont typeface="StarSymbol" charset="0"/>
              <a:buNone/>
            </a:pPr>
            <a:r>
              <a:rPr lang="en-GB" altLang="en-US" b="0" i="0" dirty="0" smtClean="0">
                <a:solidFill>
                  <a:prstClr val="black"/>
                </a:solidFill>
                <a:ea typeface="+mn-ea"/>
                <a:cs typeface="Arial" charset="0"/>
              </a:rPr>
              <a:t>        </a:t>
            </a:r>
          </a:p>
          <a:p>
            <a:pPr algn="l" eaLnBrk="0" hangingPunct="0">
              <a:lnSpc>
                <a:spcPct val="105000"/>
              </a:lnSpc>
              <a:spcBef>
                <a:spcPct val="0"/>
              </a:spcBef>
              <a:buClr>
                <a:srgbClr val="000000"/>
              </a:buClr>
              <a:buSzPct val="45000"/>
              <a:buFont typeface="StarSymbol" charset="0"/>
              <a:buNone/>
            </a:pPr>
            <a:r>
              <a:rPr lang="en-GB" altLang="en-US" b="0" i="0" dirty="0" smtClean="0">
                <a:solidFill>
                  <a:prstClr val="black"/>
                </a:solidFill>
                <a:ea typeface="+mn-ea"/>
                <a:cs typeface="Arial" charset="0"/>
              </a:rPr>
              <a:t>        try {</a:t>
            </a:r>
          </a:p>
          <a:p>
            <a:pPr algn="l" eaLnBrk="0" hangingPunct="0">
              <a:lnSpc>
                <a:spcPct val="105000"/>
              </a:lnSpc>
              <a:spcBef>
                <a:spcPct val="0"/>
              </a:spcBef>
              <a:buClr>
                <a:srgbClr val="000000"/>
              </a:buClr>
              <a:buSzPct val="45000"/>
              <a:buFont typeface="StarSymbol" charset="0"/>
              <a:buNone/>
            </a:pPr>
            <a:r>
              <a:rPr lang="en-GB" altLang="en-US" b="0" i="0" dirty="0" smtClean="0">
                <a:solidFill>
                  <a:prstClr val="black"/>
                </a:solidFill>
                <a:ea typeface="+mn-ea"/>
                <a:cs typeface="Arial" charset="0"/>
              </a:rPr>
              <a:t>            // Divide by zero.</a:t>
            </a:r>
          </a:p>
          <a:p>
            <a:pPr algn="l" eaLnBrk="0" hangingPunct="0">
              <a:lnSpc>
                <a:spcPct val="105000"/>
              </a:lnSpc>
              <a:spcBef>
                <a:spcPct val="0"/>
              </a:spcBef>
              <a:buClr>
                <a:srgbClr val="000000"/>
              </a:buClr>
              <a:buSzPct val="45000"/>
              <a:buFont typeface="StarSymbol" charset="0"/>
              <a:buNone/>
            </a:pPr>
            <a:r>
              <a:rPr lang="en-GB" altLang="en-US" b="0" i="0" dirty="0" smtClean="0">
                <a:solidFill>
                  <a:prstClr val="black"/>
                </a:solidFill>
                <a:ea typeface="+mn-ea"/>
                <a:cs typeface="Arial" charset="0"/>
              </a:rPr>
              <a:t>            int x = 5;</a:t>
            </a:r>
          </a:p>
          <a:p>
            <a:pPr algn="l" eaLnBrk="0" hangingPunct="0">
              <a:lnSpc>
                <a:spcPct val="105000"/>
              </a:lnSpc>
              <a:spcBef>
                <a:spcPct val="0"/>
              </a:spcBef>
              <a:buClr>
                <a:srgbClr val="000000"/>
              </a:buClr>
              <a:buSzPct val="45000"/>
              <a:buFont typeface="StarSymbol" charset="0"/>
              <a:buNone/>
            </a:pPr>
            <a:r>
              <a:rPr lang="en-GB" altLang="en-US" b="0" i="0" dirty="0" smtClean="0">
                <a:solidFill>
                  <a:prstClr val="black"/>
                </a:solidFill>
                <a:ea typeface="+mn-ea"/>
                <a:cs typeface="Arial" charset="0"/>
              </a:rPr>
              <a:t>            int y = 20 / (5 - x);</a:t>
            </a:r>
          </a:p>
          <a:p>
            <a:pPr algn="l" eaLnBrk="0" hangingPunct="0">
              <a:lnSpc>
                <a:spcPct val="105000"/>
              </a:lnSpc>
              <a:spcBef>
                <a:spcPct val="0"/>
              </a:spcBef>
              <a:buClr>
                <a:srgbClr val="000000"/>
              </a:buClr>
              <a:buSzPct val="45000"/>
              <a:buFont typeface="StarSymbol" charset="0"/>
              <a:buNone/>
            </a:pPr>
            <a:r>
              <a:rPr lang="en-GB" altLang="en-US" b="0" i="0" dirty="0" smtClean="0">
                <a:solidFill>
                  <a:prstClr val="black"/>
                </a:solidFill>
                <a:ea typeface="+mn-ea"/>
                <a:cs typeface="Arial" charset="0"/>
              </a:rPr>
              <a:t>        } catch (Exception e) {</a:t>
            </a:r>
          </a:p>
          <a:p>
            <a:pPr algn="l" eaLnBrk="0" hangingPunct="0">
              <a:lnSpc>
                <a:spcPct val="105000"/>
              </a:lnSpc>
              <a:spcBef>
                <a:spcPct val="0"/>
              </a:spcBef>
              <a:buClr>
                <a:srgbClr val="000000"/>
              </a:buClr>
              <a:buSzPct val="45000"/>
              <a:buFont typeface="StarSymbol" charset="0"/>
              <a:buNone/>
            </a:pPr>
            <a:r>
              <a:rPr lang="en-GB" altLang="en-US" b="0" i="0" dirty="0" smtClean="0">
                <a:solidFill>
                  <a:prstClr val="black"/>
                </a:solidFill>
                <a:ea typeface="+mn-ea"/>
                <a:cs typeface="Arial" charset="0"/>
              </a:rPr>
              <a:t>            </a:t>
            </a:r>
            <a:r>
              <a:rPr lang="en-GB" altLang="en-US" b="0" i="0" dirty="0" err="1" smtClean="0">
                <a:solidFill>
                  <a:prstClr val="black"/>
                </a:solidFill>
                <a:ea typeface="+mn-ea"/>
                <a:cs typeface="Arial" charset="0"/>
              </a:rPr>
              <a:t>log.error</a:t>
            </a:r>
            <a:r>
              <a:rPr lang="en-GB" altLang="en-US" b="0" i="0" dirty="0" smtClean="0">
                <a:solidFill>
                  <a:prstClr val="black"/>
                </a:solidFill>
                <a:ea typeface="+mn-ea"/>
                <a:cs typeface="Arial" charset="0"/>
              </a:rPr>
              <a:t>("Oops!", e);</a:t>
            </a:r>
          </a:p>
          <a:p>
            <a:pPr algn="l" eaLnBrk="0" hangingPunct="0">
              <a:lnSpc>
                <a:spcPct val="105000"/>
              </a:lnSpc>
              <a:spcBef>
                <a:spcPct val="0"/>
              </a:spcBef>
              <a:buClr>
                <a:srgbClr val="000000"/>
              </a:buClr>
              <a:buSzPct val="45000"/>
              <a:buFont typeface="StarSymbol" charset="0"/>
              <a:buNone/>
            </a:pPr>
            <a:r>
              <a:rPr lang="en-GB" altLang="en-US" b="0" i="0" dirty="0" smtClean="0">
                <a:solidFill>
                  <a:prstClr val="black"/>
                </a:solidFill>
                <a:ea typeface="+mn-ea"/>
                <a:cs typeface="Arial" charset="0"/>
              </a:rPr>
              <a:t>        }</a:t>
            </a:r>
          </a:p>
          <a:p>
            <a:pPr algn="l" eaLnBrk="0" hangingPunct="0">
              <a:lnSpc>
                <a:spcPct val="105000"/>
              </a:lnSpc>
              <a:spcBef>
                <a:spcPct val="0"/>
              </a:spcBef>
              <a:buClr>
                <a:srgbClr val="000000"/>
              </a:buClr>
              <a:buSzPct val="45000"/>
              <a:buFont typeface="StarSymbol" charset="0"/>
              <a:buNone/>
            </a:pPr>
            <a:r>
              <a:rPr lang="en-GB" altLang="en-US" b="0" i="0" dirty="0" smtClean="0">
                <a:solidFill>
                  <a:prstClr val="black"/>
                </a:solidFill>
                <a:ea typeface="+mn-ea"/>
                <a:cs typeface="Arial" charset="0"/>
              </a:rPr>
              <a:t>    }</a:t>
            </a:r>
          </a:p>
          <a:p>
            <a:pPr algn="l" eaLnBrk="0" hangingPunct="0">
              <a:lnSpc>
                <a:spcPct val="105000"/>
              </a:lnSpc>
              <a:spcBef>
                <a:spcPct val="0"/>
              </a:spcBef>
              <a:buClr>
                <a:srgbClr val="000000"/>
              </a:buClr>
              <a:buSzPct val="45000"/>
              <a:buFont typeface="StarSymbol" charset="0"/>
              <a:buNone/>
            </a:pPr>
            <a:r>
              <a:rPr lang="en-GB" altLang="en-US" b="0" i="0" dirty="0" smtClean="0">
                <a:solidFill>
                  <a:prstClr val="black"/>
                </a:solidFill>
                <a:ea typeface="+mn-ea"/>
                <a:cs typeface="Arial" charset="0"/>
              </a:rPr>
              <a:t>}</a:t>
            </a:r>
            <a:endParaRPr lang="en-GB" altLang="en-US" b="0" i="0" dirty="0" smtClean="0">
              <a:solidFill>
                <a:prstClr val="black"/>
              </a:solidFill>
              <a:latin typeface="Courier New" pitchFamily="49" charset="0"/>
              <a:ea typeface="+mn-ea"/>
            </a:endParaRPr>
          </a:p>
        </p:txBody>
      </p:sp>
      <p:sp>
        <p:nvSpPr>
          <p:cNvPr id="2" name="Title 1"/>
          <p:cNvSpPr>
            <a:spLocks noGrp="1"/>
          </p:cNvSpPr>
          <p:nvPr>
            <p:ph type="title"/>
          </p:nvPr>
        </p:nvSpPr>
        <p:spPr/>
        <p:txBody>
          <a:bodyPr/>
          <a:lstStyle/>
          <a:p>
            <a:r>
              <a:rPr lang="en-IN" dirty="0" smtClean="0"/>
              <a:t>Example</a:t>
            </a:r>
            <a:endParaRPr lang="en-IN" dirty="0"/>
          </a:p>
        </p:txBody>
      </p:sp>
      <p:sp>
        <p:nvSpPr>
          <p:cNvPr id="6" name="Footer Placeholder 5"/>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377995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a:noFill/>
        </p:spPr>
        <p:txBody>
          <a:bodyPr/>
          <a:lstStyle/>
          <a:p>
            <a:r>
              <a:rPr lang="en-US" dirty="0" smtClean="0">
                <a:solidFill>
                  <a:schemeClr val="tx1">
                    <a:lumMod val="75000"/>
                    <a:lumOff val="25000"/>
                  </a:schemeClr>
                </a:solidFill>
              </a:rPr>
              <a:t>Introduction to Log4j</a:t>
            </a:r>
          </a:p>
          <a:p>
            <a:endParaRPr lang="en-US" dirty="0">
              <a:solidFill>
                <a:schemeClr val="tx1">
                  <a:lumMod val="75000"/>
                  <a:lumOff val="25000"/>
                </a:schemeClr>
              </a:solidFill>
            </a:endParaRPr>
          </a:p>
          <a:p>
            <a:r>
              <a:rPr lang="en-US" dirty="0" smtClean="0">
                <a:solidFill>
                  <a:schemeClr val="tx1">
                    <a:lumMod val="75000"/>
                    <a:lumOff val="25000"/>
                  </a:schemeClr>
                </a:solidFill>
              </a:rPr>
              <a:t>Architecture and Components of Log4j Framework</a:t>
            </a:r>
          </a:p>
          <a:p>
            <a:endParaRPr lang="en-US" dirty="0">
              <a:solidFill>
                <a:schemeClr val="tx1">
                  <a:lumMod val="75000"/>
                  <a:lumOff val="25000"/>
                </a:schemeClr>
              </a:solidFill>
            </a:endParaRPr>
          </a:p>
          <a:p>
            <a:r>
              <a:rPr lang="en-US" dirty="0" smtClean="0">
                <a:solidFill>
                  <a:schemeClr val="tx1">
                    <a:lumMod val="75000"/>
                    <a:lumOff val="25000"/>
                  </a:schemeClr>
                </a:solidFill>
              </a:rPr>
              <a:t>Configuration of Log4j</a:t>
            </a:r>
          </a:p>
          <a:p>
            <a:pPr lvl="1">
              <a:buFont typeface="Wingdings" pitchFamily="2" charset="2"/>
              <a:buChar char="Ø"/>
            </a:pPr>
            <a:endParaRPr lang="en-US" sz="2000" dirty="0">
              <a:solidFill>
                <a:schemeClr val="tx1">
                  <a:lumMod val="75000"/>
                  <a:lumOff val="25000"/>
                </a:schemeClr>
              </a:solidFill>
            </a:endParaRPr>
          </a:p>
          <a:p>
            <a:pPr lvl="1">
              <a:buFont typeface="Wingdings" pitchFamily="2" charset="2"/>
              <a:buChar char="Ø"/>
            </a:pPr>
            <a:endParaRPr lang="en-US" altLang="en-US" sz="2000" dirty="0">
              <a:solidFill>
                <a:schemeClr val="tx1">
                  <a:lumMod val="75000"/>
                  <a:lumOff val="25000"/>
                </a:schemeClr>
              </a:solidFill>
            </a:endParaRPr>
          </a:p>
          <a:p>
            <a:pPr lvl="1">
              <a:buFont typeface="Wingdings" pitchFamily="2" charset="2"/>
              <a:buChar char="Ø"/>
            </a:pPr>
            <a:endParaRPr lang="en-US" altLang="en-US" sz="2000" dirty="0" smtClean="0">
              <a:solidFill>
                <a:schemeClr val="tx1">
                  <a:lumMod val="75000"/>
                  <a:lumOff val="25000"/>
                </a:schemeClr>
              </a:solidFill>
            </a:endParaRPr>
          </a:p>
          <a:p>
            <a:pPr marL="0" lvl="1" indent="0">
              <a:buNone/>
            </a:pPr>
            <a:endParaRPr lang="en-US" altLang="en-US" sz="2000" dirty="0">
              <a:solidFill>
                <a:schemeClr val="tx1">
                  <a:lumMod val="75000"/>
                  <a:lumOff val="25000"/>
                </a:schemeClr>
              </a:solidFill>
            </a:endParaRPr>
          </a:p>
          <a:p>
            <a:pPr lvl="1">
              <a:buFont typeface="Wingdings" pitchFamily="2" charset="2"/>
              <a:buChar char="Ø"/>
            </a:pPr>
            <a:endParaRPr lang="en-US" sz="2000" dirty="0">
              <a:solidFill>
                <a:schemeClr val="tx1">
                  <a:lumMod val="75000"/>
                  <a:lumOff val="25000"/>
                </a:schemeClr>
              </a:solidFill>
            </a:endParaRPr>
          </a:p>
          <a:p>
            <a:endParaRPr lang="en-US" sz="2000" dirty="0"/>
          </a:p>
        </p:txBody>
      </p:sp>
      <p:sp>
        <p:nvSpPr>
          <p:cNvPr id="4" name="Footer Placeholder 3"/>
          <p:cNvSpPr>
            <a:spLocks noGrp="1"/>
          </p:cNvSpPr>
          <p:nvPr>
            <p:ph type="ftr" sz="quarter" idx="3"/>
          </p:nvPr>
        </p:nvSpPr>
        <p:spPr/>
        <p:txBody>
          <a:bodyPr/>
          <a:lstStyle/>
          <a:p>
            <a:r>
              <a:rPr lang="en-IN" sz="700" dirty="0" smtClean="0"/>
              <a:t>Copyright © 2016 Tech Mahindra. All Rights Reserved.</a:t>
            </a:r>
            <a:endParaRPr lang="en-IN" dirty="0"/>
          </a:p>
        </p:txBody>
      </p:sp>
    </p:spTree>
    <p:extLst>
      <p:ext uri="{BB962C8B-B14F-4D97-AF65-F5344CB8AC3E}">
        <p14:creationId xmlns:p14="http://schemas.microsoft.com/office/powerpoint/2010/main" val="15577934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Thank You</a:t>
            </a:r>
            <a:endParaRPr lang="en-IN" dirty="0"/>
          </a:p>
        </p:txBody>
      </p:sp>
      <p:sp>
        <p:nvSpPr>
          <p:cNvPr id="4" name="Footer Placeholder 3"/>
          <p:cNvSpPr>
            <a:spLocks noGrp="1"/>
          </p:cNvSpPr>
          <p:nvPr>
            <p:ph type="ftr" sz="quarter" idx="4294967295"/>
          </p:nvPr>
        </p:nvSpPr>
        <p:spPr>
          <a:xfrm>
            <a:off x="6477000" y="6583363"/>
            <a:ext cx="2667000" cy="228600"/>
          </a:xfrm>
          <a:prstGeom prst="rect">
            <a:avLst/>
          </a:prstGeom>
        </p:spPr>
        <p:txBody>
          <a:bodyPr/>
          <a:lstStyle/>
          <a:p>
            <a:r>
              <a:rPr lang="en-IN" sz="700" smtClean="0"/>
              <a:t>Copyright © 2016 Tech Mahindra. All Rights Reserved.</a:t>
            </a:r>
            <a:endParaRPr lang="en-IN" dirty="0"/>
          </a:p>
        </p:txBody>
      </p:sp>
      <p:pic>
        <p:nvPicPr>
          <p:cNvPr id="8" name="Picture 7"/>
          <p:cNvPicPr>
            <a:picLocks noChangeAspect="1"/>
          </p:cNvPicPr>
          <p:nvPr/>
        </p:nvPicPr>
        <p:blipFill>
          <a:blip r:embed="rId2"/>
          <a:stretch>
            <a:fillRect/>
          </a:stretch>
        </p:blipFill>
        <p:spPr>
          <a:xfrm>
            <a:off x="6473721" y="6583363"/>
            <a:ext cx="2670279" cy="268247"/>
          </a:xfrm>
          <a:prstGeom prst="rect">
            <a:avLst/>
          </a:prstGeom>
        </p:spPr>
      </p:pic>
    </p:spTree>
    <p:extLst>
      <p:ext uri="{BB962C8B-B14F-4D97-AF65-F5344CB8AC3E}">
        <p14:creationId xmlns:p14="http://schemas.microsoft.com/office/powerpoint/2010/main" val="25907583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a:lnSpc>
                <a:spcPct val="100000"/>
              </a:lnSpc>
              <a:defRPr/>
            </a:pPr>
            <a:endParaRPr lang="en-US" altLang="en-US" sz="5400" b="1" i="0" dirty="0">
              <a:solidFill>
                <a:srgbClr val="C00000"/>
              </a:solidFill>
              <a:latin typeface="Calibri" pitchFamily="34" charset="0"/>
              <a:cs typeface="Calibri" pitchFamily="34" charset="0"/>
            </a:endParaRPr>
          </a:p>
        </p:txBody>
      </p:sp>
      <p:sp>
        <p:nvSpPr>
          <p:cNvPr id="4" name="Rectangle 3"/>
          <p:cNvSpPr txBox="1">
            <a:spLocks noChangeArrowheads="1"/>
          </p:cNvSpPr>
          <p:nvPr/>
        </p:nvSpPr>
        <p:spPr>
          <a:xfrm>
            <a:off x="457200" y="1200150"/>
            <a:ext cx="8070850" cy="3832225"/>
          </a:xfrm>
          <a:prstGeom prst="rect">
            <a:avLst/>
          </a:prstGeom>
        </p:spPr>
        <p:txBody>
          <a:bodyPr/>
          <a:lst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buFont typeface="Helvetica CE" charset="-18"/>
              <a:buNone/>
            </a:pPr>
            <a:r>
              <a:rPr lang="en-IN" altLang="en-US" sz="2000" b="1" i="1" dirty="0" smtClean="0"/>
              <a:t>During Development</a:t>
            </a:r>
          </a:p>
          <a:p>
            <a:pPr>
              <a:lnSpc>
                <a:spcPct val="100000"/>
              </a:lnSpc>
              <a:buClr>
                <a:srgbClr val="C00000"/>
              </a:buClr>
            </a:pPr>
            <a:r>
              <a:rPr lang="en-IN" altLang="en-US" i="0" dirty="0" smtClean="0">
                <a:latin typeface="+mn-lt"/>
              </a:rPr>
              <a:t>When you need to add new functionality, </a:t>
            </a:r>
            <a:r>
              <a:rPr lang="en-IN" altLang="en-US" i="1" dirty="0" smtClean="0">
                <a:solidFill>
                  <a:srgbClr val="7F0101"/>
                </a:solidFill>
                <a:latin typeface="+mn-lt"/>
              </a:rPr>
              <a:t>write the tests first.</a:t>
            </a:r>
          </a:p>
          <a:p>
            <a:pPr lvl="2">
              <a:lnSpc>
                <a:spcPct val="100000"/>
              </a:lnSpc>
              <a:buClr>
                <a:srgbClr val="C00000"/>
              </a:buClr>
            </a:pPr>
            <a:r>
              <a:rPr lang="en-IN" altLang="en-US" i="0" dirty="0" smtClean="0"/>
              <a:t>You will be done when the test runs.</a:t>
            </a:r>
          </a:p>
          <a:p>
            <a:pPr>
              <a:lnSpc>
                <a:spcPct val="100000"/>
              </a:lnSpc>
              <a:buClr>
                <a:srgbClr val="C00000"/>
              </a:buClr>
            </a:pPr>
            <a:r>
              <a:rPr lang="en-IN" altLang="en-US" i="0" dirty="0" smtClean="0">
                <a:latin typeface="+mn-lt"/>
              </a:rPr>
              <a:t>When you need to redesign your software to add new features, refactor in small steps, and </a:t>
            </a:r>
            <a:r>
              <a:rPr lang="en-IN" altLang="en-US" i="1" dirty="0" smtClean="0">
                <a:solidFill>
                  <a:srgbClr val="7F0101"/>
                </a:solidFill>
                <a:latin typeface="+mn-lt"/>
              </a:rPr>
              <a:t>run the (regression) tests after each step.</a:t>
            </a:r>
          </a:p>
          <a:p>
            <a:pPr lvl="2">
              <a:lnSpc>
                <a:spcPct val="100000"/>
              </a:lnSpc>
              <a:buClr>
                <a:srgbClr val="C00000"/>
              </a:buClr>
            </a:pPr>
            <a:r>
              <a:rPr lang="en-IN" altLang="en-US" i="0" dirty="0" smtClean="0"/>
              <a:t>Fix what’s broken before proceeding.</a:t>
            </a:r>
          </a:p>
          <a:p>
            <a:pPr lvl="1">
              <a:lnSpc>
                <a:spcPct val="100000"/>
              </a:lnSpc>
              <a:buFont typeface="Helvetica CE" charset="-18"/>
              <a:buNone/>
            </a:pPr>
            <a:endParaRPr lang="en-IN" altLang="en-US" i="0" dirty="0" smtClean="0"/>
          </a:p>
          <a:p>
            <a:pPr>
              <a:lnSpc>
                <a:spcPct val="100000"/>
              </a:lnSpc>
              <a:buFont typeface="Helvetica CE" charset="-18"/>
              <a:buNone/>
            </a:pPr>
            <a:r>
              <a:rPr lang="en-IN" altLang="en-US" sz="2000" b="1" i="1" dirty="0" smtClean="0"/>
              <a:t>During Debugging</a:t>
            </a:r>
            <a:endParaRPr lang="en-IN" altLang="en-US" sz="2000" i="0" dirty="0" smtClean="0"/>
          </a:p>
          <a:p>
            <a:pPr>
              <a:lnSpc>
                <a:spcPct val="100000"/>
              </a:lnSpc>
              <a:buClr>
                <a:srgbClr val="C00000"/>
              </a:buClr>
            </a:pPr>
            <a:r>
              <a:rPr lang="en-IN" altLang="en-US" i="0" dirty="0" smtClean="0">
                <a:latin typeface="+mn-lt"/>
              </a:rPr>
              <a:t>When someone discovers a defect in your code, </a:t>
            </a:r>
            <a:r>
              <a:rPr lang="en-IN" altLang="en-US" i="1" dirty="0" smtClean="0">
                <a:solidFill>
                  <a:srgbClr val="7F0101"/>
                </a:solidFill>
                <a:latin typeface="+mn-lt"/>
              </a:rPr>
              <a:t>first write a test</a:t>
            </a:r>
            <a:r>
              <a:rPr lang="en-IN" altLang="en-US" i="0" dirty="0" smtClean="0">
                <a:latin typeface="+mn-lt"/>
              </a:rPr>
              <a:t> that demonstrates the defect.</a:t>
            </a:r>
          </a:p>
          <a:p>
            <a:pPr lvl="2">
              <a:lnSpc>
                <a:spcPct val="100000"/>
              </a:lnSpc>
              <a:buClr>
                <a:srgbClr val="C00000"/>
              </a:buClr>
            </a:pPr>
            <a:r>
              <a:rPr lang="en-IN" altLang="en-US" i="0" dirty="0" smtClean="0"/>
              <a:t>Then debug until the test succeeds.</a:t>
            </a:r>
            <a:endParaRPr lang="en-IN" altLang="en-US" i="0" dirty="0"/>
          </a:p>
        </p:txBody>
      </p:sp>
      <p:sp>
        <p:nvSpPr>
          <p:cNvPr id="6" name="Rectangle 6"/>
          <p:cNvSpPr>
            <a:spLocks noChangeArrowheads="1"/>
          </p:cNvSpPr>
          <p:nvPr/>
        </p:nvSpPr>
        <p:spPr bwMode="auto">
          <a:xfrm>
            <a:off x="1727200" y="4684136"/>
            <a:ext cx="6477000" cy="1169551"/>
          </a:xfrm>
          <a:prstGeom prst="rect">
            <a:avLst/>
          </a:prstGeom>
          <a:solidFill>
            <a:schemeClr val="accent1">
              <a:lumMod val="20000"/>
              <a:lumOff val="80000"/>
            </a:schemeClr>
          </a:solidFill>
          <a:ln>
            <a:noFill/>
          </a:ln>
        </p:spPr>
        <p:txBody>
          <a:bodyPr wrap="square">
            <a:spAutoFit/>
          </a:bodyPr>
          <a:lstStyle>
            <a:lvl1pPr>
              <a:defRPr sz="2400">
                <a:solidFill>
                  <a:schemeClr val="tx1"/>
                </a:solidFill>
                <a:latin typeface="Helvetica" charset="0"/>
                <a:ea typeface="ＭＳ Ｐゴシック" charset="-128"/>
              </a:defRPr>
            </a:lvl1pPr>
            <a:lvl2pPr marL="37931725" indent="-37474525">
              <a:defRPr sz="2400">
                <a:solidFill>
                  <a:schemeClr val="tx1"/>
                </a:solidFill>
                <a:latin typeface="Helvetica" charset="0"/>
                <a:ea typeface="ＭＳ Ｐゴシック" charset="-128"/>
              </a:defRPr>
            </a:lvl2pPr>
            <a:lvl3pPr>
              <a:defRPr sz="2400">
                <a:solidFill>
                  <a:schemeClr val="tx1"/>
                </a:solidFill>
                <a:latin typeface="Helvetica" charset="0"/>
                <a:ea typeface="ＭＳ Ｐゴシック" charset="-128"/>
              </a:defRPr>
            </a:lvl3pPr>
            <a:lvl4pPr>
              <a:defRPr sz="2400">
                <a:solidFill>
                  <a:schemeClr val="tx1"/>
                </a:solidFill>
                <a:latin typeface="Helvetica" charset="0"/>
                <a:ea typeface="ＭＳ Ｐゴシック" charset="-128"/>
              </a:defRPr>
            </a:lvl4pPr>
            <a:lvl5pPr>
              <a:defRPr sz="2400">
                <a:solidFill>
                  <a:schemeClr val="tx1"/>
                </a:solidFill>
                <a:latin typeface="Helvetica" charset="0"/>
                <a:ea typeface="ＭＳ Ｐゴシック" charset="-128"/>
              </a:defRPr>
            </a:lvl5pPr>
            <a:lvl6pPr marL="457200" eaLnBrk="0" fontAlgn="base" hangingPunct="0">
              <a:spcBef>
                <a:spcPct val="0"/>
              </a:spcBef>
              <a:spcAft>
                <a:spcPct val="0"/>
              </a:spcAft>
              <a:defRPr sz="2400">
                <a:solidFill>
                  <a:schemeClr val="tx1"/>
                </a:solidFill>
                <a:latin typeface="Helvetica" charset="0"/>
                <a:ea typeface="ＭＳ Ｐゴシック" charset="-128"/>
              </a:defRPr>
            </a:lvl6pPr>
            <a:lvl7pPr marL="914400" eaLnBrk="0" fontAlgn="base" hangingPunct="0">
              <a:spcBef>
                <a:spcPct val="0"/>
              </a:spcBef>
              <a:spcAft>
                <a:spcPct val="0"/>
              </a:spcAft>
              <a:defRPr sz="2400">
                <a:solidFill>
                  <a:schemeClr val="tx1"/>
                </a:solidFill>
                <a:latin typeface="Helvetica" charset="0"/>
                <a:ea typeface="ＭＳ Ｐゴシック" charset="-128"/>
              </a:defRPr>
            </a:lvl7pPr>
            <a:lvl8pPr marL="1371600" eaLnBrk="0" fontAlgn="base" hangingPunct="0">
              <a:spcBef>
                <a:spcPct val="0"/>
              </a:spcBef>
              <a:spcAft>
                <a:spcPct val="0"/>
              </a:spcAft>
              <a:defRPr sz="2400">
                <a:solidFill>
                  <a:schemeClr val="tx1"/>
                </a:solidFill>
                <a:latin typeface="Helvetica" charset="0"/>
                <a:ea typeface="ＭＳ Ｐゴシック" charset="-128"/>
              </a:defRPr>
            </a:lvl8pPr>
            <a:lvl9pPr marL="1828800" eaLnBrk="0" fontAlgn="base" hangingPunct="0">
              <a:spcBef>
                <a:spcPct val="0"/>
              </a:spcBef>
              <a:spcAft>
                <a:spcPct val="0"/>
              </a:spcAft>
              <a:defRPr sz="2400">
                <a:solidFill>
                  <a:schemeClr val="tx1"/>
                </a:solidFill>
                <a:latin typeface="Helvetica" charset="0"/>
                <a:ea typeface="ＭＳ Ｐゴシック" charset="-128"/>
              </a:defRPr>
            </a:lvl9pPr>
          </a:lstStyle>
          <a:p>
            <a:pPr eaLnBrk="1" hangingPunct="1">
              <a:buFont typeface="Helvetica CE" charset="-18"/>
              <a:buNone/>
            </a:pPr>
            <a:r>
              <a:rPr lang="en-US" altLang="en-US" sz="1600" b="1" i="1" dirty="0"/>
              <a:t>“Whenever you are tempted to type something into a print statement or a debugger expression, write it as a test instead.”</a:t>
            </a:r>
          </a:p>
          <a:p>
            <a:pPr algn="r" eaLnBrk="1" hangingPunct="1">
              <a:buFont typeface="Helvetica CE" charset="-18"/>
              <a:buNone/>
            </a:pPr>
            <a:r>
              <a:rPr lang="en-US" altLang="en-US" sz="1600" b="1" i="1" dirty="0"/>
              <a:t>	</a:t>
            </a:r>
            <a:r>
              <a:rPr lang="en-US" altLang="en-US" sz="1600" b="1" i="1" dirty="0" smtClean="0"/>
              <a:t>- Martin </a:t>
            </a:r>
            <a:r>
              <a:rPr lang="en-US" altLang="en-US" sz="1600" b="1" i="1" dirty="0"/>
              <a:t>Fowler</a:t>
            </a:r>
            <a:endParaRPr lang="en-US" altLang="en-US" sz="1600" b="1" dirty="0"/>
          </a:p>
        </p:txBody>
      </p:sp>
      <p:sp>
        <p:nvSpPr>
          <p:cNvPr id="2" name="Title 1"/>
          <p:cNvSpPr>
            <a:spLocks noGrp="1"/>
          </p:cNvSpPr>
          <p:nvPr>
            <p:ph type="title"/>
          </p:nvPr>
        </p:nvSpPr>
        <p:spPr/>
        <p:txBody>
          <a:bodyPr/>
          <a:lstStyle/>
          <a:p>
            <a:r>
              <a:rPr lang="en-IN" dirty="0"/>
              <a:t>Testing Practices</a:t>
            </a:r>
          </a:p>
        </p:txBody>
      </p:sp>
      <p:sp>
        <p:nvSpPr>
          <p:cNvPr id="5" name="Footer Placeholder 4"/>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4190750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a:lnSpc>
                <a:spcPct val="100000"/>
              </a:lnSpc>
              <a:defRPr/>
            </a:pPr>
            <a:endParaRPr lang="en-US" altLang="en-US" sz="5400" b="1" i="0" dirty="0">
              <a:solidFill>
                <a:srgbClr val="C00000"/>
              </a:solidFill>
              <a:latin typeface="Calibri" pitchFamily="34" charset="0"/>
              <a:cs typeface="Calibri" pitchFamily="34" charset="0"/>
            </a:endParaRPr>
          </a:p>
        </p:txBody>
      </p:sp>
      <p:sp>
        <p:nvSpPr>
          <p:cNvPr id="3" name="Rectangle 3"/>
          <p:cNvSpPr txBox="1">
            <a:spLocks noChangeArrowheads="1"/>
          </p:cNvSpPr>
          <p:nvPr/>
        </p:nvSpPr>
        <p:spPr>
          <a:xfrm>
            <a:off x="127000" y="1654175"/>
            <a:ext cx="8915400" cy="4498975"/>
          </a:xfrm>
          <a:prstGeom prst="rect">
            <a:avLst/>
          </a:prstGeom>
        </p:spPr>
        <p:txBody>
          <a:bodyPr/>
          <a:lst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endParaRPr lang="en-IN" altLang="en-US" sz="2400" i="0" dirty="0"/>
          </a:p>
        </p:txBody>
      </p:sp>
      <p:pic>
        <p:nvPicPr>
          <p:cNvPr id="4" name="Picture 4" descr="erichgamm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5368" y="4470400"/>
            <a:ext cx="1414463"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kentbec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60600" y="4445000"/>
            <a:ext cx="123348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IN" dirty="0"/>
              <a:t>JUnit - A Testing Framework </a:t>
            </a:r>
          </a:p>
        </p:txBody>
      </p:sp>
      <p:sp>
        <p:nvSpPr>
          <p:cNvPr id="6" name="Text Placeholder 5"/>
          <p:cNvSpPr>
            <a:spLocks noGrp="1"/>
          </p:cNvSpPr>
          <p:nvPr>
            <p:ph type="body" idx="1"/>
          </p:nvPr>
        </p:nvSpPr>
        <p:spPr/>
        <p:txBody>
          <a:bodyPr/>
          <a:lstStyle/>
          <a:p>
            <a:r>
              <a:rPr lang="en-IN" dirty="0"/>
              <a:t>JUnit is a simple framework to write repeatable tests. It is an instance of the </a:t>
            </a:r>
            <a:r>
              <a:rPr lang="en-IN" dirty="0" err="1"/>
              <a:t>xUnit</a:t>
            </a:r>
            <a:r>
              <a:rPr lang="en-IN" dirty="0"/>
              <a:t> architecture for unit testing frameworks written by Kent Beck and Erich Gamma</a:t>
            </a:r>
          </a:p>
          <a:p>
            <a:endParaRPr lang="en-IN" dirty="0"/>
          </a:p>
          <a:p>
            <a:r>
              <a:rPr lang="en-IN" dirty="0"/>
              <a:t>For documentation of how to use JUnit </a:t>
            </a:r>
            <a:r>
              <a:rPr lang="en-IN" dirty="0">
                <a:hlinkClick r:id="rId5"/>
              </a:rPr>
              <a:t>http://junit.sourceforge.net/doc/cookbook/cookbook.htm</a:t>
            </a:r>
            <a:endParaRPr lang="en-IN" dirty="0"/>
          </a:p>
        </p:txBody>
      </p:sp>
      <p:sp>
        <p:nvSpPr>
          <p:cNvPr id="7" name="Footer Placeholder 6"/>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625963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
          <p:cNvSpPr txBox="1">
            <a:spLocks noChangeArrowheads="1"/>
          </p:cNvSpPr>
          <p:nvPr/>
        </p:nvSpPr>
        <p:spPr bwMode="auto">
          <a:xfrm>
            <a:off x="457200" y="-119062"/>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a:lnSpc>
                <a:spcPct val="100000"/>
              </a:lnSpc>
              <a:defRPr/>
            </a:pPr>
            <a:endParaRPr lang="en-US" altLang="en-US" sz="5400" b="1" i="0" dirty="0">
              <a:solidFill>
                <a:srgbClr val="C00000"/>
              </a:solidFill>
              <a:latin typeface="Calibri" pitchFamily="34" charset="0"/>
              <a:cs typeface="Calibri" pitchFamily="34" charset="0"/>
            </a:endParaRPr>
          </a:p>
        </p:txBody>
      </p:sp>
      <p:sp>
        <p:nvSpPr>
          <p:cNvPr id="5" name="Rectangle 3"/>
          <p:cNvSpPr txBox="1">
            <a:spLocks noChangeArrowheads="1"/>
          </p:cNvSpPr>
          <p:nvPr/>
        </p:nvSpPr>
        <p:spPr>
          <a:xfrm>
            <a:off x="0" y="989013"/>
            <a:ext cx="9144000" cy="4498975"/>
          </a:xfrm>
          <a:prstGeom prst="rect">
            <a:avLst/>
          </a:prstGeom>
        </p:spPr>
        <p:txBody>
          <a:bodyPr/>
          <a:lst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buFont typeface="Helvetica CE" charset="-18"/>
              <a:buNone/>
            </a:pPr>
            <a:endParaRPr lang="en-IN" altLang="en-US" sz="2400" i="0" dirty="0"/>
          </a:p>
        </p:txBody>
      </p:sp>
      <p:sp>
        <p:nvSpPr>
          <p:cNvPr id="2" name="Title 1"/>
          <p:cNvSpPr>
            <a:spLocks noGrp="1"/>
          </p:cNvSpPr>
          <p:nvPr>
            <p:ph type="title"/>
          </p:nvPr>
        </p:nvSpPr>
        <p:spPr/>
        <p:txBody>
          <a:bodyPr/>
          <a:lstStyle/>
          <a:p>
            <a:r>
              <a:rPr lang="en-IN" dirty="0"/>
              <a:t>JUnit </a:t>
            </a:r>
            <a:r>
              <a:rPr lang="en-IN" dirty="0" smtClean="0"/>
              <a:t>3.8</a:t>
            </a:r>
            <a:endParaRPr lang="en-IN" dirty="0"/>
          </a:p>
        </p:txBody>
      </p:sp>
      <p:sp>
        <p:nvSpPr>
          <p:cNvPr id="3" name="Text Placeholder 2"/>
          <p:cNvSpPr>
            <a:spLocks noGrp="1"/>
          </p:cNvSpPr>
          <p:nvPr>
            <p:ph type="body" idx="1"/>
          </p:nvPr>
        </p:nvSpPr>
        <p:spPr/>
        <p:txBody>
          <a:bodyPr/>
          <a:lstStyle/>
          <a:p>
            <a:pPr marL="0" indent="0">
              <a:buNone/>
            </a:pPr>
            <a:r>
              <a:rPr lang="en-IN" dirty="0"/>
              <a:t>JUnit is a simple “testing framework” that provides:</a:t>
            </a:r>
          </a:p>
          <a:p>
            <a:endParaRPr lang="en-IN" dirty="0"/>
          </a:p>
          <a:p>
            <a:r>
              <a:rPr lang="en-IN" dirty="0"/>
              <a:t>classes for writing Test Cases and Test Suites</a:t>
            </a:r>
          </a:p>
          <a:p>
            <a:r>
              <a:rPr lang="en-IN" dirty="0"/>
              <a:t>methods for setting up and cleaning up test data (“fixtures”)</a:t>
            </a:r>
          </a:p>
          <a:p>
            <a:r>
              <a:rPr lang="en-IN" dirty="0"/>
              <a:t>methods for making assertions </a:t>
            </a:r>
          </a:p>
          <a:p>
            <a:r>
              <a:rPr lang="en-IN" dirty="0"/>
              <a:t>textual and graphical tools for running tests</a:t>
            </a:r>
          </a:p>
          <a:p>
            <a:endParaRPr lang="en-IN" dirty="0"/>
          </a:p>
          <a:p>
            <a:pPr marL="0" indent="0">
              <a:buNone/>
            </a:pPr>
            <a:r>
              <a:rPr lang="en-IN" dirty="0"/>
              <a:t>JUnit distinguishes between failures and errors:</a:t>
            </a:r>
          </a:p>
          <a:p>
            <a:endParaRPr lang="en-IN" dirty="0"/>
          </a:p>
          <a:p>
            <a:r>
              <a:rPr lang="en-IN" dirty="0"/>
              <a:t>A failure is a failed assertion, i.e., an anticipated problem that you test.</a:t>
            </a:r>
          </a:p>
          <a:p>
            <a:r>
              <a:rPr lang="en-IN" dirty="0"/>
              <a:t>An error is a condition you didn’t check for, i.e., a runtime error.</a:t>
            </a:r>
          </a:p>
          <a:p>
            <a:endParaRPr lang="en-IN" dirty="0"/>
          </a:p>
        </p:txBody>
      </p:sp>
      <p:sp>
        <p:nvSpPr>
          <p:cNvPr id="4" name="Footer Placeholder 3"/>
          <p:cNvSpPr>
            <a:spLocks noGrp="1"/>
          </p:cNvSpPr>
          <p:nvPr>
            <p:ph type="ftr" sz="quarter" idx="3"/>
          </p:nvPr>
        </p:nvSpPr>
        <p:spPr/>
        <p:txBody>
          <a:bodyPr/>
          <a:lstStyle/>
          <a:p>
            <a:r>
              <a:rPr lang="en-IN" sz="700" dirty="0" smtClean="0"/>
              <a:t>Copyright © 2016 Tech Mahindra. All Rights Reserved.</a:t>
            </a:r>
            <a:endParaRPr lang="en-IN" dirty="0"/>
          </a:p>
        </p:txBody>
      </p:sp>
    </p:spTree>
    <p:extLst>
      <p:ext uri="{BB962C8B-B14F-4D97-AF65-F5344CB8AC3E}">
        <p14:creationId xmlns:p14="http://schemas.microsoft.com/office/powerpoint/2010/main" val="3625963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eaLnBrk="1" hangingPunct="1">
              <a:spcBef>
                <a:spcPct val="0"/>
              </a:spcBef>
              <a:defRPr lang="en-US" altLang="en-US" sz="2400" b="1">
                <a:solidFill>
                  <a:srgbClr val="6D6E71"/>
                </a:solidFill>
                <a:latin typeface="+mn-lt"/>
                <a:ea typeface="+mj-ea"/>
                <a:cs typeface="+mj-cs"/>
              </a:defRPr>
            </a:lvl1pPr>
            <a:lvl2pPr algn="l" eaLnBrk="1" hangingPunct="1">
              <a:spcBef>
                <a:spcPct val="0"/>
              </a:spcBef>
              <a:defRPr sz="1350" b="1">
                <a:solidFill>
                  <a:srgbClr val="6D6E71"/>
                </a:solidFill>
                <a:latin typeface="Arial" charset="0"/>
              </a:defRPr>
            </a:lvl2pPr>
            <a:lvl3pPr algn="l" eaLnBrk="1" hangingPunct="1">
              <a:spcBef>
                <a:spcPct val="0"/>
              </a:spcBef>
              <a:defRPr sz="1350" b="1">
                <a:solidFill>
                  <a:srgbClr val="6D6E71"/>
                </a:solidFill>
                <a:latin typeface="Arial" charset="0"/>
              </a:defRPr>
            </a:lvl3pPr>
            <a:lvl4pPr algn="l" eaLnBrk="1" hangingPunct="1">
              <a:spcBef>
                <a:spcPct val="0"/>
              </a:spcBef>
              <a:defRPr sz="1350" b="1">
                <a:solidFill>
                  <a:srgbClr val="6D6E71"/>
                </a:solidFill>
                <a:latin typeface="Arial" charset="0"/>
              </a:defRPr>
            </a:lvl4pPr>
            <a:lvl5pPr algn="l" eaLnBrk="1" hangingPunct="1">
              <a:spcBef>
                <a:spcPct val="0"/>
              </a:spcBef>
              <a:defRPr sz="1350" b="1">
                <a:solidFill>
                  <a:srgbClr val="6D6E71"/>
                </a:solidFill>
                <a:latin typeface="Arial" charset="0"/>
              </a:defRPr>
            </a:lvl5pPr>
            <a:lvl6pPr marL="257175" fontAlgn="base">
              <a:spcBef>
                <a:spcPct val="0"/>
              </a:spcBef>
              <a:spcAft>
                <a:spcPct val="0"/>
              </a:spcAft>
              <a:defRPr sz="1350" b="1">
                <a:latin typeface="Arial Narrow" pitchFamily="34" charset="0"/>
              </a:defRPr>
            </a:lvl6pPr>
            <a:lvl7pPr marL="514350" fontAlgn="base">
              <a:spcBef>
                <a:spcPct val="0"/>
              </a:spcBef>
              <a:spcAft>
                <a:spcPct val="0"/>
              </a:spcAft>
              <a:defRPr sz="1350" b="1">
                <a:latin typeface="Arial Narrow" pitchFamily="34" charset="0"/>
              </a:defRPr>
            </a:lvl7pPr>
            <a:lvl8pPr marL="771525" fontAlgn="base">
              <a:spcBef>
                <a:spcPct val="0"/>
              </a:spcBef>
              <a:spcAft>
                <a:spcPct val="0"/>
              </a:spcAft>
              <a:defRPr sz="1350" b="1">
                <a:latin typeface="Arial Narrow" pitchFamily="34" charset="0"/>
              </a:defRPr>
            </a:lvl8pPr>
            <a:lvl9pPr marL="1028700" fontAlgn="base">
              <a:spcBef>
                <a:spcPct val="0"/>
              </a:spcBef>
              <a:spcAft>
                <a:spcPct val="0"/>
              </a:spcAft>
              <a:defRPr sz="1350" b="1">
                <a:latin typeface="Arial Narrow" pitchFamily="34" charset="0"/>
              </a:defRPr>
            </a:lvl9pPr>
          </a:lstStyle>
          <a:p>
            <a:r>
              <a:rPr lang="en-US" altLang="en-US" i="0" dirty="0"/>
              <a:t>Junit Mechanics</a:t>
            </a:r>
          </a:p>
        </p:txBody>
      </p:sp>
      <p:sp>
        <p:nvSpPr>
          <p:cNvPr id="16" name="Slide Number Placeholder 5"/>
          <p:cNvSpPr txBox="1">
            <a:spLocks/>
          </p:cNvSpPr>
          <p:nvPr/>
        </p:nvSpPr>
        <p:spPr bwMode="auto">
          <a:xfrm>
            <a:off x="8839200" y="6524625"/>
            <a:ext cx="304800" cy="2286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900" kern="1200">
                <a:solidFill>
                  <a:schemeClr val="tx1"/>
                </a:solidFill>
                <a:latin typeface="Arial" charset="0"/>
                <a:ea typeface="+mn-ea"/>
                <a:cs typeface="+mn-cs"/>
              </a:defRPr>
            </a:lvl1pPr>
            <a:lvl2pPr marL="742950" indent="-285750" algn="l" rtl="0" eaLnBrk="0" fontAlgn="base" hangingPunct="0">
              <a:spcBef>
                <a:spcPct val="0"/>
              </a:spcBef>
              <a:spcAft>
                <a:spcPct val="0"/>
              </a:spcAft>
              <a:defRPr kern="1200">
                <a:solidFill>
                  <a:schemeClr val="tx1"/>
                </a:solidFill>
                <a:latin typeface="Arial" charset="0"/>
                <a:ea typeface="+mn-ea"/>
                <a:cs typeface="+mn-cs"/>
              </a:defRPr>
            </a:lvl2pPr>
            <a:lvl3pPr marL="1143000" indent="-228600" algn="l" rtl="0" eaLnBrk="0" fontAlgn="base" hangingPunct="0">
              <a:spcBef>
                <a:spcPct val="0"/>
              </a:spcBef>
              <a:spcAft>
                <a:spcPct val="0"/>
              </a:spcAft>
              <a:defRPr kern="1200">
                <a:solidFill>
                  <a:schemeClr val="tx1"/>
                </a:solidFill>
                <a:latin typeface="Arial" charset="0"/>
                <a:ea typeface="+mn-ea"/>
                <a:cs typeface="+mn-cs"/>
              </a:defRPr>
            </a:lvl3pPr>
            <a:lvl4pPr marL="1600200" indent="-228600" algn="l" rtl="0" eaLnBrk="0" fontAlgn="base" hangingPunct="0">
              <a:spcBef>
                <a:spcPct val="0"/>
              </a:spcBef>
              <a:spcAft>
                <a:spcPct val="0"/>
              </a:spcAft>
              <a:defRPr kern="1200">
                <a:solidFill>
                  <a:schemeClr val="tx1"/>
                </a:solidFill>
                <a:latin typeface="Arial" charset="0"/>
                <a:ea typeface="+mn-ea"/>
                <a:cs typeface="+mn-cs"/>
              </a:defRPr>
            </a:lvl4pPr>
            <a:lvl5pPr marL="2057400" indent="-228600" algn="l" rtl="0" eaLnBrk="0" fontAlgn="base" hangingPunct="0">
              <a:spcBef>
                <a:spcPct val="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3B9A9E0-4993-40FD-B2AD-69DD8FD8168E}" type="slidenum">
              <a:rPr kumimoji="0" lang="en-US" altLang="en-US" sz="900" b="0" i="0" u="none" strike="noStrike" kern="1200" cap="none" spc="0" normalizeH="0" baseline="0" noProof="0" smtClean="0">
                <a:ln>
                  <a:noFill/>
                </a:ln>
                <a:solidFill>
                  <a:srgbClr val="FFFFFF"/>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en-US" sz="900" b="0" i="0" u="none" strike="noStrike" kern="1200" cap="none" spc="0" normalizeH="0" baseline="0" noProof="0" smtClean="0">
              <a:ln>
                <a:noFill/>
              </a:ln>
              <a:solidFill>
                <a:srgbClr val="FFFFFF"/>
              </a:solidFill>
              <a:effectLst/>
              <a:uLnTx/>
              <a:uFillTx/>
              <a:latin typeface="Arial" charset="0"/>
              <a:ea typeface="+mn-ea"/>
              <a:cs typeface="+mn-cs"/>
            </a:endParaRPr>
          </a:p>
        </p:txBody>
      </p:sp>
      <p:sp>
        <p:nvSpPr>
          <p:cNvPr id="17" name="Rectangle 16"/>
          <p:cNvSpPr/>
          <p:nvPr/>
        </p:nvSpPr>
        <p:spPr>
          <a:xfrm>
            <a:off x="3962400" y="1752600"/>
            <a:ext cx="1905000" cy="609600"/>
          </a:xfrm>
          <a:prstGeom prst="rect">
            <a:avLst/>
          </a:prstGeom>
          <a:solidFill>
            <a:srgbClr val="FFFFFF"/>
          </a:solidFill>
          <a:ln w="25400" cap="flat" cmpd="sng" algn="ctr">
            <a:solidFill>
              <a:srgbClr val="000000"/>
            </a:solidFill>
            <a:prstDash val="solid"/>
          </a:ln>
          <a:effectLst/>
        </p:spPr>
        <p:txBody>
          <a:bodyPr anchor="ct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Verdana"/>
                <a:ea typeface="+mn-ea"/>
                <a:cs typeface="+mn-cs"/>
              </a:rPr>
              <a:t>&lt;interface&gt;</a:t>
            </a:r>
          </a:p>
          <a:p>
            <a:pPr marL="0" marR="0" lvl="0" indent="0" defTabSz="914400" eaLnBrk="1" fontAlgn="auto" latinLnBrk="0" hangingPunct="1">
              <a:lnSpc>
                <a:spcPct val="100000"/>
              </a:lnSpc>
              <a:spcBef>
                <a:spcPct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Verdana"/>
                <a:ea typeface="+mn-ea"/>
                <a:cs typeface="+mn-cs"/>
              </a:rPr>
              <a:t>Test</a:t>
            </a:r>
          </a:p>
        </p:txBody>
      </p:sp>
      <p:sp>
        <p:nvSpPr>
          <p:cNvPr id="18" name="Rectangle 17"/>
          <p:cNvSpPr/>
          <p:nvPr/>
        </p:nvSpPr>
        <p:spPr>
          <a:xfrm>
            <a:off x="2133600" y="3200400"/>
            <a:ext cx="2514600" cy="762000"/>
          </a:xfrm>
          <a:prstGeom prst="rect">
            <a:avLst/>
          </a:prstGeom>
          <a:solidFill>
            <a:srgbClr val="333399"/>
          </a:solidFill>
          <a:ln w="25400" cap="flat" cmpd="sng" algn="ctr">
            <a:solidFill>
              <a:srgbClr val="333399">
                <a:shade val="50000"/>
              </a:srgbClr>
            </a:solidFill>
            <a:prstDash val="solid"/>
          </a:ln>
          <a:effectLst/>
        </p:spPr>
        <p:txBody>
          <a:bodyPr anchor="ct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Verdana"/>
                <a:ea typeface="+mn-ea"/>
                <a:cs typeface="+mn-cs"/>
              </a:rPr>
              <a:t>TestCase</a:t>
            </a:r>
          </a:p>
        </p:txBody>
      </p:sp>
      <p:sp>
        <p:nvSpPr>
          <p:cNvPr id="19" name="Rectangle 18"/>
          <p:cNvSpPr/>
          <p:nvPr/>
        </p:nvSpPr>
        <p:spPr>
          <a:xfrm>
            <a:off x="5486400" y="3200400"/>
            <a:ext cx="2590800" cy="685800"/>
          </a:xfrm>
          <a:prstGeom prst="rect">
            <a:avLst/>
          </a:prstGeom>
          <a:solidFill>
            <a:srgbClr val="333399"/>
          </a:solidFill>
          <a:ln w="25400" cap="flat" cmpd="sng" algn="ctr">
            <a:solidFill>
              <a:srgbClr val="333399">
                <a:shade val="50000"/>
              </a:srgbClr>
            </a:solidFill>
            <a:prstDash val="solid"/>
          </a:ln>
          <a:effectLst/>
        </p:spPr>
        <p:txBody>
          <a:bodyPr anchor="ct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Verdana"/>
                <a:ea typeface="+mn-ea"/>
                <a:cs typeface="+mn-cs"/>
              </a:rPr>
              <a:t>TestSuite</a:t>
            </a:r>
          </a:p>
        </p:txBody>
      </p:sp>
      <p:sp>
        <p:nvSpPr>
          <p:cNvPr id="20" name="Rectangle 19"/>
          <p:cNvSpPr/>
          <p:nvPr/>
        </p:nvSpPr>
        <p:spPr>
          <a:xfrm>
            <a:off x="1981200" y="1752600"/>
            <a:ext cx="1752600" cy="533400"/>
          </a:xfrm>
          <a:prstGeom prst="rect">
            <a:avLst/>
          </a:prstGeom>
          <a:solidFill>
            <a:srgbClr val="FFFFFF"/>
          </a:solidFill>
          <a:ln w="25400" cap="flat" cmpd="sng" algn="ctr">
            <a:solidFill>
              <a:srgbClr val="2D2D8A"/>
            </a:solidFill>
            <a:prstDash val="solid"/>
          </a:ln>
          <a:effectLst/>
        </p:spPr>
        <p:txBody>
          <a:bodyPr anchor="ct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Verdana"/>
                <a:ea typeface="+mn-ea"/>
                <a:cs typeface="+mn-cs"/>
              </a:rPr>
              <a:t>Assert</a:t>
            </a:r>
          </a:p>
        </p:txBody>
      </p:sp>
      <p:cxnSp>
        <p:nvCxnSpPr>
          <p:cNvPr id="21" name="Straight Connector 20"/>
          <p:cNvCxnSpPr/>
          <p:nvPr/>
        </p:nvCxnSpPr>
        <p:spPr>
          <a:xfrm>
            <a:off x="3733800" y="2819400"/>
            <a:ext cx="2362200" cy="1588"/>
          </a:xfrm>
          <a:prstGeom prst="line">
            <a:avLst/>
          </a:prstGeom>
          <a:noFill/>
          <a:ln w="9525" cap="flat" cmpd="sng" algn="ctr">
            <a:solidFill>
              <a:srgbClr val="000000">
                <a:shade val="95000"/>
                <a:satMod val="105000"/>
              </a:srgbClr>
            </a:solidFill>
            <a:prstDash val="solid"/>
          </a:ln>
          <a:effectLst/>
        </p:spPr>
      </p:cxnSp>
      <p:cxnSp>
        <p:nvCxnSpPr>
          <p:cNvPr id="22" name="Straight Connector 21"/>
          <p:cNvCxnSpPr/>
          <p:nvPr/>
        </p:nvCxnSpPr>
        <p:spPr>
          <a:xfrm rot="5400000">
            <a:off x="5944394" y="2971006"/>
            <a:ext cx="304800" cy="1588"/>
          </a:xfrm>
          <a:prstGeom prst="line">
            <a:avLst/>
          </a:prstGeom>
          <a:noFill/>
          <a:ln w="9525" cap="flat" cmpd="sng" algn="ctr">
            <a:solidFill>
              <a:srgbClr val="000000">
                <a:shade val="95000"/>
                <a:satMod val="105000"/>
              </a:srgbClr>
            </a:solidFill>
            <a:prstDash val="solid"/>
          </a:ln>
          <a:effectLst/>
        </p:spPr>
      </p:cxnSp>
      <p:cxnSp>
        <p:nvCxnSpPr>
          <p:cNvPr id="23" name="Straight Connector 22"/>
          <p:cNvCxnSpPr/>
          <p:nvPr/>
        </p:nvCxnSpPr>
        <p:spPr>
          <a:xfrm rot="5400000">
            <a:off x="3543301" y="3009900"/>
            <a:ext cx="381000" cy="3175"/>
          </a:xfrm>
          <a:prstGeom prst="line">
            <a:avLst/>
          </a:prstGeom>
          <a:noFill/>
          <a:ln w="9525" cap="flat" cmpd="sng" algn="ctr">
            <a:solidFill>
              <a:srgbClr val="000000">
                <a:shade val="95000"/>
                <a:satMod val="105000"/>
              </a:srgbClr>
            </a:solidFill>
            <a:prstDash val="solid"/>
          </a:ln>
          <a:effectLst/>
        </p:spPr>
      </p:cxnSp>
      <p:cxnSp>
        <p:nvCxnSpPr>
          <p:cNvPr id="24" name="Straight Connector 23"/>
          <p:cNvCxnSpPr/>
          <p:nvPr/>
        </p:nvCxnSpPr>
        <p:spPr>
          <a:xfrm rot="5400000">
            <a:off x="4648994" y="2590006"/>
            <a:ext cx="457200" cy="1588"/>
          </a:xfrm>
          <a:prstGeom prst="line">
            <a:avLst/>
          </a:prstGeom>
          <a:noFill/>
          <a:ln w="9525" cap="flat" cmpd="sng" algn="ctr">
            <a:solidFill>
              <a:srgbClr val="000000">
                <a:shade val="95000"/>
                <a:satMod val="105000"/>
              </a:srgbClr>
            </a:solidFill>
            <a:prstDash val="solid"/>
          </a:ln>
          <a:effectLst/>
        </p:spPr>
      </p:cxnSp>
      <p:cxnSp>
        <p:nvCxnSpPr>
          <p:cNvPr id="25" name="Straight Arrow Connector 24"/>
          <p:cNvCxnSpPr/>
          <p:nvPr/>
        </p:nvCxnSpPr>
        <p:spPr>
          <a:xfrm flipV="1">
            <a:off x="2908300" y="2324100"/>
            <a:ext cx="0" cy="800100"/>
          </a:xfrm>
          <a:prstGeom prst="straightConnector1">
            <a:avLst/>
          </a:prstGeom>
          <a:noFill/>
          <a:ln w="9525" cap="flat" cmpd="sng" algn="ctr">
            <a:solidFill>
              <a:srgbClr val="000000">
                <a:shade val="95000"/>
                <a:satMod val="105000"/>
              </a:srgbClr>
            </a:solidFill>
            <a:prstDash val="solid"/>
            <a:tailEnd type="arrow"/>
          </a:ln>
          <a:effectLst/>
        </p:spPr>
      </p:cxnSp>
      <p:sp>
        <p:nvSpPr>
          <p:cNvPr id="26" name="Rectangle 25"/>
          <p:cNvSpPr/>
          <p:nvPr/>
        </p:nvSpPr>
        <p:spPr>
          <a:xfrm>
            <a:off x="1981200" y="4724400"/>
            <a:ext cx="2819400" cy="762000"/>
          </a:xfrm>
          <a:prstGeom prst="rect">
            <a:avLst/>
          </a:prstGeom>
          <a:solidFill>
            <a:srgbClr val="000000"/>
          </a:solidFill>
          <a:ln w="25400" cap="flat" cmpd="sng" algn="ctr">
            <a:solidFill>
              <a:srgbClr val="000000">
                <a:shade val="50000"/>
              </a:srgbClr>
            </a:solidFill>
            <a:prstDash val="solid"/>
          </a:ln>
          <a:effectLst/>
        </p:spPr>
        <p:txBody>
          <a:bodyPr anchor="ct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Verdana"/>
                <a:ea typeface="+mn-ea"/>
                <a:cs typeface="+mn-cs"/>
              </a:rPr>
              <a:t>Your </a:t>
            </a:r>
            <a:r>
              <a:rPr kumimoji="0" lang="en-US" sz="1800" b="0" i="0" u="none" strike="noStrike" kern="0" cap="none" spc="0" normalizeH="0" baseline="0" noProof="0" dirty="0" err="1">
                <a:ln>
                  <a:noFill/>
                </a:ln>
                <a:solidFill>
                  <a:srgbClr val="FFFFFF"/>
                </a:solidFill>
                <a:effectLst/>
                <a:uLnTx/>
                <a:uFillTx/>
                <a:latin typeface="Verdana"/>
                <a:ea typeface="+mn-ea"/>
                <a:cs typeface="+mn-cs"/>
              </a:rPr>
              <a:t>TestClass</a:t>
            </a:r>
            <a:endParaRPr kumimoji="0" lang="en-US" sz="1800" b="0" i="0" u="none" strike="noStrike" kern="0" cap="none" spc="0" normalizeH="0" baseline="0" noProof="0" dirty="0">
              <a:ln>
                <a:noFill/>
              </a:ln>
              <a:solidFill>
                <a:srgbClr val="FFFFFF"/>
              </a:solidFill>
              <a:effectLst/>
              <a:uLnTx/>
              <a:uFillTx/>
              <a:latin typeface="Verdana"/>
              <a:ea typeface="+mn-ea"/>
              <a:cs typeface="+mn-cs"/>
            </a:endParaRPr>
          </a:p>
        </p:txBody>
      </p:sp>
      <p:cxnSp>
        <p:nvCxnSpPr>
          <p:cNvPr id="27" name="Straight Arrow Connector 26"/>
          <p:cNvCxnSpPr/>
          <p:nvPr/>
        </p:nvCxnSpPr>
        <p:spPr>
          <a:xfrm rot="5400000" flipH="1" flipV="1">
            <a:off x="2782888" y="4381500"/>
            <a:ext cx="836612" cy="1588"/>
          </a:xfrm>
          <a:prstGeom prst="straightConnector1">
            <a:avLst/>
          </a:prstGeom>
          <a:noFill/>
          <a:ln w="9525" cap="flat" cmpd="sng" algn="ctr">
            <a:solidFill>
              <a:srgbClr val="000000">
                <a:shade val="95000"/>
                <a:satMod val="105000"/>
              </a:srgbClr>
            </a:solidFill>
            <a:prstDash val="solid"/>
            <a:tailEnd type="arrow"/>
          </a:ln>
          <a:effectLst/>
        </p:spPr>
      </p:cxnSp>
      <p:sp>
        <p:nvSpPr>
          <p:cNvPr id="15" name="Footer Placeholder 3"/>
          <p:cNvSpPr txBox="1">
            <a:spLocks/>
          </p:cNvSpPr>
          <p:nvPr/>
        </p:nvSpPr>
        <p:spPr>
          <a:xfrm>
            <a:off x="6400800" y="6531267"/>
            <a:ext cx="2667000" cy="228600"/>
          </a:xfrm>
          <a:prstGeom prst="rect">
            <a:avLst/>
          </a:prstGeom>
        </p:spPr>
        <p:txBody>
          <a:bodyPr/>
          <a:lstStyle>
            <a:defPPr>
              <a:defRPr lang="en-US"/>
            </a:defPPr>
            <a:lvl1pPr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1pPr>
            <a:lvl2pPr marL="4572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2pPr>
            <a:lvl3pPr marL="9144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3pPr>
            <a:lvl4pPr marL="13716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4pPr>
            <a:lvl5pPr marL="18288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5pPr>
            <a:lvl6pPr marL="2286000" algn="l" defTabSz="914400" rtl="0" eaLnBrk="1" latinLnBrk="0" hangingPunct="1">
              <a:defRPr sz="1300" i="1" kern="1200">
                <a:solidFill>
                  <a:schemeClr val="bg1"/>
                </a:solidFill>
                <a:latin typeface="Arial" pitchFamily="34" charset="0"/>
                <a:ea typeface="ＭＳ Ｐゴシック" pitchFamily="-60" charset="-128"/>
                <a:cs typeface="+mn-cs"/>
              </a:defRPr>
            </a:lvl6pPr>
            <a:lvl7pPr marL="2743200" algn="l" defTabSz="914400" rtl="0" eaLnBrk="1" latinLnBrk="0" hangingPunct="1">
              <a:defRPr sz="1300" i="1" kern="1200">
                <a:solidFill>
                  <a:schemeClr val="bg1"/>
                </a:solidFill>
                <a:latin typeface="Arial" pitchFamily="34" charset="0"/>
                <a:ea typeface="ＭＳ Ｐゴシック" pitchFamily="-60" charset="-128"/>
                <a:cs typeface="+mn-cs"/>
              </a:defRPr>
            </a:lvl7pPr>
            <a:lvl8pPr marL="3200400" algn="l" defTabSz="914400" rtl="0" eaLnBrk="1" latinLnBrk="0" hangingPunct="1">
              <a:defRPr sz="1300" i="1" kern="1200">
                <a:solidFill>
                  <a:schemeClr val="bg1"/>
                </a:solidFill>
                <a:latin typeface="Arial" pitchFamily="34" charset="0"/>
                <a:ea typeface="ＭＳ Ｐゴシック" pitchFamily="-60" charset="-128"/>
                <a:cs typeface="+mn-cs"/>
              </a:defRPr>
            </a:lvl8pPr>
            <a:lvl9pPr marL="3657600" algn="l" defTabSz="914400" rtl="0" eaLnBrk="1" latinLnBrk="0" hangingPunct="1">
              <a:defRPr sz="1300" i="1" kern="1200">
                <a:solidFill>
                  <a:schemeClr val="bg1"/>
                </a:solidFill>
                <a:latin typeface="Arial" pitchFamily="34" charset="0"/>
                <a:ea typeface="ＭＳ Ｐゴシック" pitchFamily="-60" charset="-128"/>
                <a:cs typeface="+mn-cs"/>
              </a:defRPr>
            </a:lvl9pPr>
          </a:lstStyle>
          <a:p>
            <a:r>
              <a:rPr lang="en-IN" sz="700" smtClean="0">
                <a:solidFill>
                  <a:schemeClr val="tx1"/>
                </a:solidFill>
              </a:rPr>
              <a:t>Copyright © 2016 Tech Mahindra. All Rights Reserved.</a:t>
            </a:r>
            <a:endParaRPr lang="en-IN" dirty="0">
              <a:solidFill>
                <a:schemeClr val="tx1"/>
              </a:solidFill>
            </a:endParaRPr>
          </a:p>
        </p:txBody>
      </p:sp>
    </p:spTree>
    <p:extLst>
      <p:ext uri="{BB962C8B-B14F-4D97-AF65-F5344CB8AC3E}">
        <p14:creationId xmlns:p14="http://schemas.microsoft.com/office/powerpoint/2010/main" val="765365468"/>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
          <p:cNvSpPr txBox="1">
            <a:spLocks noChangeArrowheads="1"/>
          </p:cNvSpPr>
          <p:nvPr/>
        </p:nvSpPr>
        <p:spPr bwMode="auto">
          <a:xfrm>
            <a:off x="457200" y="15826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l" eaLnBrk="1" hangingPunct="1">
              <a:spcBef>
                <a:spcPct val="0"/>
              </a:spcBef>
              <a:defRPr sz="2400" b="1" i="0">
                <a:solidFill>
                  <a:srgbClr val="6D6E71"/>
                </a:solidFill>
                <a:latin typeface="+mn-lt"/>
                <a:ea typeface="+mj-ea"/>
                <a:cs typeface="+mj-cs"/>
              </a:defRPr>
            </a:lvl1pPr>
            <a:lvl2pPr algn="l" eaLnBrk="1" hangingPunct="1">
              <a:spcBef>
                <a:spcPct val="0"/>
              </a:spcBef>
              <a:defRPr sz="1350" b="1">
                <a:solidFill>
                  <a:srgbClr val="6D6E71"/>
                </a:solidFill>
                <a:latin typeface="Arial" charset="0"/>
              </a:defRPr>
            </a:lvl2pPr>
            <a:lvl3pPr algn="l" eaLnBrk="1" hangingPunct="1">
              <a:spcBef>
                <a:spcPct val="0"/>
              </a:spcBef>
              <a:defRPr sz="1350" b="1">
                <a:solidFill>
                  <a:srgbClr val="6D6E71"/>
                </a:solidFill>
                <a:latin typeface="Arial" charset="0"/>
              </a:defRPr>
            </a:lvl3pPr>
            <a:lvl4pPr algn="l" eaLnBrk="1" hangingPunct="1">
              <a:spcBef>
                <a:spcPct val="0"/>
              </a:spcBef>
              <a:defRPr sz="1350" b="1">
                <a:solidFill>
                  <a:srgbClr val="6D6E71"/>
                </a:solidFill>
                <a:latin typeface="Arial" charset="0"/>
              </a:defRPr>
            </a:lvl4pPr>
            <a:lvl5pPr algn="l" eaLnBrk="1" hangingPunct="1">
              <a:spcBef>
                <a:spcPct val="0"/>
              </a:spcBef>
              <a:defRPr sz="1350" b="1">
                <a:solidFill>
                  <a:srgbClr val="6D6E71"/>
                </a:solidFill>
                <a:latin typeface="Arial" charset="0"/>
              </a:defRPr>
            </a:lvl5pPr>
            <a:lvl6pPr marL="257175" fontAlgn="base">
              <a:spcBef>
                <a:spcPct val="0"/>
              </a:spcBef>
              <a:spcAft>
                <a:spcPct val="0"/>
              </a:spcAft>
              <a:defRPr sz="1350" b="1">
                <a:latin typeface="Arial Narrow" pitchFamily="34" charset="0"/>
              </a:defRPr>
            </a:lvl6pPr>
            <a:lvl7pPr marL="514350" fontAlgn="base">
              <a:spcBef>
                <a:spcPct val="0"/>
              </a:spcBef>
              <a:spcAft>
                <a:spcPct val="0"/>
              </a:spcAft>
              <a:defRPr sz="1350" b="1">
                <a:latin typeface="Arial Narrow" pitchFamily="34" charset="0"/>
              </a:defRPr>
            </a:lvl7pPr>
            <a:lvl8pPr marL="771525" fontAlgn="base">
              <a:spcBef>
                <a:spcPct val="0"/>
              </a:spcBef>
              <a:spcAft>
                <a:spcPct val="0"/>
              </a:spcAft>
              <a:defRPr sz="1350" b="1">
                <a:latin typeface="Arial Narrow" pitchFamily="34" charset="0"/>
              </a:defRPr>
            </a:lvl8pPr>
            <a:lvl9pPr marL="1028700" fontAlgn="base">
              <a:spcBef>
                <a:spcPct val="0"/>
              </a:spcBef>
              <a:spcAft>
                <a:spcPct val="0"/>
              </a:spcAft>
              <a:defRPr sz="1350" b="1">
                <a:latin typeface="Arial Narrow" pitchFamily="34" charset="0"/>
              </a:defRPr>
            </a:lvl9pPr>
          </a:lstStyle>
          <a:p>
            <a:r>
              <a:rPr lang="en-US" altLang="en-US" dirty="0"/>
              <a:t>Junit Mechanics</a:t>
            </a:r>
          </a:p>
        </p:txBody>
      </p:sp>
      <p:sp>
        <p:nvSpPr>
          <p:cNvPr id="3" name="Content Placeholder 7"/>
          <p:cNvSpPr txBox="1">
            <a:spLocks/>
          </p:cNvSpPr>
          <p:nvPr/>
        </p:nvSpPr>
        <p:spPr>
          <a:xfrm>
            <a:off x="304800" y="1244600"/>
            <a:ext cx="82296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eaLnBrk="1" hangingPunct="1">
              <a:lnSpc>
                <a:spcPct val="114000"/>
              </a:lnSpc>
              <a:spcBef>
                <a:spcPct val="20000"/>
              </a:spcBef>
              <a:buClr>
                <a:srgbClr val="BF1313"/>
              </a:buClr>
              <a:buFont typeface="Wingdings" pitchFamily="2" charset="2"/>
              <a:buNone/>
              <a:defRPr>
                <a:solidFill>
                  <a:schemeClr val="tx1"/>
                </a:solidFill>
                <a:latin typeface="+mn-lt"/>
                <a:ea typeface="+mn-ea"/>
              </a:defRPr>
            </a:lvl1pPr>
            <a:lvl2pPr marL="417910" indent="-160735" algn="l" eaLnBrk="1" hangingPunct="1">
              <a:lnSpc>
                <a:spcPct val="114000"/>
              </a:lnSpc>
              <a:spcBef>
                <a:spcPct val="20000"/>
              </a:spcBef>
              <a:buClr>
                <a:srgbClr val="E63700"/>
              </a:buClr>
              <a:buFont typeface="Wingdings" pitchFamily="2" charset="2"/>
              <a:buChar char="§"/>
              <a:defRPr sz="1600">
                <a:solidFill>
                  <a:schemeClr val="tx1"/>
                </a:solidFill>
                <a:latin typeface="+mn-lt"/>
              </a:defRPr>
            </a:lvl2pPr>
            <a:lvl3pPr marL="642938" indent="-128588" algn="l" eaLnBrk="1" hangingPunct="1">
              <a:lnSpc>
                <a:spcPct val="114000"/>
              </a:lnSpc>
              <a:spcBef>
                <a:spcPct val="20000"/>
              </a:spcBef>
              <a:buClr>
                <a:srgbClr val="FF0000"/>
              </a:buClr>
              <a:buChar char="•"/>
              <a:defRPr sz="1600">
                <a:solidFill>
                  <a:schemeClr val="tx1"/>
                </a:solidFill>
                <a:latin typeface="+mn-lt"/>
              </a:defRPr>
            </a:lvl3pPr>
            <a:lvl4pPr marL="900113" indent="-128588" algn="l" eaLnBrk="1" hangingPunct="1">
              <a:lnSpc>
                <a:spcPct val="114000"/>
              </a:lnSpc>
              <a:spcBef>
                <a:spcPct val="20000"/>
              </a:spcBef>
              <a:buClr>
                <a:srgbClr val="FF0000"/>
              </a:buClr>
              <a:buFont typeface="Arial" charset="0"/>
              <a:buChar char="–"/>
              <a:defRPr sz="1600">
                <a:solidFill>
                  <a:schemeClr val="tx1"/>
                </a:solidFill>
                <a:latin typeface="+mn-lt"/>
              </a:defRPr>
            </a:lvl4pPr>
            <a:lvl5pPr marL="1157288" indent="-128588" algn="l" eaLnBrk="1" hangingPunct="1">
              <a:lnSpc>
                <a:spcPct val="114000"/>
              </a:lnSpc>
              <a:spcBef>
                <a:spcPct val="20000"/>
              </a:spcBef>
              <a:buClr>
                <a:srgbClr val="FF0000"/>
              </a:buClr>
              <a:buFont typeface="Arial" charset="0"/>
              <a:buChar char="»"/>
              <a:defRPr sz="1600">
                <a:solidFill>
                  <a:schemeClr val="tx1"/>
                </a:solidFill>
                <a:latin typeface="+mn-lt"/>
              </a:defRPr>
            </a:lvl5pPr>
            <a:lvl6pPr marL="1414463" indent="-128588" fontAlgn="base">
              <a:spcBef>
                <a:spcPct val="20000"/>
              </a:spcBef>
              <a:spcAft>
                <a:spcPct val="0"/>
              </a:spcAft>
              <a:buClr>
                <a:schemeClr val="bg2"/>
              </a:buClr>
              <a:buFont typeface="Arial" charset="0"/>
              <a:buChar char="»"/>
              <a:defRPr sz="900">
                <a:solidFill>
                  <a:schemeClr val="tx1"/>
                </a:solidFill>
                <a:latin typeface="+mn-lt"/>
              </a:defRPr>
            </a:lvl6pPr>
            <a:lvl7pPr marL="1671638" indent="-128588" fontAlgn="base">
              <a:spcBef>
                <a:spcPct val="20000"/>
              </a:spcBef>
              <a:spcAft>
                <a:spcPct val="0"/>
              </a:spcAft>
              <a:buClr>
                <a:schemeClr val="bg2"/>
              </a:buClr>
              <a:buFont typeface="Arial" charset="0"/>
              <a:buChar char="»"/>
              <a:defRPr sz="900">
                <a:solidFill>
                  <a:schemeClr val="tx1"/>
                </a:solidFill>
                <a:latin typeface="+mn-lt"/>
              </a:defRPr>
            </a:lvl7pPr>
            <a:lvl8pPr marL="1928813" indent="-128588" fontAlgn="base">
              <a:spcBef>
                <a:spcPct val="20000"/>
              </a:spcBef>
              <a:spcAft>
                <a:spcPct val="0"/>
              </a:spcAft>
              <a:buClr>
                <a:schemeClr val="bg2"/>
              </a:buClr>
              <a:buFont typeface="Arial" charset="0"/>
              <a:buChar char="»"/>
              <a:defRPr sz="900">
                <a:solidFill>
                  <a:schemeClr val="tx1"/>
                </a:solidFill>
                <a:latin typeface="+mn-lt"/>
              </a:defRPr>
            </a:lvl8pPr>
            <a:lvl9pPr marL="2185988" indent="-128588" fontAlgn="base">
              <a:spcBef>
                <a:spcPct val="20000"/>
              </a:spcBef>
              <a:spcAft>
                <a:spcPct val="0"/>
              </a:spcAft>
              <a:buClr>
                <a:schemeClr val="bg2"/>
              </a:buClr>
              <a:buFont typeface="Arial" charset="0"/>
              <a:buChar char="»"/>
              <a:defRPr sz="900">
                <a:solidFill>
                  <a:schemeClr val="tx1"/>
                </a:solidFill>
                <a:latin typeface="+mn-lt"/>
              </a:defRPr>
            </a:lvl9pPr>
          </a:lstStyle>
          <a:p>
            <a:pPr lvl="1"/>
            <a:r>
              <a:rPr lang="en-IN" altLang="en-US" i="0" dirty="0"/>
              <a:t>Create java class </a:t>
            </a:r>
          </a:p>
          <a:p>
            <a:pPr lvl="1"/>
            <a:r>
              <a:rPr lang="en-IN" altLang="en-US" i="0" dirty="0"/>
              <a:t>Define test case class using below process</a:t>
            </a:r>
          </a:p>
          <a:p>
            <a:pPr lvl="2"/>
            <a:r>
              <a:rPr lang="en-IN" altLang="en-US" i="0" dirty="0"/>
              <a:t>Define a subclass of </a:t>
            </a:r>
            <a:r>
              <a:rPr lang="en-IN" altLang="en-US" b="1" i="0" dirty="0" err="1"/>
              <a:t>TestCase</a:t>
            </a:r>
            <a:r>
              <a:rPr lang="en-IN" altLang="en-US" i="0" dirty="0"/>
              <a:t>. </a:t>
            </a:r>
          </a:p>
          <a:p>
            <a:pPr lvl="2"/>
            <a:r>
              <a:rPr lang="en-IN" altLang="en-US" i="0" dirty="0"/>
              <a:t>Override the </a:t>
            </a:r>
            <a:r>
              <a:rPr lang="en-IN" altLang="en-US" b="1" i="0" dirty="0" err="1"/>
              <a:t>setUp</a:t>
            </a:r>
            <a:r>
              <a:rPr lang="en-IN" altLang="en-US" b="1" i="0" dirty="0"/>
              <a:t>() &amp; </a:t>
            </a:r>
            <a:r>
              <a:rPr lang="en-IN" altLang="en-US" b="1" i="0" dirty="0" err="1"/>
              <a:t>tearDown</a:t>
            </a:r>
            <a:r>
              <a:rPr lang="en-IN" altLang="en-US" b="1" i="0" dirty="0" smtClean="0"/>
              <a:t>() </a:t>
            </a:r>
            <a:r>
              <a:rPr lang="en-IN" altLang="en-US" i="0" dirty="0" smtClean="0"/>
              <a:t>methods</a:t>
            </a:r>
            <a:r>
              <a:rPr lang="en-IN" altLang="en-US" i="0" dirty="0"/>
              <a:t>. </a:t>
            </a:r>
          </a:p>
          <a:p>
            <a:pPr lvl="2"/>
            <a:r>
              <a:rPr lang="en-IN" altLang="en-US" i="0" dirty="0"/>
              <a:t>Define one or more public </a:t>
            </a:r>
            <a:r>
              <a:rPr lang="en-IN" altLang="en-US" b="1" i="0" dirty="0" err="1"/>
              <a:t>testXXX</a:t>
            </a:r>
            <a:r>
              <a:rPr lang="en-IN" altLang="en-US" b="1" i="0" dirty="0" smtClean="0"/>
              <a:t>()</a:t>
            </a:r>
            <a:r>
              <a:rPr lang="en-IN" altLang="en-US" i="0" dirty="0" smtClean="0"/>
              <a:t> methods </a:t>
            </a:r>
            <a:endParaRPr lang="en-IN" altLang="en-US" i="0" dirty="0"/>
          </a:p>
          <a:p>
            <a:pPr lvl="3"/>
            <a:r>
              <a:rPr lang="en-IN" altLang="en-US" i="0" dirty="0" smtClean="0"/>
              <a:t> Exercise </a:t>
            </a:r>
            <a:r>
              <a:rPr lang="en-IN" altLang="en-US" i="0" dirty="0"/>
              <a:t>the object(s) under test.</a:t>
            </a:r>
          </a:p>
          <a:p>
            <a:pPr lvl="3"/>
            <a:r>
              <a:rPr lang="en-IN" altLang="en-US" i="0" dirty="0" smtClean="0"/>
              <a:t> Asserts </a:t>
            </a:r>
            <a:r>
              <a:rPr lang="en-IN" altLang="en-US" i="0" dirty="0"/>
              <a:t>the expected results. </a:t>
            </a:r>
          </a:p>
          <a:p>
            <a:endParaRPr lang="en-IN" altLang="en-US" i="0" dirty="0"/>
          </a:p>
        </p:txBody>
      </p:sp>
      <p:sp>
        <p:nvSpPr>
          <p:cNvPr id="4" name="Footer Placeholder 3"/>
          <p:cNvSpPr txBox="1">
            <a:spLocks/>
          </p:cNvSpPr>
          <p:nvPr/>
        </p:nvSpPr>
        <p:spPr>
          <a:xfrm>
            <a:off x="6400800" y="6548852"/>
            <a:ext cx="2667000" cy="228600"/>
          </a:xfrm>
          <a:prstGeom prst="rect">
            <a:avLst/>
          </a:prstGeom>
        </p:spPr>
        <p:txBody>
          <a:bodyPr/>
          <a:lstStyle>
            <a:defPPr>
              <a:defRPr lang="en-US"/>
            </a:defPPr>
            <a:lvl1pPr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1pPr>
            <a:lvl2pPr marL="4572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2pPr>
            <a:lvl3pPr marL="9144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3pPr>
            <a:lvl4pPr marL="13716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4pPr>
            <a:lvl5pPr marL="18288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5pPr>
            <a:lvl6pPr marL="2286000" algn="l" defTabSz="914400" rtl="0" eaLnBrk="1" latinLnBrk="0" hangingPunct="1">
              <a:defRPr sz="1300" i="1" kern="1200">
                <a:solidFill>
                  <a:schemeClr val="bg1"/>
                </a:solidFill>
                <a:latin typeface="Arial" pitchFamily="34" charset="0"/>
                <a:ea typeface="ＭＳ Ｐゴシック" pitchFamily="-60" charset="-128"/>
                <a:cs typeface="+mn-cs"/>
              </a:defRPr>
            </a:lvl6pPr>
            <a:lvl7pPr marL="2743200" algn="l" defTabSz="914400" rtl="0" eaLnBrk="1" latinLnBrk="0" hangingPunct="1">
              <a:defRPr sz="1300" i="1" kern="1200">
                <a:solidFill>
                  <a:schemeClr val="bg1"/>
                </a:solidFill>
                <a:latin typeface="Arial" pitchFamily="34" charset="0"/>
                <a:ea typeface="ＭＳ Ｐゴシック" pitchFamily="-60" charset="-128"/>
                <a:cs typeface="+mn-cs"/>
              </a:defRPr>
            </a:lvl7pPr>
            <a:lvl8pPr marL="3200400" algn="l" defTabSz="914400" rtl="0" eaLnBrk="1" latinLnBrk="0" hangingPunct="1">
              <a:defRPr sz="1300" i="1" kern="1200">
                <a:solidFill>
                  <a:schemeClr val="bg1"/>
                </a:solidFill>
                <a:latin typeface="Arial" pitchFamily="34" charset="0"/>
                <a:ea typeface="ＭＳ Ｐゴシック" pitchFamily="-60" charset="-128"/>
                <a:cs typeface="+mn-cs"/>
              </a:defRPr>
            </a:lvl8pPr>
            <a:lvl9pPr marL="3657600" algn="l" defTabSz="914400" rtl="0" eaLnBrk="1" latinLnBrk="0" hangingPunct="1">
              <a:defRPr sz="1300" i="1" kern="1200">
                <a:solidFill>
                  <a:schemeClr val="bg1"/>
                </a:solidFill>
                <a:latin typeface="Arial" pitchFamily="34" charset="0"/>
                <a:ea typeface="ＭＳ Ｐゴシック" pitchFamily="-60" charset="-128"/>
                <a:cs typeface="+mn-cs"/>
              </a:defRPr>
            </a:lvl9pPr>
          </a:lstStyle>
          <a:p>
            <a:r>
              <a:rPr lang="en-IN" sz="700" smtClean="0">
                <a:solidFill>
                  <a:schemeClr val="tx1"/>
                </a:solidFill>
              </a:rPr>
              <a:t>Copyright © 2016 Tech Mahindra. All Rights Reserved.</a:t>
            </a:r>
            <a:endParaRPr lang="en-IN" dirty="0">
              <a:solidFill>
                <a:schemeClr val="tx1"/>
              </a:solidFill>
            </a:endParaRPr>
          </a:p>
        </p:txBody>
      </p:sp>
    </p:spTree>
    <p:extLst>
      <p:ext uri="{BB962C8B-B14F-4D97-AF65-F5344CB8AC3E}">
        <p14:creationId xmlns:p14="http://schemas.microsoft.com/office/powerpoint/2010/main" val="4200813930"/>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ESG-FocusAreas_Nov'12Update_Issu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4782</TotalTime>
  <Words>2194</Words>
  <Application>Microsoft Office PowerPoint</Application>
  <PresentationFormat>On-screen Show (4:3)</PresentationFormat>
  <Paragraphs>420</Paragraphs>
  <Slides>45</Slides>
  <Notes>5</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45</vt:i4>
      </vt:variant>
    </vt:vector>
  </HeadingPairs>
  <TitlesOfParts>
    <vt:vector size="59" baseType="lpstr">
      <vt:lpstr>Adobe Gothic Std B</vt:lpstr>
      <vt:lpstr>Arial</vt:lpstr>
      <vt:lpstr>Arial Narrow</vt:lpstr>
      <vt:lpstr>Book Antiqua</vt:lpstr>
      <vt:lpstr>Calibri</vt:lpstr>
      <vt:lpstr>Courier New</vt:lpstr>
      <vt:lpstr>Helvetica</vt:lpstr>
      <vt:lpstr>Helvetica CE</vt:lpstr>
      <vt:lpstr>ＭＳ Ｐゴシック</vt:lpstr>
      <vt:lpstr>StarSymbol</vt:lpstr>
      <vt:lpstr>Verdana</vt:lpstr>
      <vt:lpstr>Wingdings</vt:lpstr>
      <vt:lpstr>Tech Mahindra Powerpoint Template</vt:lpstr>
      <vt:lpstr>ESG-FocusAreas_Nov'12Update_Issue1</vt:lpstr>
      <vt:lpstr>jUnit</vt:lpstr>
      <vt:lpstr>Objectives</vt:lpstr>
      <vt:lpstr>Agenda</vt:lpstr>
      <vt:lpstr>The Problem</vt:lpstr>
      <vt:lpstr>Testing Practices</vt:lpstr>
      <vt:lpstr>JUnit - A Testing Framework </vt:lpstr>
      <vt:lpstr>JUnit 3.8</vt:lpstr>
      <vt:lpstr>PowerPoint Presentation</vt:lpstr>
      <vt:lpstr>PowerPoint Presentation</vt:lpstr>
      <vt:lpstr>PowerPoint Presentation</vt:lpstr>
      <vt:lpstr>The JUnit 3.x Framework</vt:lpstr>
      <vt:lpstr>A Testing Scenario</vt:lpstr>
      <vt:lpstr>PowerPoint Presentation</vt:lpstr>
      <vt:lpstr>PowerPoint Presentation</vt:lpstr>
      <vt:lpstr>PowerPoint Presentation</vt:lpstr>
      <vt:lpstr>Write Test Case(Java Class)</vt:lpstr>
      <vt:lpstr>Write Test Case</vt:lpstr>
      <vt:lpstr>Write Test Case</vt:lpstr>
      <vt:lpstr>Running TestCase</vt:lpstr>
      <vt:lpstr>JUnit Window…</vt:lpstr>
      <vt:lpstr>…JUnit Window</vt:lpstr>
      <vt:lpstr>Test Suite</vt:lpstr>
      <vt:lpstr>Creating JUnit TestSuite…</vt:lpstr>
      <vt:lpstr>…Creating JUnit TestSuite</vt:lpstr>
      <vt:lpstr>Write TestSuite</vt:lpstr>
      <vt:lpstr>Running TestSuite</vt:lpstr>
      <vt:lpstr>Using Annotation (@)</vt:lpstr>
      <vt:lpstr>Annotation in Junit</vt:lpstr>
      <vt:lpstr>Annotation in Junit</vt:lpstr>
      <vt:lpstr>Annotation in Junit</vt:lpstr>
      <vt:lpstr>Annotation in Junit</vt:lpstr>
      <vt:lpstr>Summary</vt:lpstr>
      <vt:lpstr>Log4J</vt:lpstr>
      <vt:lpstr>Objective</vt:lpstr>
      <vt:lpstr>Introduction</vt:lpstr>
      <vt:lpstr>The Value of logging</vt:lpstr>
      <vt:lpstr>Logging activities</vt:lpstr>
      <vt:lpstr>What is logged?</vt:lpstr>
      <vt:lpstr>Architecture</vt:lpstr>
      <vt:lpstr>Why Log4j?</vt:lpstr>
      <vt:lpstr>Components of Log4j</vt:lpstr>
      <vt:lpstr>Component --- Logger</vt:lpstr>
      <vt:lpstr>Example</vt:lpstr>
      <vt:lpstr>Summary</vt:lpstr>
      <vt:lpstr>Thank You</vt:lpstr>
    </vt:vector>
  </TitlesOfParts>
  <Company>Satyam School of Leadership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SSL PowerPoint Toolkit 200807.v1.0</dc:title>
  <dc:creator>Arunav Sinha</dc:creator>
  <cp:lastModifiedBy>Mohana Krishnaveni P</cp:lastModifiedBy>
  <cp:revision>920</cp:revision>
  <cp:lastPrinted>2005-03-10T15:53:41Z</cp:lastPrinted>
  <dcterms:created xsi:type="dcterms:W3CDTF">2005-06-08T10:18:03Z</dcterms:created>
  <dcterms:modified xsi:type="dcterms:W3CDTF">2016-08-11T12:06:40Z</dcterms:modified>
</cp:coreProperties>
</file>