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DF797-6781-4121-A2ED-E5A44690F1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8EA4E8-75DD-45E4-99BE-F2DBF9F44234}">
      <dgm:prSet phldrT="[Text]"/>
      <dgm:spPr/>
      <dgm:t>
        <a:bodyPr/>
        <a:lstStyle/>
        <a:p>
          <a:r>
            <a:rPr lang="en-US" dirty="0" smtClean="0"/>
            <a:t>Register an account</a:t>
          </a:r>
          <a:endParaRPr lang="en-US" dirty="0"/>
        </a:p>
      </dgm:t>
    </dgm:pt>
    <dgm:pt modelId="{11DFD4CF-D21B-4671-BA96-FDCFA6EB5854}" type="parTrans" cxnId="{299379CC-2F82-4715-B78D-883438FFEA24}">
      <dgm:prSet/>
      <dgm:spPr/>
      <dgm:t>
        <a:bodyPr/>
        <a:lstStyle/>
        <a:p>
          <a:endParaRPr lang="en-US"/>
        </a:p>
      </dgm:t>
    </dgm:pt>
    <dgm:pt modelId="{B8A3BC8C-A254-41E5-ACB9-ABEC6A91B44B}" type="sibTrans" cxnId="{299379CC-2F82-4715-B78D-883438FFEA24}">
      <dgm:prSet/>
      <dgm:spPr/>
      <dgm:t>
        <a:bodyPr/>
        <a:lstStyle/>
        <a:p>
          <a:endParaRPr lang="en-US"/>
        </a:p>
      </dgm:t>
    </dgm:pt>
    <dgm:pt modelId="{C897C7C9-D7C0-4A3A-A74E-2047833DB90D}">
      <dgm:prSet phldrT="[Text]"/>
      <dgm:spPr/>
      <dgm:t>
        <a:bodyPr/>
        <a:lstStyle/>
        <a:p>
          <a:r>
            <a:rPr lang="en-US" dirty="0" smtClean="0"/>
            <a:t>Enter phone number </a:t>
          </a:r>
          <a:endParaRPr lang="en-US" dirty="0"/>
        </a:p>
      </dgm:t>
    </dgm:pt>
    <dgm:pt modelId="{76B6CE5B-DB7D-4B69-8590-D40C5B4D5B19}" type="parTrans" cxnId="{99A16A54-B4DD-4D7C-9D05-7397CAD12EBD}">
      <dgm:prSet/>
      <dgm:spPr/>
      <dgm:t>
        <a:bodyPr/>
        <a:lstStyle/>
        <a:p>
          <a:endParaRPr lang="en-US"/>
        </a:p>
      </dgm:t>
    </dgm:pt>
    <dgm:pt modelId="{2E8686D2-FE47-48AF-BC67-7EDB3D2B53D3}" type="sibTrans" cxnId="{99A16A54-B4DD-4D7C-9D05-7397CAD12EBD}">
      <dgm:prSet/>
      <dgm:spPr/>
      <dgm:t>
        <a:bodyPr/>
        <a:lstStyle/>
        <a:p>
          <a:endParaRPr lang="en-US"/>
        </a:p>
      </dgm:t>
    </dgm:pt>
    <dgm:pt modelId="{7758FE2A-67B6-4CDB-8ECD-2FA4A9D72339}">
      <dgm:prSet phldrT="[Text]"/>
      <dgm:spPr/>
      <dgm:t>
        <a:bodyPr/>
        <a:lstStyle/>
        <a:p>
          <a:r>
            <a:rPr lang="en-US" dirty="0" smtClean="0"/>
            <a:t>Choose Top Up</a:t>
          </a:r>
          <a:endParaRPr lang="en-US" dirty="0"/>
        </a:p>
      </dgm:t>
    </dgm:pt>
    <dgm:pt modelId="{617EEE35-C447-4833-92FF-3432BBCFF9F7}" type="parTrans" cxnId="{33713CC3-7B31-4DF4-92F9-CB9C4260153D}">
      <dgm:prSet/>
      <dgm:spPr/>
      <dgm:t>
        <a:bodyPr/>
        <a:lstStyle/>
        <a:p>
          <a:endParaRPr lang="en-US"/>
        </a:p>
      </dgm:t>
    </dgm:pt>
    <dgm:pt modelId="{7BED2096-8B88-458D-86EC-A88AE6707DB0}" type="sibTrans" cxnId="{33713CC3-7B31-4DF4-92F9-CB9C4260153D}">
      <dgm:prSet/>
      <dgm:spPr/>
      <dgm:t>
        <a:bodyPr/>
        <a:lstStyle/>
        <a:p>
          <a:endParaRPr lang="en-US"/>
        </a:p>
      </dgm:t>
    </dgm:pt>
    <dgm:pt modelId="{23ADC03B-B9F5-49D5-9FC1-1AC9079E439A}">
      <dgm:prSet phldrT="[Text]"/>
      <dgm:spPr/>
      <dgm:t>
        <a:bodyPr/>
        <a:lstStyle/>
        <a:p>
          <a:r>
            <a:rPr lang="en-US" dirty="0" smtClean="0"/>
            <a:t>Complete payment</a:t>
          </a:r>
          <a:endParaRPr lang="en-US" dirty="0"/>
        </a:p>
      </dgm:t>
    </dgm:pt>
    <dgm:pt modelId="{8B3C9C9A-4E2A-4F98-9FD1-B1A011304104}" type="parTrans" cxnId="{A2F9C73E-C95A-4612-AD31-0BD9E211C31F}">
      <dgm:prSet/>
      <dgm:spPr/>
      <dgm:t>
        <a:bodyPr/>
        <a:lstStyle/>
        <a:p>
          <a:endParaRPr lang="en-US"/>
        </a:p>
      </dgm:t>
    </dgm:pt>
    <dgm:pt modelId="{5F15CB83-0013-4ED8-8FFC-53015149AA35}" type="sibTrans" cxnId="{A2F9C73E-C95A-4612-AD31-0BD9E211C31F}">
      <dgm:prSet/>
      <dgm:spPr/>
      <dgm:t>
        <a:bodyPr/>
        <a:lstStyle/>
        <a:p>
          <a:endParaRPr lang="en-US"/>
        </a:p>
      </dgm:t>
    </dgm:pt>
    <dgm:pt modelId="{36F94A75-B62A-4E42-8270-0D1CE4E92A24}" type="pres">
      <dgm:prSet presAssocID="{C81DF797-6781-4121-A2ED-E5A44690F15F}" presName="Name0" presStyleCnt="0">
        <dgm:presLayoutVars>
          <dgm:dir/>
          <dgm:resizeHandles val="exact"/>
        </dgm:presLayoutVars>
      </dgm:prSet>
      <dgm:spPr/>
    </dgm:pt>
    <dgm:pt modelId="{4B484C9D-3588-42EB-97DF-9FCF072B8732}" type="pres">
      <dgm:prSet presAssocID="{5B8EA4E8-75DD-45E4-99BE-F2DBF9F442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85F4B-B17B-4573-B9D4-32F5B698BEA5}" type="pres">
      <dgm:prSet presAssocID="{B8A3BC8C-A254-41E5-ACB9-ABEC6A91B44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7758615-45F1-4216-9E3F-D82052401C67}" type="pres">
      <dgm:prSet presAssocID="{B8A3BC8C-A254-41E5-ACB9-ABEC6A91B44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E65BB43-6308-4209-9B3C-9D8F2B2EB4C5}" type="pres">
      <dgm:prSet presAssocID="{C897C7C9-D7C0-4A3A-A74E-2047833DB90D}" presName="node" presStyleLbl="node1" presStyleIdx="1" presStyleCnt="4" custLinFactNeighborX="7243" custLinFactNeighborY="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546D8-EEF3-4A1B-AB61-E60A2612DFFD}" type="pres">
      <dgm:prSet presAssocID="{2E8686D2-FE47-48AF-BC67-7EDB3D2B53D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2B821DA-CB4C-4441-ADE3-770C2CB482D2}" type="pres">
      <dgm:prSet presAssocID="{2E8686D2-FE47-48AF-BC67-7EDB3D2B53D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A95B226-6197-412A-94D9-B4F81367BC76}" type="pres">
      <dgm:prSet presAssocID="{7758FE2A-67B6-4CDB-8ECD-2FA4A9D72339}" presName="node" presStyleLbl="node1" presStyleIdx="2" presStyleCnt="4" custLinFactNeighborX="-10874" custLinFactNeighborY="2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555BF-31FA-4325-85A3-4C561FA7F2A0}" type="pres">
      <dgm:prSet presAssocID="{7BED2096-8B88-458D-86EC-A88AE6707DB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6069B66-3F37-4B9F-9017-C39CC1DC5A0F}" type="pres">
      <dgm:prSet presAssocID="{7BED2096-8B88-458D-86EC-A88AE6707DB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EC1C0AC-5489-4520-9425-1B42A044A15C}" type="pres">
      <dgm:prSet presAssocID="{23ADC03B-B9F5-49D5-9FC1-1AC9079E43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F3EAD-DFFC-47DB-BE63-E38BB5163069}" type="presOf" srcId="{7758FE2A-67B6-4CDB-8ECD-2FA4A9D72339}" destId="{DA95B226-6197-412A-94D9-B4F81367BC76}" srcOrd="0" destOrd="0" presId="urn:microsoft.com/office/officeart/2005/8/layout/process1"/>
    <dgm:cxn modelId="{F9F072E6-B91F-4925-A387-8495D9D6D7D1}" type="presOf" srcId="{7BED2096-8B88-458D-86EC-A88AE6707DB0}" destId="{E47555BF-31FA-4325-85A3-4C561FA7F2A0}" srcOrd="0" destOrd="0" presId="urn:microsoft.com/office/officeart/2005/8/layout/process1"/>
    <dgm:cxn modelId="{99A16A54-B4DD-4D7C-9D05-7397CAD12EBD}" srcId="{C81DF797-6781-4121-A2ED-E5A44690F15F}" destId="{C897C7C9-D7C0-4A3A-A74E-2047833DB90D}" srcOrd="1" destOrd="0" parTransId="{76B6CE5B-DB7D-4B69-8590-D40C5B4D5B19}" sibTransId="{2E8686D2-FE47-48AF-BC67-7EDB3D2B53D3}"/>
    <dgm:cxn modelId="{1E6EFB8D-0047-4E54-BB3B-6A09188DAA86}" type="presOf" srcId="{C81DF797-6781-4121-A2ED-E5A44690F15F}" destId="{36F94A75-B62A-4E42-8270-0D1CE4E92A24}" srcOrd="0" destOrd="0" presId="urn:microsoft.com/office/officeart/2005/8/layout/process1"/>
    <dgm:cxn modelId="{A2F9C73E-C95A-4612-AD31-0BD9E211C31F}" srcId="{C81DF797-6781-4121-A2ED-E5A44690F15F}" destId="{23ADC03B-B9F5-49D5-9FC1-1AC9079E439A}" srcOrd="3" destOrd="0" parTransId="{8B3C9C9A-4E2A-4F98-9FD1-B1A011304104}" sibTransId="{5F15CB83-0013-4ED8-8FFC-53015149AA35}"/>
    <dgm:cxn modelId="{299379CC-2F82-4715-B78D-883438FFEA24}" srcId="{C81DF797-6781-4121-A2ED-E5A44690F15F}" destId="{5B8EA4E8-75DD-45E4-99BE-F2DBF9F44234}" srcOrd="0" destOrd="0" parTransId="{11DFD4CF-D21B-4671-BA96-FDCFA6EB5854}" sibTransId="{B8A3BC8C-A254-41E5-ACB9-ABEC6A91B44B}"/>
    <dgm:cxn modelId="{54AEA713-3EF1-4C54-966D-35C22F157609}" type="presOf" srcId="{5B8EA4E8-75DD-45E4-99BE-F2DBF9F44234}" destId="{4B484C9D-3588-42EB-97DF-9FCF072B8732}" srcOrd="0" destOrd="0" presId="urn:microsoft.com/office/officeart/2005/8/layout/process1"/>
    <dgm:cxn modelId="{33713CC3-7B31-4DF4-92F9-CB9C4260153D}" srcId="{C81DF797-6781-4121-A2ED-E5A44690F15F}" destId="{7758FE2A-67B6-4CDB-8ECD-2FA4A9D72339}" srcOrd="2" destOrd="0" parTransId="{617EEE35-C447-4833-92FF-3432BBCFF9F7}" sibTransId="{7BED2096-8B88-458D-86EC-A88AE6707DB0}"/>
    <dgm:cxn modelId="{4DC3E76B-CB87-4A7E-A081-1B2EB015FC0E}" type="presOf" srcId="{2E8686D2-FE47-48AF-BC67-7EDB3D2B53D3}" destId="{E2B821DA-CB4C-4441-ADE3-770C2CB482D2}" srcOrd="1" destOrd="0" presId="urn:microsoft.com/office/officeart/2005/8/layout/process1"/>
    <dgm:cxn modelId="{A66CB021-FDF9-4EFB-A2B7-0B5AF88A050B}" type="presOf" srcId="{23ADC03B-B9F5-49D5-9FC1-1AC9079E439A}" destId="{1EC1C0AC-5489-4520-9425-1B42A044A15C}" srcOrd="0" destOrd="0" presId="urn:microsoft.com/office/officeart/2005/8/layout/process1"/>
    <dgm:cxn modelId="{4CE61695-1646-4199-877E-6FBB677C9E53}" type="presOf" srcId="{B8A3BC8C-A254-41E5-ACB9-ABEC6A91B44B}" destId="{45785F4B-B17B-4573-B9D4-32F5B698BEA5}" srcOrd="0" destOrd="0" presId="urn:microsoft.com/office/officeart/2005/8/layout/process1"/>
    <dgm:cxn modelId="{9A12DA08-05B0-450E-95F9-A2157E60ED3F}" type="presOf" srcId="{C897C7C9-D7C0-4A3A-A74E-2047833DB90D}" destId="{6E65BB43-6308-4209-9B3C-9D8F2B2EB4C5}" srcOrd="0" destOrd="0" presId="urn:microsoft.com/office/officeart/2005/8/layout/process1"/>
    <dgm:cxn modelId="{7DBEB8AD-6718-4029-9BC8-30BA3849A947}" type="presOf" srcId="{2E8686D2-FE47-48AF-BC67-7EDB3D2B53D3}" destId="{952546D8-EEF3-4A1B-AB61-E60A2612DFFD}" srcOrd="0" destOrd="0" presId="urn:microsoft.com/office/officeart/2005/8/layout/process1"/>
    <dgm:cxn modelId="{E3DB281E-80D1-42B9-84E8-0FD52B830923}" type="presOf" srcId="{B8A3BC8C-A254-41E5-ACB9-ABEC6A91B44B}" destId="{27758615-45F1-4216-9E3F-D82052401C67}" srcOrd="1" destOrd="0" presId="urn:microsoft.com/office/officeart/2005/8/layout/process1"/>
    <dgm:cxn modelId="{B27D1366-6F50-4BF4-8404-EF28C8B4FD4D}" type="presOf" srcId="{7BED2096-8B88-458D-86EC-A88AE6707DB0}" destId="{B6069B66-3F37-4B9F-9017-C39CC1DC5A0F}" srcOrd="1" destOrd="0" presId="urn:microsoft.com/office/officeart/2005/8/layout/process1"/>
    <dgm:cxn modelId="{210DD28B-0452-4FFF-B1EC-D5F55051C770}" type="presParOf" srcId="{36F94A75-B62A-4E42-8270-0D1CE4E92A24}" destId="{4B484C9D-3588-42EB-97DF-9FCF072B8732}" srcOrd="0" destOrd="0" presId="urn:microsoft.com/office/officeart/2005/8/layout/process1"/>
    <dgm:cxn modelId="{E5E6C83A-F7CB-4667-8397-CAF5E9624B7A}" type="presParOf" srcId="{36F94A75-B62A-4E42-8270-0D1CE4E92A24}" destId="{45785F4B-B17B-4573-B9D4-32F5B698BEA5}" srcOrd="1" destOrd="0" presId="urn:microsoft.com/office/officeart/2005/8/layout/process1"/>
    <dgm:cxn modelId="{594245C4-1EA1-4BFC-A25D-F358D3D62370}" type="presParOf" srcId="{45785F4B-B17B-4573-B9D4-32F5B698BEA5}" destId="{27758615-45F1-4216-9E3F-D82052401C67}" srcOrd="0" destOrd="0" presId="urn:microsoft.com/office/officeart/2005/8/layout/process1"/>
    <dgm:cxn modelId="{8D48F48A-0247-4DD6-BFFF-C6EC04A9CD3F}" type="presParOf" srcId="{36F94A75-B62A-4E42-8270-0D1CE4E92A24}" destId="{6E65BB43-6308-4209-9B3C-9D8F2B2EB4C5}" srcOrd="2" destOrd="0" presId="urn:microsoft.com/office/officeart/2005/8/layout/process1"/>
    <dgm:cxn modelId="{1399DD36-B5D2-4FCC-99B4-C935B47E46BF}" type="presParOf" srcId="{36F94A75-B62A-4E42-8270-0D1CE4E92A24}" destId="{952546D8-EEF3-4A1B-AB61-E60A2612DFFD}" srcOrd="3" destOrd="0" presId="urn:microsoft.com/office/officeart/2005/8/layout/process1"/>
    <dgm:cxn modelId="{55609017-3DA2-4FD4-80C1-1F76533D2121}" type="presParOf" srcId="{952546D8-EEF3-4A1B-AB61-E60A2612DFFD}" destId="{E2B821DA-CB4C-4441-ADE3-770C2CB482D2}" srcOrd="0" destOrd="0" presId="urn:microsoft.com/office/officeart/2005/8/layout/process1"/>
    <dgm:cxn modelId="{F38641AB-6164-4307-B7A0-99E6E147D931}" type="presParOf" srcId="{36F94A75-B62A-4E42-8270-0D1CE4E92A24}" destId="{DA95B226-6197-412A-94D9-B4F81367BC76}" srcOrd="4" destOrd="0" presId="urn:microsoft.com/office/officeart/2005/8/layout/process1"/>
    <dgm:cxn modelId="{086CBFA3-AD26-43E5-9566-9B030BA5E527}" type="presParOf" srcId="{36F94A75-B62A-4E42-8270-0D1CE4E92A24}" destId="{E47555BF-31FA-4325-85A3-4C561FA7F2A0}" srcOrd="5" destOrd="0" presId="urn:microsoft.com/office/officeart/2005/8/layout/process1"/>
    <dgm:cxn modelId="{AAD1BC59-E302-4E27-8E4A-5F2A6B38CBB4}" type="presParOf" srcId="{E47555BF-31FA-4325-85A3-4C561FA7F2A0}" destId="{B6069B66-3F37-4B9F-9017-C39CC1DC5A0F}" srcOrd="0" destOrd="0" presId="urn:microsoft.com/office/officeart/2005/8/layout/process1"/>
    <dgm:cxn modelId="{A9335696-6974-4730-82C0-DFE43921AA3C}" type="presParOf" srcId="{36F94A75-B62A-4E42-8270-0D1CE4E92A24}" destId="{1EC1C0AC-5489-4520-9425-1B42A044A15C}" srcOrd="6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39F8C-3FCE-43DC-96F1-6F571E35531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8DF6A-D22B-412F-9CE3-F80CD8CD88D8}">
      <dgm:prSet phldrT="[Text]"/>
      <dgm:spPr/>
      <dgm:t>
        <a:bodyPr/>
        <a:lstStyle/>
        <a:p>
          <a:r>
            <a:rPr lang="en-US" dirty="0" smtClean="0"/>
            <a:t>Register for an account/Login</a:t>
          </a:r>
          <a:endParaRPr lang="en-US" dirty="0"/>
        </a:p>
      </dgm:t>
    </dgm:pt>
    <dgm:pt modelId="{F9428EE7-F729-4D8A-8201-64C7DB529E17}" type="parTrans" cxnId="{7A733563-A709-4918-9D90-26100F346EEF}">
      <dgm:prSet/>
      <dgm:spPr/>
      <dgm:t>
        <a:bodyPr/>
        <a:lstStyle/>
        <a:p>
          <a:endParaRPr lang="en-US"/>
        </a:p>
      </dgm:t>
    </dgm:pt>
    <dgm:pt modelId="{5E3D9BD5-BC4B-41ED-973D-35B3D3FD92CD}" type="sibTrans" cxnId="{7A733563-A709-4918-9D90-26100F346EEF}">
      <dgm:prSet/>
      <dgm:spPr/>
      <dgm:t>
        <a:bodyPr/>
        <a:lstStyle/>
        <a:p>
          <a:endParaRPr lang="en-US"/>
        </a:p>
      </dgm:t>
    </dgm:pt>
    <dgm:pt modelId="{CE1420E3-BEE3-4ADF-A24A-07982BF75830}">
      <dgm:prSet phldrT="[Text]"/>
      <dgm:spPr/>
      <dgm:t>
        <a:bodyPr/>
        <a:lstStyle/>
        <a:p>
          <a:r>
            <a:rPr lang="en-US" dirty="0" smtClean="0"/>
            <a:t>Enter your mobile number</a:t>
          </a:r>
          <a:endParaRPr lang="en-US" dirty="0"/>
        </a:p>
      </dgm:t>
    </dgm:pt>
    <dgm:pt modelId="{B5A2B876-D902-4D5A-A989-0ADB5B05DF34}" type="parTrans" cxnId="{9C2FC4E6-4884-4636-989A-BA57659CEEBA}">
      <dgm:prSet/>
      <dgm:spPr/>
      <dgm:t>
        <a:bodyPr/>
        <a:lstStyle/>
        <a:p>
          <a:endParaRPr lang="en-US"/>
        </a:p>
      </dgm:t>
    </dgm:pt>
    <dgm:pt modelId="{ECD35196-56E1-44DB-953C-20A286A2BD98}" type="sibTrans" cxnId="{9C2FC4E6-4884-4636-989A-BA57659CEEBA}">
      <dgm:prSet/>
      <dgm:spPr/>
      <dgm:t>
        <a:bodyPr/>
        <a:lstStyle/>
        <a:p>
          <a:endParaRPr lang="en-US"/>
        </a:p>
      </dgm:t>
    </dgm:pt>
    <dgm:pt modelId="{690C65D9-6470-4F6D-AD39-2BF092F0E17D}">
      <dgm:prSet phldrT="[Text]"/>
      <dgm:spPr/>
      <dgm:t>
        <a:bodyPr/>
        <a:lstStyle/>
        <a:p>
          <a:r>
            <a:rPr lang="en-US" dirty="0" smtClean="0"/>
            <a:t>See available offers </a:t>
          </a:r>
          <a:endParaRPr lang="en-US" dirty="0"/>
        </a:p>
      </dgm:t>
    </dgm:pt>
    <dgm:pt modelId="{0F282097-2020-4B5D-AB1C-418A47CECDED}" type="parTrans" cxnId="{6D1A2346-3289-4065-9522-5AC404E1DA20}">
      <dgm:prSet/>
      <dgm:spPr/>
      <dgm:t>
        <a:bodyPr/>
        <a:lstStyle/>
        <a:p>
          <a:endParaRPr lang="en-US"/>
        </a:p>
      </dgm:t>
    </dgm:pt>
    <dgm:pt modelId="{4E9629B5-7632-4F2F-92A3-4BCADD9AE7BC}" type="sibTrans" cxnId="{6D1A2346-3289-4065-9522-5AC404E1DA20}">
      <dgm:prSet/>
      <dgm:spPr/>
      <dgm:t>
        <a:bodyPr/>
        <a:lstStyle/>
        <a:p>
          <a:endParaRPr lang="en-US"/>
        </a:p>
      </dgm:t>
    </dgm:pt>
    <dgm:pt modelId="{BD7EAB28-A1BC-40F9-9C26-719942D9334C}">
      <dgm:prSet phldrT="[Text]"/>
      <dgm:spPr/>
      <dgm:t>
        <a:bodyPr/>
        <a:lstStyle/>
        <a:p>
          <a:r>
            <a:rPr lang="en-US" dirty="0" smtClean="0"/>
            <a:t>Choose top-up on basis of offer</a:t>
          </a:r>
          <a:endParaRPr lang="en-US" dirty="0"/>
        </a:p>
      </dgm:t>
    </dgm:pt>
    <dgm:pt modelId="{49EB6DA9-A5B2-449F-AF49-3761EB831800}" type="parTrans" cxnId="{25335589-4C83-4719-A46A-66C1F646ED25}">
      <dgm:prSet/>
      <dgm:spPr/>
      <dgm:t>
        <a:bodyPr/>
        <a:lstStyle/>
        <a:p>
          <a:endParaRPr lang="en-US"/>
        </a:p>
      </dgm:t>
    </dgm:pt>
    <dgm:pt modelId="{29507C43-23D9-48D1-B30A-F306C328E8F5}" type="sibTrans" cxnId="{25335589-4C83-4719-A46A-66C1F646ED25}">
      <dgm:prSet/>
      <dgm:spPr/>
      <dgm:t>
        <a:bodyPr/>
        <a:lstStyle/>
        <a:p>
          <a:endParaRPr lang="en-US"/>
        </a:p>
      </dgm:t>
    </dgm:pt>
    <dgm:pt modelId="{CB6EDFBA-B30D-48A3-81A9-1B5B020E6F1E}">
      <dgm:prSet phldrT="[Text]"/>
      <dgm:spPr/>
      <dgm:t>
        <a:bodyPr/>
        <a:lstStyle/>
        <a:p>
          <a:r>
            <a:rPr lang="en-US" dirty="0" smtClean="0"/>
            <a:t>Invite /Choose friend to involve in the offer and complete payment </a:t>
          </a:r>
          <a:endParaRPr lang="en-US" dirty="0"/>
        </a:p>
      </dgm:t>
    </dgm:pt>
    <dgm:pt modelId="{DE37BA40-F1F0-44DD-83E5-CD4EE51148AA}" type="parTrans" cxnId="{F0704267-4897-41EC-87C8-A186F050B4A8}">
      <dgm:prSet/>
      <dgm:spPr/>
      <dgm:t>
        <a:bodyPr/>
        <a:lstStyle/>
        <a:p>
          <a:endParaRPr lang="en-US"/>
        </a:p>
      </dgm:t>
    </dgm:pt>
    <dgm:pt modelId="{D9179460-2414-4E8B-A751-36C700D1AD8C}" type="sibTrans" cxnId="{F0704267-4897-41EC-87C8-A186F050B4A8}">
      <dgm:prSet/>
      <dgm:spPr/>
      <dgm:t>
        <a:bodyPr/>
        <a:lstStyle/>
        <a:p>
          <a:endParaRPr lang="en-US"/>
        </a:p>
      </dgm:t>
    </dgm:pt>
    <dgm:pt modelId="{FB24A6C2-4116-4D07-A84E-0145A7B3E823}">
      <dgm:prSet phldrT="[Text]"/>
      <dgm:spPr/>
      <dgm:t>
        <a:bodyPr/>
        <a:lstStyle/>
        <a:p>
          <a:endParaRPr lang="en-US"/>
        </a:p>
      </dgm:t>
    </dgm:pt>
    <dgm:pt modelId="{DEEECBC8-0D45-422A-B1A3-8A6846A32104}" type="parTrans" cxnId="{E69E8BA8-6F9C-4DC5-B759-7AA1EA203A77}">
      <dgm:prSet/>
      <dgm:spPr/>
      <dgm:t>
        <a:bodyPr/>
        <a:lstStyle/>
        <a:p>
          <a:endParaRPr lang="en-US"/>
        </a:p>
      </dgm:t>
    </dgm:pt>
    <dgm:pt modelId="{8F646295-5433-450A-A7E4-363B871FBBEF}" type="sibTrans" cxnId="{E69E8BA8-6F9C-4DC5-B759-7AA1EA203A77}">
      <dgm:prSet/>
      <dgm:spPr/>
      <dgm:t>
        <a:bodyPr/>
        <a:lstStyle/>
        <a:p>
          <a:endParaRPr lang="en-US"/>
        </a:p>
      </dgm:t>
    </dgm:pt>
    <dgm:pt modelId="{A69DE4A3-93BD-43AB-BA49-9F04E7382277}" type="pres">
      <dgm:prSet presAssocID="{30139F8C-3FCE-43DC-96F1-6F571E3553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E7D5EE-588A-45D2-B12C-269219E38B65}" type="pres">
      <dgm:prSet presAssocID="{30139F8C-3FCE-43DC-96F1-6F571E355317}" presName="dummyMaxCanvas" presStyleCnt="0">
        <dgm:presLayoutVars/>
      </dgm:prSet>
      <dgm:spPr/>
    </dgm:pt>
    <dgm:pt modelId="{1A179BD2-B229-46AE-8D50-58DF9405234E}" type="pres">
      <dgm:prSet presAssocID="{30139F8C-3FCE-43DC-96F1-6F571E35531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7C56E-A0F6-45C3-9A8A-2F4BEE6B8BA8}" type="pres">
      <dgm:prSet presAssocID="{30139F8C-3FCE-43DC-96F1-6F571E35531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41D08-4120-45B2-B5E6-B4C1BEABA4CD}" type="pres">
      <dgm:prSet presAssocID="{30139F8C-3FCE-43DC-96F1-6F571E35531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A2F1E-1E80-444F-BE00-A26FB87D60BA}" type="pres">
      <dgm:prSet presAssocID="{30139F8C-3FCE-43DC-96F1-6F571E35531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996E9-262E-49D3-BE8A-DF12BBD4B05C}" type="pres">
      <dgm:prSet presAssocID="{30139F8C-3FCE-43DC-96F1-6F571E35531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DC51A-8598-4C39-A425-CD0BC753AE04}" type="pres">
      <dgm:prSet presAssocID="{30139F8C-3FCE-43DC-96F1-6F571E35531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5705F-E5D4-445B-BD78-0CB36B9A477B}" type="pres">
      <dgm:prSet presAssocID="{30139F8C-3FCE-43DC-96F1-6F571E35531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2B5C0-8989-4B91-B16B-24EA6E5E32B9}" type="pres">
      <dgm:prSet presAssocID="{30139F8C-3FCE-43DC-96F1-6F571E35531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73C04-1F47-4932-885A-AF0208B158F9}" type="pres">
      <dgm:prSet presAssocID="{30139F8C-3FCE-43DC-96F1-6F571E35531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F9A50-FB52-4844-A16E-266F7C5D49A6}" type="pres">
      <dgm:prSet presAssocID="{30139F8C-3FCE-43DC-96F1-6F571E35531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29566-B4BC-41F5-959C-34B2026B3E90}" type="pres">
      <dgm:prSet presAssocID="{30139F8C-3FCE-43DC-96F1-6F571E35531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69D-3A5D-41E4-8CC8-33239588E839}" type="pres">
      <dgm:prSet presAssocID="{30139F8C-3FCE-43DC-96F1-6F571E35531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06831-980A-4FE7-B9FD-1A7BC85A5AF6}" type="pres">
      <dgm:prSet presAssocID="{30139F8C-3FCE-43DC-96F1-6F571E35531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41FB1-C23B-4367-8B95-5D2BCBC53D65}" type="pres">
      <dgm:prSet presAssocID="{30139F8C-3FCE-43DC-96F1-6F571E35531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0B4F1-EB3E-4677-8E7D-651C85988E0D}" type="presOf" srcId="{9AE8DF6A-D22B-412F-9CE3-F80CD8CD88D8}" destId="{1A179BD2-B229-46AE-8D50-58DF9405234E}" srcOrd="0" destOrd="0" presId="urn:microsoft.com/office/officeart/2005/8/layout/vProcess5"/>
    <dgm:cxn modelId="{86DE49DF-FCF7-41DD-B325-BA9E5CB1F8C5}" type="presOf" srcId="{CE1420E3-BEE3-4ADF-A24A-07982BF75830}" destId="{A4D7C56E-A0F6-45C3-9A8A-2F4BEE6B8BA8}" srcOrd="0" destOrd="0" presId="urn:microsoft.com/office/officeart/2005/8/layout/vProcess5"/>
    <dgm:cxn modelId="{E69E8BA8-6F9C-4DC5-B759-7AA1EA203A77}" srcId="{30139F8C-3FCE-43DC-96F1-6F571E355317}" destId="{FB24A6C2-4116-4D07-A84E-0145A7B3E823}" srcOrd="5" destOrd="0" parTransId="{DEEECBC8-0D45-422A-B1A3-8A6846A32104}" sibTransId="{8F646295-5433-450A-A7E4-363B871FBBEF}"/>
    <dgm:cxn modelId="{C549B1A6-F0E1-4D55-82DC-2328EDAD498D}" type="presOf" srcId="{30139F8C-3FCE-43DC-96F1-6F571E355317}" destId="{A69DE4A3-93BD-43AB-BA49-9F04E7382277}" srcOrd="0" destOrd="0" presId="urn:microsoft.com/office/officeart/2005/8/layout/vProcess5"/>
    <dgm:cxn modelId="{6D1A2346-3289-4065-9522-5AC404E1DA20}" srcId="{30139F8C-3FCE-43DC-96F1-6F571E355317}" destId="{690C65D9-6470-4F6D-AD39-2BF092F0E17D}" srcOrd="2" destOrd="0" parTransId="{0F282097-2020-4B5D-AB1C-418A47CECDED}" sibTransId="{4E9629B5-7632-4F2F-92A3-4BCADD9AE7BC}"/>
    <dgm:cxn modelId="{7299C32B-37F6-404D-BEBE-367CA4A4B9AF}" type="presOf" srcId="{CB6EDFBA-B30D-48A3-81A9-1B5B020E6F1E}" destId="{44B996E9-262E-49D3-BE8A-DF12BBD4B05C}" srcOrd="0" destOrd="0" presId="urn:microsoft.com/office/officeart/2005/8/layout/vProcess5"/>
    <dgm:cxn modelId="{6F3F5DBF-9A05-411D-B203-79BE4DD8E94D}" type="presOf" srcId="{CB6EDFBA-B30D-48A3-81A9-1B5B020E6F1E}" destId="{19441FB1-C23B-4367-8B95-5D2BCBC53D65}" srcOrd="1" destOrd="0" presId="urn:microsoft.com/office/officeart/2005/8/layout/vProcess5"/>
    <dgm:cxn modelId="{437F952C-4C9B-4DE4-B46F-7A37E9CBE496}" type="presOf" srcId="{5E3D9BD5-BC4B-41ED-973D-35B3D3FD92CD}" destId="{079DC51A-8598-4C39-A425-CD0BC753AE04}" srcOrd="0" destOrd="0" presId="urn:microsoft.com/office/officeart/2005/8/layout/vProcess5"/>
    <dgm:cxn modelId="{F0704267-4897-41EC-87C8-A186F050B4A8}" srcId="{30139F8C-3FCE-43DC-96F1-6F571E355317}" destId="{CB6EDFBA-B30D-48A3-81A9-1B5B020E6F1E}" srcOrd="4" destOrd="0" parTransId="{DE37BA40-F1F0-44DD-83E5-CD4EE51148AA}" sibTransId="{D9179460-2414-4E8B-A751-36C700D1AD8C}"/>
    <dgm:cxn modelId="{7A733563-A709-4918-9D90-26100F346EEF}" srcId="{30139F8C-3FCE-43DC-96F1-6F571E355317}" destId="{9AE8DF6A-D22B-412F-9CE3-F80CD8CD88D8}" srcOrd="0" destOrd="0" parTransId="{F9428EE7-F729-4D8A-8201-64C7DB529E17}" sibTransId="{5E3D9BD5-BC4B-41ED-973D-35B3D3FD92CD}"/>
    <dgm:cxn modelId="{6D6236C7-EA8C-428B-8703-F747BB32DD48}" type="presOf" srcId="{690C65D9-6470-4F6D-AD39-2BF092F0E17D}" destId="{3674669D-3A5D-41E4-8CC8-33239588E839}" srcOrd="1" destOrd="0" presId="urn:microsoft.com/office/officeart/2005/8/layout/vProcess5"/>
    <dgm:cxn modelId="{4260E38C-9BEB-4CFD-9F81-D1CAEA20EEB3}" type="presOf" srcId="{BD7EAB28-A1BC-40F9-9C26-719942D9334C}" destId="{CEC06831-980A-4FE7-B9FD-1A7BC85A5AF6}" srcOrd="1" destOrd="0" presId="urn:microsoft.com/office/officeart/2005/8/layout/vProcess5"/>
    <dgm:cxn modelId="{5F87845C-216A-4FB2-9AF4-64639CAEADCB}" type="presOf" srcId="{9AE8DF6A-D22B-412F-9CE3-F80CD8CD88D8}" destId="{9FAF9A50-FB52-4844-A16E-266F7C5D49A6}" srcOrd="1" destOrd="0" presId="urn:microsoft.com/office/officeart/2005/8/layout/vProcess5"/>
    <dgm:cxn modelId="{B1C6F888-0264-4C23-8F35-173E11511735}" type="presOf" srcId="{4E9629B5-7632-4F2F-92A3-4BCADD9AE7BC}" destId="{0522B5C0-8989-4B91-B16B-24EA6E5E32B9}" srcOrd="0" destOrd="0" presId="urn:microsoft.com/office/officeart/2005/8/layout/vProcess5"/>
    <dgm:cxn modelId="{949EFD52-5815-4E2A-99A7-BB70EFE57957}" type="presOf" srcId="{690C65D9-6470-4F6D-AD39-2BF092F0E17D}" destId="{E4141D08-4120-45B2-B5E6-B4C1BEABA4CD}" srcOrd="0" destOrd="0" presId="urn:microsoft.com/office/officeart/2005/8/layout/vProcess5"/>
    <dgm:cxn modelId="{69E6B1C1-A7B8-4F85-B57B-903055F33A64}" type="presOf" srcId="{29507C43-23D9-48D1-B30A-F306C328E8F5}" destId="{0A073C04-1F47-4932-885A-AF0208B158F9}" srcOrd="0" destOrd="0" presId="urn:microsoft.com/office/officeart/2005/8/layout/vProcess5"/>
    <dgm:cxn modelId="{4F53ED1F-9853-45F0-A65E-ECFFDE212E66}" type="presOf" srcId="{BD7EAB28-A1BC-40F9-9C26-719942D9334C}" destId="{19BA2F1E-1E80-444F-BE00-A26FB87D60BA}" srcOrd="0" destOrd="0" presId="urn:microsoft.com/office/officeart/2005/8/layout/vProcess5"/>
    <dgm:cxn modelId="{4F5A9FC4-531D-4A13-94D8-F7237E06C675}" type="presOf" srcId="{ECD35196-56E1-44DB-953C-20A286A2BD98}" destId="{4E15705F-E5D4-445B-BD78-0CB36B9A477B}" srcOrd="0" destOrd="0" presId="urn:microsoft.com/office/officeart/2005/8/layout/vProcess5"/>
    <dgm:cxn modelId="{F546594C-52EA-4292-8611-085A5511B3F8}" type="presOf" srcId="{CE1420E3-BEE3-4ADF-A24A-07982BF75830}" destId="{AEA29566-B4BC-41F5-959C-34B2026B3E90}" srcOrd="1" destOrd="0" presId="urn:microsoft.com/office/officeart/2005/8/layout/vProcess5"/>
    <dgm:cxn modelId="{25335589-4C83-4719-A46A-66C1F646ED25}" srcId="{30139F8C-3FCE-43DC-96F1-6F571E355317}" destId="{BD7EAB28-A1BC-40F9-9C26-719942D9334C}" srcOrd="3" destOrd="0" parTransId="{49EB6DA9-A5B2-449F-AF49-3761EB831800}" sibTransId="{29507C43-23D9-48D1-B30A-F306C328E8F5}"/>
    <dgm:cxn modelId="{9C2FC4E6-4884-4636-989A-BA57659CEEBA}" srcId="{30139F8C-3FCE-43DC-96F1-6F571E355317}" destId="{CE1420E3-BEE3-4ADF-A24A-07982BF75830}" srcOrd="1" destOrd="0" parTransId="{B5A2B876-D902-4D5A-A989-0ADB5B05DF34}" sibTransId="{ECD35196-56E1-44DB-953C-20A286A2BD98}"/>
    <dgm:cxn modelId="{651418F8-F981-46A9-818D-BFAF753258AC}" type="presParOf" srcId="{A69DE4A3-93BD-43AB-BA49-9F04E7382277}" destId="{C5E7D5EE-588A-45D2-B12C-269219E38B65}" srcOrd="0" destOrd="0" presId="urn:microsoft.com/office/officeart/2005/8/layout/vProcess5"/>
    <dgm:cxn modelId="{2EA24AA8-BE7B-4887-98A9-FEEF96EF7524}" type="presParOf" srcId="{A69DE4A3-93BD-43AB-BA49-9F04E7382277}" destId="{1A179BD2-B229-46AE-8D50-58DF9405234E}" srcOrd="1" destOrd="0" presId="urn:microsoft.com/office/officeart/2005/8/layout/vProcess5"/>
    <dgm:cxn modelId="{F8CDF38B-70CC-43C8-B00A-BF005814C589}" type="presParOf" srcId="{A69DE4A3-93BD-43AB-BA49-9F04E7382277}" destId="{A4D7C56E-A0F6-45C3-9A8A-2F4BEE6B8BA8}" srcOrd="2" destOrd="0" presId="urn:microsoft.com/office/officeart/2005/8/layout/vProcess5"/>
    <dgm:cxn modelId="{3D6F9263-5F1D-4B48-AE07-C05FD395E5D8}" type="presParOf" srcId="{A69DE4A3-93BD-43AB-BA49-9F04E7382277}" destId="{E4141D08-4120-45B2-B5E6-B4C1BEABA4CD}" srcOrd="3" destOrd="0" presId="urn:microsoft.com/office/officeart/2005/8/layout/vProcess5"/>
    <dgm:cxn modelId="{A721009B-4DF9-4DB7-A01D-8B6615CD400C}" type="presParOf" srcId="{A69DE4A3-93BD-43AB-BA49-9F04E7382277}" destId="{19BA2F1E-1E80-444F-BE00-A26FB87D60BA}" srcOrd="4" destOrd="0" presId="urn:microsoft.com/office/officeart/2005/8/layout/vProcess5"/>
    <dgm:cxn modelId="{AC94F2CC-3FCC-4114-8E19-FD1B9B0E9F09}" type="presParOf" srcId="{A69DE4A3-93BD-43AB-BA49-9F04E7382277}" destId="{44B996E9-262E-49D3-BE8A-DF12BBD4B05C}" srcOrd="5" destOrd="0" presId="urn:microsoft.com/office/officeart/2005/8/layout/vProcess5"/>
    <dgm:cxn modelId="{2D1174EF-26E7-49EF-A24F-7365816622D2}" type="presParOf" srcId="{A69DE4A3-93BD-43AB-BA49-9F04E7382277}" destId="{079DC51A-8598-4C39-A425-CD0BC753AE04}" srcOrd="6" destOrd="0" presId="urn:microsoft.com/office/officeart/2005/8/layout/vProcess5"/>
    <dgm:cxn modelId="{7AC229F6-0ABE-4435-8C0E-9CFBD237A626}" type="presParOf" srcId="{A69DE4A3-93BD-43AB-BA49-9F04E7382277}" destId="{4E15705F-E5D4-445B-BD78-0CB36B9A477B}" srcOrd="7" destOrd="0" presId="urn:microsoft.com/office/officeart/2005/8/layout/vProcess5"/>
    <dgm:cxn modelId="{1DD63A3F-73A1-440C-A4C7-6FD80311B0A7}" type="presParOf" srcId="{A69DE4A3-93BD-43AB-BA49-9F04E7382277}" destId="{0522B5C0-8989-4B91-B16B-24EA6E5E32B9}" srcOrd="8" destOrd="0" presId="urn:microsoft.com/office/officeart/2005/8/layout/vProcess5"/>
    <dgm:cxn modelId="{A447D6AD-8F8F-482D-A653-2A814A521441}" type="presParOf" srcId="{A69DE4A3-93BD-43AB-BA49-9F04E7382277}" destId="{0A073C04-1F47-4932-885A-AF0208B158F9}" srcOrd="9" destOrd="0" presId="urn:microsoft.com/office/officeart/2005/8/layout/vProcess5"/>
    <dgm:cxn modelId="{E1DFB007-D6BE-465F-8AED-C100559A4215}" type="presParOf" srcId="{A69DE4A3-93BD-43AB-BA49-9F04E7382277}" destId="{9FAF9A50-FB52-4844-A16E-266F7C5D49A6}" srcOrd="10" destOrd="0" presId="urn:microsoft.com/office/officeart/2005/8/layout/vProcess5"/>
    <dgm:cxn modelId="{E625136A-F419-42FF-90C5-194D22D16B94}" type="presParOf" srcId="{A69DE4A3-93BD-43AB-BA49-9F04E7382277}" destId="{AEA29566-B4BC-41F5-959C-34B2026B3E90}" srcOrd="11" destOrd="0" presId="urn:microsoft.com/office/officeart/2005/8/layout/vProcess5"/>
    <dgm:cxn modelId="{22062371-FFCC-4670-B7E2-F1A62814F6B9}" type="presParOf" srcId="{A69DE4A3-93BD-43AB-BA49-9F04E7382277}" destId="{3674669D-3A5D-41E4-8CC8-33239588E839}" srcOrd="12" destOrd="0" presId="urn:microsoft.com/office/officeart/2005/8/layout/vProcess5"/>
    <dgm:cxn modelId="{10500275-32B4-4C19-8249-7FF2AE52BB77}" type="presParOf" srcId="{A69DE4A3-93BD-43AB-BA49-9F04E7382277}" destId="{CEC06831-980A-4FE7-B9FD-1A7BC85A5AF6}" srcOrd="13" destOrd="0" presId="urn:microsoft.com/office/officeart/2005/8/layout/vProcess5"/>
    <dgm:cxn modelId="{CE012E11-31F4-485F-BEEA-B5C3CFF1B11E}" type="presParOf" srcId="{A69DE4A3-93BD-43AB-BA49-9F04E7382277}" destId="{19441FB1-C23B-4367-8B95-5D2BCBC53D65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48C918-559F-4525-8222-DFB243E5CE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12CAC8-B675-446D-B709-3D73C612D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recharge application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API and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login API was created in PHP for making contact with the database</a:t>
            </a:r>
          </a:p>
          <a:p>
            <a:r>
              <a:rPr lang="en-US" dirty="0" smtClean="0"/>
              <a:t>The API is responsible for adding new users to the database </a:t>
            </a:r>
          </a:p>
          <a:p>
            <a:r>
              <a:rPr lang="en-US" dirty="0" smtClean="0"/>
              <a:t>Checking if a user with the same credentials already exists</a:t>
            </a:r>
          </a:p>
          <a:p>
            <a:r>
              <a:rPr lang="en-US" dirty="0" smtClean="0"/>
              <a:t>Logging the user in if given set of credentials are correct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API and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API returns response to the app in JSON format indicating the status of the request</a:t>
            </a:r>
          </a:p>
          <a:p>
            <a:r>
              <a:rPr lang="en-US" dirty="0" smtClean="0"/>
              <a:t>The API resides on a web server and can be contacted using the HTTP POST requests</a:t>
            </a:r>
          </a:p>
          <a:p>
            <a:r>
              <a:rPr lang="en-US" dirty="0" smtClean="0"/>
              <a:t>The database resides on a secure server to store the details of the user and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application sends a request to the web server containing the PHP API which automatically detects the Operator and its Area of operation .</a:t>
            </a:r>
          </a:p>
          <a:p>
            <a:r>
              <a:rPr lang="en-US" dirty="0" smtClean="0"/>
              <a:t>Not able to link it with the app due to POST API getting flushed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Top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getting the operator and the area of operation we can get the different recharges available</a:t>
            </a:r>
          </a:p>
          <a:p>
            <a:r>
              <a:rPr lang="en-US" dirty="0" smtClean="0"/>
              <a:t>The different recharges involved consist of </a:t>
            </a:r>
          </a:p>
          <a:p>
            <a:pPr marL="834390" lvl="1" indent="-514350"/>
            <a:r>
              <a:rPr lang="en-US" dirty="0" smtClean="0"/>
              <a:t>TOP-UPS</a:t>
            </a:r>
          </a:p>
          <a:p>
            <a:pPr marL="834390" lvl="1" indent="-514350"/>
            <a:r>
              <a:rPr lang="en-US" dirty="0" smtClean="0"/>
              <a:t>Full </a:t>
            </a:r>
            <a:r>
              <a:rPr lang="en-US" dirty="0" err="1" smtClean="0"/>
              <a:t>talktime</a:t>
            </a:r>
            <a:endParaRPr lang="en-US" dirty="0" smtClean="0"/>
          </a:p>
          <a:p>
            <a:pPr marL="834390" lvl="1" indent="-514350"/>
            <a:r>
              <a:rPr lang="en-US" dirty="0" smtClean="0"/>
              <a:t>3G/2G etc..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 and Register API example responses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25288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sql5.000webhost.com - localhost - a4981261_users - users - phpMyAdmin 2.11.4 2015-10-06 18-48-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09800"/>
            <a:ext cx="5638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 and Register API example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{"error":</a:t>
            </a:r>
            <a:r>
              <a:rPr lang="en-US" sz="1800" dirty="0" err="1" smtClean="0"/>
              <a:t>false,"uid</a:t>
            </a:r>
            <a:r>
              <a:rPr lang="en-US" sz="1800" dirty="0" smtClean="0"/>
              <a:t>":"5613a58e7a4287.29386459","user":{"name":"</a:t>
            </a:r>
            <a:r>
              <a:rPr lang="en-US" sz="1800" dirty="0" err="1" smtClean="0"/>
              <a:t>shivin","email</a:t>
            </a:r>
            <a:r>
              <a:rPr lang="en-US" sz="1800" dirty="0" smtClean="0"/>
              <a:t>":"</a:t>
            </a:r>
            <a:r>
              <a:rPr lang="en-US" sz="1800" dirty="0" err="1" smtClean="0"/>
              <a:t>shivin.yadav@students.iiit.ac.in","phone_no</a:t>
            </a:r>
            <a:r>
              <a:rPr lang="en-US" sz="1800" dirty="0" smtClean="0"/>
              <a:t>":"9800887766"}}</a:t>
            </a:r>
          </a:p>
          <a:p>
            <a:r>
              <a:rPr lang="en-US" sz="1800" dirty="0" smtClean="0"/>
              <a:t>{"error":</a:t>
            </a:r>
            <a:r>
              <a:rPr lang="en-US" sz="1800" dirty="0" err="1" smtClean="0"/>
              <a:t>true,"error_msg</a:t>
            </a:r>
            <a:r>
              <a:rPr lang="en-US" sz="1800" dirty="0" smtClean="0"/>
              <a:t>":"User already existed with 9800887766"}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{"error":</a:t>
            </a:r>
            <a:r>
              <a:rPr lang="en-US" sz="1800" dirty="0" err="1" smtClean="0"/>
              <a:t>true,"error_msg</a:t>
            </a:r>
            <a:r>
              <a:rPr lang="en-US" sz="1800" dirty="0" smtClean="0"/>
              <a:t>":"Login credentials are wrong. Please try again!"}</a:t>
            </a:r>
          </a:p>
          <a:p>
            <a:r>
              <a:rPr lang="en-US" sz="1800" dirty="0" smtClean="0"/>
              <a:t>{"error":</a:t>
            </a:r>
            <a:r>
              <a:rPr lang="en-US" sz="1800" dirty="0" err="1" smtClean="0"/>
              <a:t>false,"uid</a:t>
            </a:r>
            <a:r>
              <a:rPr lang="en-US" sz="1800" dirty="0" smtClean="0"/>
              <a:t>":"5613a58e7a4287.29386459","user":{"name":"</a:t>
            </a:r>
            <a:r>
              <a:rPr lang="en-US" sz="1800" dirty="0" err="1" smtClean="0"/>
              <a:t>shivin","email</a:t>
            </a:r>
            <a:r>
              <a:rPr lang="en-US" sz="1800" dirty="0" smtClean="0"/>
              <a:t>":"</a:t>
            </a:r>
            <a:r>
              <a:rPr lang="en-US" sz="1800" dirty="0" err="1" smtClean="0"/>
              <a:t>shivin.yadav@students.iiit.ac.in","phone_no</a:t>
            </a:r>
            <a:r>
              <a:rPr lang="en-US" sz="1800" dirty="0" smtClean="0"/>
              <a:t>":"9800887766"}}</a:t>
            </a:r>
          </a:p>
          <a:p>
            <a:endParaRPr lang="en-US" sz="1800" dirty="0"/>
          </a:p>
        </p:txBody>
      </p:sp>
      <p:pic>
        <p:nvPicPr>
          <p:cNvPr id="6" name="Picture 5" descr="sql5.000webhost.com - localhost - a4981261_users - users - phpMyAdmin 2.11.4 2015-10-06 18-48-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675132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operator and Plans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{"</a:t>
            </a:r>
            <a:r>
              <a:rPr lang="fr-FR" sz="2000" dirty="0" err="1" smtClean="0"/>
              <a:t>opcode</a:t>
            </a:r>
            <a:r>
              <a:rPr lang="fr-FR" sz="2000" dirty="0" smtClean="0"/>
              <a:t>":"22","</a:t>
            </a:r>
            <a:r>
              <a:rPr lang="fr-FR" sz="2000" dirty="0" err="1" smtClean="0"/>
              <a:t>circode</a:t>
            </a:r>
            <a:r>
              <a:rPr lang="fr-FR" sz="2000" dirty="0" smtClean="0"/>
              <a:t>":"1","</a:t>
            </a:r>
            <a:r>
              <a:rPr lang="fr-FR" sz="2000" dirty="0" err="1" smtClean="0"/>
              <a:t>phone_no</a:t>
            </a:r>
            <a:r>
              <a:rPr lang="fr-FR" sz="2000" dirty="0" smtClean="0"/>
              <a:t>":"9899"}</a:t>
            </a:r>
          </a:p>
          <a:p>
            <a:r>
              <a:rPr lang="en-US" sz="2000" dirty="0" smtClean="0"/>
              <a:t>{"Detail":" Rs. 900 </a:t>
            </a:r>
            <a:r>
              <a:rPr lang="en-US" sz="2000" dirty="0" err="1" smtClean="0"/>
              <a:t>Topup</a:t>
            </a:r>
            <a:r>
              <a:rPr lang="en-US" sz="2000" dirty="0" smtClean="0"/>
              <a:t> Rs.801 </a:t>
            </a:r>
            <a:r>
              <a:rPr lang="en-US" sz="2000" dirty="0" err="1" smtClean="0"/>
              <a:t>Talktime","Amount</a:t>
            </a:r>
            <a:r>
              <a:rPr lang="en-US" sz="2000" dirty="0" smtClean="0"/>
              <a:t>":"900","Validity":"Unlimited"},{"Detail":" Rs. 250 </a:t>
            </a:r>
            <a:r>
              <a:rPr lang="en-US" sz="2000" dirty="0" err="1" smtClean="0"/>
              <a:t>Topup</a:t>
            </a:r>
            <a:r>
              <a:rPr lang="en-US" sz="2000" dirty="0" smtClean="0"/>
              <a:t> Rs.219.5 </a:t>
            </a:r>
            <a:r>
              <a:rPr lang="en-US" sz="2000" dirty="0" err="1" smtClean="0"/>
              <a:t>Talktime","Amount</a:t>
            </a:r>
            <a:r>
              <a:rPr lang="en-US" sz="2000" dirty="0" smtClean="0"/>
              <a:t>":"250","Validity":"Unlimited"},{"Detail":" Rs. 160 </a:t>
            </a:r>
            <a:r>
              <a:rPr lang="en-US" sz="2000" dirty="0" err="1" smtClean="0"/>
              <a:t>Topup</a:t>
            </a:r>
            <a:r>
              <a:rPr lang="en-US" sz="2000" dirty="0" smtClean="0"/>
              <a:t> Rs.139.4 </a:t>
            </a:r>
            <a:r>
              <a:rPr lang="en-US" sz="2000" dirty="0" err="1" smtClean="0"/>
              <a:t>Talktime","Amount</a:t>
            </a:r>
            <a:r>
              <a:rPr lang="en-US" sz="2000" dirty="0" smtClean="0"/>
              <a:t>":"160","Validity":"Unlimited"},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operator and Plans API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25288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752600"/>
            <a:ext cx="2314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profile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 is a mobile recharge application created for android phones for competing with current recharge apps in the market like </a:t>
            </a:r>
            <a:r>
              <a:rPr lang="en-US" dirty="0" err="1" smtClean="0"/>
              <a:t>Paytm,PayU,etc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21508" name="Picture 4" descr="https://upload.wikimedia.org/wikipedia/en/4/42/Paytm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200400"/>
            <a:ext cx="4114800" cy="1371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4800600"/>
            <a:ext cx="39594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MOBRO</a:t>
            </a:r>
            <a:endParaRPr lang="en-US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6390" name="AutoShape 6" descr="data:image/png;base64,iVBORw0KGgoAAAANSUhEUgAAAZYAAAB8CAMAAAB9jmb0AAAAilBMVEX///8Aw8EAwL4AxMJi0tAAq6nn9/a/6unu+fk+ysjz+/vN6emx5uad4N8ApqTW8fFq09GT3t3e9PTP7+592NcAu7m05+b4/f2m4+KV3t3j9vaG2tkAsrBWz81j0tCC2dih2NdfwcDB5eQ7t7ZwxsW14N+U09KEzcy44eBEuriq3Nt3zczW7Owzyce7qhoKAAASDklEQVR4nO2dC3fithKAYzlAoAHMw4EkZJPdbbttb/n/f+/aes5Lshwg2yye09OzsWVb0qeRZkYPbm4GGWSQQQYZ5L8kv739+fbvz87EIFjeRovD7z++fv/tZ2dkECBfF1/H+h/f/vrJORkkyO+LN/fP3ewn5mMQKP8u/jzp+d2Z8jEIku+H9z65nqy+lEqpatCxs8u3xTsGFAdEFa0odXf+fF25HPopy/phdRuAWFG3F8rc1cofi0yreCcCcVwum8nrk9HfnUl2ywQQi2X9AVm9InlbpHz7DCAWy9OH5fgqZPRVvt4AeX7JATJ0YheQPxdjekkDKbKBWCyr22lZTqv9YJKdQXaL39m1fd0LiJHyZltrPGr7E4rxq8mPBXcE7/tDKYrpzc3G+jDHn1COX0vuFj/4xXdhqZoH15bL84eX41eSu8393wshnvUeLAbFynL56JL8InK32W+nzZBeizHKd2GZ6/daLJsPLs+nl7EFogf18jCS0sSxxE0B9aAftVj2H1qmTy3jyTwAsXW5+EdKGcNSvzw/f4mQMQriBpeHjy3a55Snybw6Ku6HlJEYpYilrH/s4netk+9sscnHFe4TShtbrEoBiK3oSEBfqvjy4OOZs1LCou3sB4tl+UEF/HSy2Xc66uUoEtAXsJQHQHAmvNQYX3MFVGcQIrvXjMhJoyyRgL6ARaEo817gpm+8WixDAEaQdVbspIwG9DmW8oCjzPz9U329shAvXMBPKU9ZbkejLLGAPseiSJR5yl5XwesDFkGOOVSKIhbQF7CUIzJY3DJuJt7ijIGLlu9zykOuskTHZYZF0Sgzx6KdfNe5DbFKLtu80MmIB/SdUCzliA7hHIt2IJ2J9nLJ8n1SycJSHhZxa4liYcoiYIFOvh1oBoGShUWNhIC+E4KlHLEpGY4FOfnDRBiXHCyNsiQWqBIsNSfIsSAnf3Wxwn1eycGiRqlFxxhLOeIEORZ92Tn58wsV7TNLBpZIQN8JxlILBBkW7OTfX6Rgn1sysKiwb0IShKWUCDIs2MkfAshcurF0KAvCUtZvQgqGBTv5YHLybrkZwsmtdGJpPMk/km9AWESCFAt28v26181WB7HVLVuKdn3SjYXPfuFqA1jKWpy/ZFiQk2/Mss1rmGMeJvc7sTTK8o088g1fgFjkKRmGBTn5xctWz4bCBFe/LakTy+g7feSAJ14CFjT7BYRhQU5+87f5vzqWavAwjXRgEQL6k0UMSxGZv2RY9GiyIdGB1iDb7YelY1q6sPCAfjmKYCkPtLuzwrBAJ9/K1KYdA3BXLGksQkD/XsWwFKy7s8Kw6KtzNJrs2lH/eWyV6Op9mSqtLTygX8S0pTzEdu9RLMjJN1RWDaZaqXpj3JmrX9GXxCIE9Ocq2olFd+9RLKbD+gKVZXOzqy2xVouuPiCT1hYe0FcxbaHrKoBQLMjJN1iebpb6NbUZc4ZOLLU0jAf0n6NYiuhkP8VinXx0iWrLtTv6KSw8oN+6gBEsdXwRHsWCnHxPCo4t5bmL+dkkgUWIUW7jWOKT/QwLdvLNtcZm3jyvrCWWmBkbF6WVjOFns3LywSbEg/+w6Y0nLtNFZiQ2gYUH9Md6P4WIpU4sjaRYiJOvxS1/0Z9Q8cnQsQ+cZWDZKyduGcfdzEnkkZBgdsJiz63/sOmwJz7XJ2MRlEUbTzKW/yW+QbFITn5RtDo0085Mar6yJxb3covlrnbVNZWfePYJVH3C/g7vDZ4fCw/omwYuYqlTwUWKZeYfQ5dVaYLIsSrTciIWeoEIyNRJrtPlsAgB/ZciiiWxMoZj0RfnsQ+ntx5fFMsSUDkpWnoxLEJA33Y7EpY6eXQbwVLinFMqKV25LJY7QOW0NYWXw8ID+kd3h2FRj8lvECxT6aKvj47lSZfEAjZInbgA91JYhO0s7tUSlvQ3CAHu5AcoL11bkC6I5QVUxYkHN14MC9/OUvpbFAuznN7wnxiL4OSb60pV3Znuh4UaXiksoFc9OchwIQO5URY64xGmVQiWxjmgL13gPwkW7uS3SIrqIaeJ9sIy3jixtZHAAvasnb6WYO0/bLT/XNrCZ78CMoLlllXQPo1F+wO+gtomddw+5LbPXliYxLEAN+oCG9L7Y5GgNMpCXdzQmCgWxbYNqTQW3RadLXrc7jd9OvILYRkDKhdYE30eLMWIOe1geQvGsqlp/cw7sKxBRns7bZfBsgPZu8S+jrNgKQ/sfKpVFMuKjSyqAwt08ntPrFwGSzALO9ymd8pZsPDtLDswAhEsJTXDVl1Y9LVHlcjmeNmO0mI8R8TyFE1OJIIFDLCXmVI4B5ZIQF/GMqtJ0oZgGgty8rkpulxNQ9x3z25zLPsXm7rcUgtq9zg38mjvyFgewcBi4W78k7QeJ+bOI7UL7uC3xv4PY9BGsSxdwvkcDWkCFh7QB1EJiuWeDpCvXVhML/ECVSfIvsTLK9WU9HIUyyM8K0iVuLJm3m95pAUBWCbgDc4tWPonaWysdDdozn3kedkOuO6vCf4EwXLnW6CeAQzCsQjKUsWx3BIzqi14GosZUo8Slgfh5AZ1RCXBWJ5KRVND/fJTbc7hlbCAiR8w0oXi8vJhglZe/BM3wNzuwBLCPcQq51j4+VT4RAWMhZ5oWHVhUa/6mrOPQbLdVPah0KmJCAubs8FVm4UFzJJCszCETyIL4Wlow19v1SsTSwj3UKucYYkG9EUsG+LfmMnFJBbk5IOz9tcylAJbRxCLRKUogMGegyUcF4H6qwnSSqks2GTDIPKwhJVyzCqnWOIBfZ8CYqEhGj1/mcbyAGoX1IRcx/aZ0neVAcvDOPJE7fUlAwtosNhm9tcr+TLZVuA9CIUKk8IS5ty4Vc6w8ID+lKaI//aBafFpLNDJDzMCRFfoIOM7u4BlX8YS+yOXurE8h0dJLN93EWj4i8ZojujFOVjAnBu3ygmWREDfJ0lgMWVJY0FOvushoGPUVPPLdlshm8z/sghTEZ34tkCXXePrxAJnrontspcaOFqhC9XI59+UKAPLLKZ3IhYe0Kdn9SSwOB1IYpmBQvtYLZjrULf24ngFuViABIs3oDdwtsQ15C4scJKYekhj+qwWeJQgVKNQ71pTM7CAMU2YY8JYhO0s7KyeBBa3STWJRV9yRyCv2UdgVH0GbDO7SAljgbYT1GrbK3RguZO/SusNjDnIJoXPeMPNdIXdWMCYJk0jEG1JBPR9kaNYXGaSWEyNWU/IqS+4jxU6eEzWOkBYsLnJHZAOLCVNjwQP4kbQQYLQqPXXHlFNRLGEMU2O7SEsjbJQXeYnGsaxuPaVxCI5+eEjrC8BrUoDg1hoZQJ9MS08jWXKMCIJVRuaM3YVgpEwJtXehSX0DpGj7LG28O0s3AiNYgnfTmH5oi/Zhmo7m2BT8aYTqm6OKqAQ1gxtCcMkFrT0RtpE6x/2NbfDtRHaUGhX5u8OLGFMU1/kuoRY0gH9TiyhchNYsJP/ggshLTgJDUszhFhY2lBtZJ0zx1KR5YNCPN93oD5XxCgNjciV0LWUNJZghEWnESCWdEC/CwtQzBSWOXivdW6fSSGwBNqtxTJOqn8Imej6SWA5Ul+Hz8eFupyR17sb3higBUhjCUZYdBoBYBG2s7z2wAKKmMKim7G1aGzN+myKC5v88ktdcwCLYFcusd4lsDDhUwzBF3GOo6Pi2pHLb6DALghYbkMRoqvPARa+nUUsRQQLXDmSwrIB2TZNNKikOF8bhtMK/iW3tFDi9q8+WIRuzIU3XMRq6Wm4f1jleKTqk8ISxoXEfuqApSug79PJWKCFlMKis+JOeJvgMsjzwP7ZVgMCJHGRcAiZtA2xFxa+TyAskzZ/uxnVyhuSZqAM/FxPGMeyDuNTasI8YOkK6DuRscxzscxAamOX+EEpsj7LP95qAIiJSWnDMNXi78ZSgpbHekVffnvHzRFNQtegr4feznWEcSxwT8CrWFwtHktnQD+NBVmbKSz6ijvhTRdjzkoVq+odxCK2tT1C3Iml0anUwmN3zzQB9zYVcmF4+Ur3L4hiQbG7jE5M+MGJpagsMpZVLpYCXlH42cgmsIDtDmIRVeu+F5ZWW2FcjNp23uLRgVKn1e0AcoTv9Qaad/vjWJDEF6B7LJ0B/cKn5FiwIZ3CMoWvpljkLO57YHnog8XUGYjt0wUQ2MJypwXuQZ51cUr2eCaW+Co5+y0hoB+bl5KwvGZjMV6tTW5ayzm1pQ8WVykwKkxeh97mdKI1JrxRhvpVXndpLPETuhyW7oC+EwEL7RviWLCTbyZRHmG1CxKwzc45tvguC1g21LxzJ220EcgNakvARHYdJ5j5zcYSib1YLDkBfScCliofCwxs2UqQJ5yCbGFr7FhV+YjelcICKhGuE8M66Ieqqe/sbIzYhcArwC40lDQW2DYimwOstgjnU0WoCFjYjCGJQ4NXGYfZeZNznOfIUnk/xpXwW3Lo1RuW2qpLYEHRKNgxoNeFF+z80ZpLlGkFerrQByexqBe4olsssilHVkDfv4hhYScgjd7g7TVrHXjKOLgH8jZS/3hrAoUmIEb5QgAN1yrDgqpjLCpRK36uYuIfxblSa2/KgemyJJYjih/K+wNM88oJ6IdKJ1jYSiISL+BOPpkyDs9LOQxFXKEalAwEUu1Zy/dAhkBFWnH9m3p2a9ld03GO/txZJNCsSmJp8w3WoovOWlWI51M9prCQFUvc61SwT/wHKbA2PVw3vSYvEHvaMLS0dwEWYXAJ1asbfTYW6Awg3L7JHelh2u5TU5d7WL8JLMauAWaGqPWVrsWcgL4T0kVJVkajLp7LWw3vGBvSDpLOPGQ7T+Ws6GdBfyN0y6EPQ355Nxa4DuUW3qBF80YwG1BhdhJevjVrwNI9aUStYudTRYVGaaSkDZfR21NTDX98r7HtoB8hC5DBtBBXF59/033AYYCpC+iyn9CLO7GgRR6wnujxAYEZcSCQCRKPifl3gydZmTUW+XyquCgUppG7u7I+jBaNHBSmYjTWPuLbFxh9aP7A/Kru8tBcPul6d1STemBBS6KAkxedkKQTt6hFZSxIAk1IsHSq7IB+KPIBnCsajQWUqq5VQc3sL7C2fNWAuBTpaWfhUZMa9R2kGwPj6Lw3Fthvw5uk8gMxEjKUF18mVlWC3HJ/rRJGltjiXl8bB79OOW5Ht2TYJePku9mWYIsGq0FNYYc6Bo+uhbyVQF92fFFZHyxoWAbdIzZoYKvBRUeGdQ4WUBIesqyKA7WsYud+gNqoF9//+Xf871vWL4kC0dXjo+KhN0ZBkdC1g0kcp+l0VaWfu4JRCffmXlhgHwG6R7w0bC6np3Z11tJwsFaMhSxbLCTuEgnoQymL+nA41D2htJU7ufelgZmBhVflavI0Xk+2ELrrr6gmK1XtJ5P7LZ7IuHkPFmh1Ba3A6wXhDAl23ZHVlLeRAjxNQ5ZVMaLuYSSgj0Wf8Ndf4K8no0ESNz1Ff4fcOwWhlvzaFfab5b7l9sQCl+MHtUAWF0yOvIjUbpcYFmA2I6P8xmgLnixObTQ5q2DDMLIVzCb1pQER5JhhEiZje2KRj30BFheZ5gXDDumGMneDgVGfeAYtFjwBlvlruqcLCWq/xLlIA2UzLMskQcvri0WcQYY6hCsPhmzwOoBMLHHfuLXE0P6vvF/TPYMwszDmw6ojsLdQYF/iAmONvbHA1eU+hgiu4dTxWs3d0gpGfRyy1H4L+LnbvB8EP4MIh3hs6L5hnQ5nGM+38H4M9Sa9saAeyw3v4SM0y2HdIZllyMUCR30Usmy/eQijfmwa7ewir77dF+T7jaGFXXmyIGmCLTD1glLHsUQPPYSLYGmdsOhVmDclQ0M2FjDqowrRTeEwWvz919Pd+j457p5B/OEAZWxxQTOQG8PKnM42p5bj+Dg1crR19BAOvVBbssJn5hPbz935C7EDd/z7mzR2Y+fOnX3ATuT0pyLQozyW/juG18T/TXvuKnwOej4aS6nqRmPe4Yf0pbK92WmJ1ImR9f1qW32pnnNPtJpN5s/b7erhYj/Fc+eE3RlH75wo1iYs3+mH9MRy7b//kS1ZvwB+NixX/wt5uZKYhjw/lUucoPZryrjurs6zYTnxGNtrkvlHcVFX//N4vWRSqg+RahhY+sl4vV4vjdjTeydBHqzcN/81sncy7xSd7L55rnnL8MPegwwyyCCDDDLIIIP81+X/TkLzUWW9JX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Image result for mobikwik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Image result for mobikwik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4800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 profiles two types of users </a:t>
            </a:r>
          </a:p>
          <a:p>
            <a:endParaRPr lang="en-US" dirty="0" smtClean="0"/>
          </a:p>
          <a:p>
            <a:r>
              <a:rPr lang="en-US" dirty="0" smtClean="0"/>
              <a:t>The busy and non-familiar users who are not interested in coupons and want simple recharges</a:t>
            </a:r>
          </a:p>
          <a:p>
            <a:endParaRPr lang="en-US" dirty="0" smtClean="0"/>
          </a:p>
          <a:p>
            <a:r>
              <a:rPr lang="en-US" dirty="0" smtClean="0"/>
              <a:t>The familiar users who want to use coupons and utilize our offers and deals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Busy users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this category of users we make a simple linear layout.</a:t>
            </a:r>
          </a:p>
          <a:p>
            <a:endParaRPr lang="en-US" dirty="0" smtClean="0"/>
          </a:p>
          <a:p>
            <a:r>
              <a:rPr lang="en-US" dirty="0" smtClean="0"/>
              <a:t> They can easily recharge their phones without random offers bugging them</a:t>
            </a:r>
          </a:p>
          <a:p>
            <a:endParaRPr lang="en-US" dirty="0" smtClean="0"/>
          </a:p>
          <a:p>
            <a:r>
              <a:rPr lang="en-US" dirty="0" smtClean="0"/>
              <a:t>No hassle ,time saving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4114800"/>
          <a:ext cx="60960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Familiar users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users who want to take the benefit of the offers and discounts available</a:t>
            </a:r>
          </a:p>
          <a:p>
            <a:endParaRPr lang="en-US" dirty="0" smtClean="0"/>
          </a:p>
          <a:p>
            <a:r>
              <a:rPr lang="en-US" dirty="0" smtClean="0"/>
              <a:t>Offers on regular basis</a:t>
            </a:r>
          </a:p>
          <a:p>
            <a:endParaRPr lang="en-US" dirty="0" smtClean="0"/>
          </a:p>
          <a:p>
            <a:r>
              <a:rPr lang="en-US" dirty="0" smtClean="0"/>
              <a:t>Offers not only benefit users but their friends too thus binding the users and making them our regular customers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Familiar users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600200" y="1828800"/>
          <a:ext cx="60960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Mobro</a:t>
            </a:r>
            <a:r>
              <a:rPr lang="en-US" dirty="0" smtClean="0"/>
              <a:t> ??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app will offer specialized deals to the registered users</a:t>
            </a:r>
          </a:p>
          <a:p>
            <a:endParaRPr lang="en-US" dirty="0" smtClean="0"/>
          </a:p>
          <a:p>
            <a:r>
              <a:rPr lang="en-US" dirty="0" smtClean="0"/>
              <a:t>The app will allow multiple recharges in a single transaction</a:t>
            </a:r>
          </a:p>
          <a:p>
            <a:endParaRPr lang="en-US" dirty="0" smtClean="0"/>
          </a:p>
          <a:p>
            <a:r>
              <a:rPr lang="en-US" dirty="0" smtClean="0"/>
              <a:t>The app will benefit not just the users but also their friends and relatives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UI design [Basic Backbone]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 flipH="1">
            <a:off x="7924800" y="7086600"/>
            <a:ext cx="76200" cy="76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shivin\Desktop\SSAD\pics\layout-2015-10-06-1607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30400"/>
            <a:ext cx="1981200" cy="3302000"/>
          </a:xfrm>
          <a:prstGeom prst="rect">
            <a:avLst/>
          </a:prstGeom>
          <a:noFill/>
        </p:spPr>
      </p:pic>
      <p:pic>
        <p:nvPicPr>
          <p:cNvPr id="1027" name="Picture 3" descr="C:\Users\shivin\Desktop\SSAD\pics\layout-2015-10-06-1609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81200"/>
            <a:ext cx="1981200" cy="3302001"/>
          </a:xfrm>
          <a:prstGeom prst="rect">
            <a:avLst/>
          </a:prstGeom>
          <a:noFill/>
        </p:spPr>
      </p:pic>
      <p:pic>
        <p:nvPicPr>
          <p:cNvPr id="1028" name="Picture 4" descr="C:\Users\shivin\Desktop\SSAD\pics\layout-2015-10-06-1605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981200"/>
            <a:ext cx="196596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UI design [Basic Backbone]</a:t>
            </a:r>
            <a:endParaRPr lang="en-US" dirty="0"/>
          </a:p>
        </p:txBody>
      </p:sp>
      <p:pic>
        <p:nvPicPr>
          <p:cNvPr id="6" name="Content Placeholder 5" descr="layout-2015-10-06-1612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2362200" cy="3937000"/>
          </a:xfrm>
        </p:spPr>
      </p:pic>
      <p:pic>
        <p:nvPicPr>
          <p:cNvPr id="2050" name="Picture 2" descr="C:\Users\shivin\Desktop\SSAD\pics\layout-2015-10-06-1611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828800"/>
            <a:ext cx="2351722" cy="3919537"/>
          </a:xfrm>
          <a:prstGeom prst="rect">
            <a:avLst/>
          </a:prstGeom>
          <a:noFill/>
        </p:spPr>
      </p:pic>
      <p:pic>
        <p:nvPicPr>
          <p:cNvPr id="2052" name="Picture 4" descr="C:\Users\shivin\Desktop\SSAD\pics\layout-2015-10-06-16193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752600"/>
            <a:ext cx="2388870" cy="398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955</TotalTime>
  <Words>575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MOBRO</vt:lpstr>
      <vt:lpstr>App profile</vt:lpstr>
      <vt:lpstr>Introduction </vt:lpstr>
      <vt:lpstr>The Busy users</vt:lpstr>
      <vt:lpstr>The Familiar users</vt:lpstr>
      <vt:lpstr>The Familiar users</vt:lpstr>
      <vt:lpstr>Why use Mobro ?? </vt:lpstr>
      <vt:lpstr>The UI design [Basic Backbone]</vt:lpstr>
      <vt:lpstr>The UI design [Basic Backbone]</vt:lpstr>
      <vt:lpstr>The Login API and The database</vt:lpstr>
      <vt:lpstr>The Login API and The database</vt:lpstr>
      <vt:lpstr>Identifying the operator</vt:lpstr>
      <vt:lpstr>Getting the Top ups</vt:lpstr>
      <vt:lpstr>Login and Register API example responses</vt:lpstr>
      <vt:lpstr>Login and Register API example responses</vt:lpstr>
      <vt:lpstr>Examples of operator and Plans API</vt:lpstr>
      <vt:lpstr>Examples of operator and Plans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MOBRO</dc:title>
  <dc:creator>shivin</dc:creator>
  <cp:lastModifiedBy>shivin</cp:lastModifiedBy>
  <cp:revision>23</cp:revision>
  <dcterms:created xsi:type="dcterms:W3CDTF">2015-10-05T19:21:22Z</dcterms:created>
  <dcterms:modified xsi:type="dcterms:W3CDTF">2015-10-14T02:36:05Z</dcterms:modified>
</cp:coreProperties>
</file>