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60" r:id="rId5"/>
    <p:sldId id="257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lasticbeanstalk/latest/dg/create-deploy-python-flas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lio.com/docs/voice/tutorials/how-to-respond-to-incoming-phone-calls-py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getting-started/tutorials/deploy-code-v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856725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Installation Guide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42" y="3688456"/>
            <a:ext cx="6583257" cy="1717601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AITSP: AI powered Tech Support Platform</a:t>
            </a:r>
          </a:p>
          <a:p>
            <a:pPr algn="ctr"/>
            <a:r>
              <a:rPr lang="en-US" sz="1600" b="1" dirty="0" smtClean="0"/>
              <a:t>VIT_VELLORE_DEVTOS</a:t>
            </a:r>
          </a:p>
          <a:p>
            <a:r>
              <a:rPr lang="en-US" sz="1200" b="1" dirty="0" smtClean="0"/>
              <a:t>Shivam </a:t>
            </a:r>
            <a:r>
              <a:rPr lang="en-US" sz="1200" b="1" dirty="0" smtClean="0"/>
              <a:t>Kumar Pandey</a:t>
            </a:r>
          </a:p>
          <a:p>
            <a:r>
              <a:rPr lang="en-US" sz="1200" b="1" dirty="0" err="1" smtClean="0"/>
              <a:t>Sourav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Dey</a:t>
            </a:r>
            <a:endParaRPr lang="en-US" sz="12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1087542" y="6313556"/>
            <a:ext cx="5069871" cy="715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Credentials at the last slide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856725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Connecting and Running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42" y="3429000"/>
            <a:ext cx="6583257" cy="2089206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Login to your VM with preset credentials (default: ec2-user)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Install Python(3.7)  and other dependencies that may arise in next step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Install “requirements.txt” (</a:t>
            </a:r>
            <a:r>
              <a:rPr lang="en-US" sz="1600" b="1" dirty="0" err="1" smtClean="0"/>
              <a:t>sudo</a:t>
            </a:r>
            <a:r>
              <a:rPr lang="en-US" sz="1600" b="1" dirty="0" smtClean="0"/>
              <a:t> pip install –r requirements.txt)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Run “runner.py” (</a:t>
            </a:r>
            <a:r>
              <a:rPr lang="en-US" sz="1600" b="1" dirty="0" err="1" smtClean="0"/>
              <a:t>sudo</a:t>
            </a:r>
            <a:r>
              <a:rPr lang="en-US" sz="1600" b="1" dirty="0" smtClean="0"/>
              <a:t> python3 runner.py )</a:t>
            </a:r>
          </a:p>
        </p:txBody>
      </p:sp>
    </p:spTree>
    <p:extLst>
      <p:ext uri="{BB962C8B-B14F-4D97-AF65-F5344CB8AC3E}">
        <p14:creationId xmlns:p14="http://schemas.microsoft.com/office/powerpoint/2010/main" val="273705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305" y="1907646"/>
            <a:ext cx="6583257" cy="387626"/>
          </a:xfrm>
        </p:spPr>
        <p:txBody>
          <a:bodyPr>
            <a:noAutofit/>
          </a:bodyPr>
          <a:lstStyle/>
          <a:p>
            <a:pPr algn="l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1600" b="1" dirty="0" smtClean="0"/>
              <a:t>Installing Requirements: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3672" r="37925"/>
          <a:stretch/>
        </p:blipFill>
        <p:spPr>
          <a:xfrm>
            <a:off x="3497587" y="1836976"/>
            <a:ext cx="6563192" cy="216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81" y="298153"/>
            <a:ext cx="6571542" cy="143412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>
            <a:off x="1017306" y="695077"/>
            <a:ext cx="6583257" cy="3876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1600" b="1" smtClean="0"/>
              <a:t>Logging In:</a:t>
            </a:r>
            <a:endParaRPr lang="en-US" sz="1600" b="1" dirty="0" smtClean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>
            <a:off x="1017304" y="4202918"/>
            <a:ext cx="6583257" cy="3876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1600" b="1" dirty="0" smtClean="0"/>
              <a:t>Running Script: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460" y="4202917"/>
            <a:ext cx="6580625" cy="16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8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856725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dirty="0" smtClean="0"/>
              <a:t>Understanding the output</a:t>
            </a:r>
            <a:endParaRPr lang="en-US" sz="6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42" y="3429000"/>
            <a:ext cx="6583257" cy="2534478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The generated output belongs to individual modules running automatically every 5 seconds until interrupted.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No files are re-downloaded and each file has a unique name in each folder.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The summaries folder contains a .csv and a .txt file with same names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These correspond to individual’s data(like names, email, phone number and dates), and their call’s text summary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310027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 Flask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Platform: AWS Elastic Beanstalk</a:t>
            </a:r>
          </a:p>
          <a:p>
            <a:r>
              <a:rPr lang="en-US" sz="1800" dirty="0" smtClean="0"/>
              <a:t>Follow the instructions given here:</a:t>
            </a:r>
          </a:p>
          <a:p>
            <a:r>
              <a:rPr lang="en-IN" sz="1200" dirty="0">
                <a:hlinkClick r:id="rId2"/>
              </a:rPr>
              <a:t>https://</a:t>
            </a:r>
            <a:r>
              <a:rPr lang="en-IN" sz="1200" dirty="0" smtClean="0">
                <a:hlinkClick r:id="rId2"/>
              </a:rPr>
              <a:t>docs.aws.amazon.com/elasticbeanstalk/latest/dg/create-deploy-python-flask.html</a:t>
            </a:r>
            <a:endParaRPr lang="en-IN" sz="1200" dirty="0" smtClean="0"/>
          </a:p>
          <a:p>
            <a:r>
              <a:rPr lang="en-IN" sz="1800" dirty="0"/>
              <a:t>Use </a:t>
            </a:r>
            <a:r>
              <a:rPr lang="en-IN" sz="1800" dirty="0" smtClean="0"/>
              <a:t>1answer-phone.py as the flask application and deploy your EB repository</a:t>
            </a:r>
          </a:p>
          <a:p>
            <a:r>
              <a:rPr lang="en-IN" sz="1800" dirty="0" smtClean="0"/>
              <a:t>Use the “/record” path along with the link provided to access your application in the EB environment as </a:t>
            </a:r>
            <a:r>
              <a:rPr lang="en-IN" sz="1800" dirty="0" err="1" smtClean="0"/>
              <a:t>webhook</a:t>
            </a:r>
            <a:r>
              <a:rPr lang="en-IN" sz="18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 Changing the 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3216966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Platform: </a:t>
            </a:r>
            <a:r>
              <a:rPr lang="en-US" sz="1800" dirty="0" err="1" smtClean="0"/>
              <a:t>Twilio</a:t>
            </a:r>
            <a:endParaRPr lang="en-US" sz="1800" dirty="0" smtClean="0"/>
          </a:p>
          <a:p>
            <a:r>
              <a:rPr lang="en-IN" sz="1800" dirty="0" smtClean="0"/>
              <a:t>Go to Menu-&gt;Phone Numbers-&gt;Active Numbers</a:t>
            </a:r>
          </a:p>
          <a:p>
            <a:r>
              <a:rPr lang="en-IN" sz="1800" dirty="0" smtClean="0"/>
              <a:t>Select the number you want to use</a:t>
            </a:r>
          </a:p>
          <a:p>
            <a:r>
              <a:rPr lang="en-IN" sz="1800" dirty="0" smtClean="0"/>
              <a:t>Change the </a:t>
            </a:r>
            <a:r>
              <a:rPr lang="en-IN" sz="1800" dirty="0" err="1" smtClean="0"/>
              <a:t>webhook</a:t>
            </a:r>
            <a:r>
              <a:rPr lang="en-IN" sz="1800" dirty="0" smtClean="0"/>
              <a:t> with the Flask App link provided by Elastic Beanstalk (Add “/record” to path)</a:t>
            </a:r>
          </a:p>
          <a:p>
            <a:r>
              <a:rPr lang="en-IN" sz="1800" dirty="0" smtClean="0"/>
              <a:t>Click “Save” at the bottom of screen</a:t>
            </a:r>
          </a:p>
          <a:p>
            <a:r>
              <a:rPr lang="en-IN" sz="1800" dirty="0" smtClean="0"/>
              <a:t>Refer:</a:t>
            </a:r>
          </a:p>
          <a:p>
            <a:r>
              <a:rPr lang="en-IN" sz="1200" dirty="0" smtClean="0"/>
              <a:t> </a:t>
            </a:r>
            <a:r>
              <a:rPr lang="en-IN" sz="1200" dirty="0">
                <a:hlinkClick r:id="rId2"/>
              </a:rPr>
              <a:t>https://www.twilio.com/docs/voice/tutorials/how-to-respond-to-incoming-phone-calls-python</a:t>
            </a:r>
            <a:endParaRPr lang="en-IN" sz="12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91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67" y="-48417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 Changing the </a:t>
            </a:r>
            <a:r>
              <a:rPr lang="en-US" dirty="0" err="1" smtClean="0"/>
              <a:t>webhook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997"/>
          <a:stretch/>
        </p:blipFill>
        <p:spPr>
          <a:xfrm>
            <a:off x="1409289" y="1200647"/>
            <a:ext cx="10392870" cy="532007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731569" y="2361717"/>
            <a:ext cx="1218648" cy="1025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030" y="3339209"/>
            <a:ext cx="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19448" y="4817338"/>
            <a:ext cx="3218766" cy="121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455" y="5848479"/>
            <a:ext cx="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107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3702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3</a:t>
            </a:r>
            <a:r>
              <a:rPr lang="en-US" dirty="0" smtClean="0"/>
              <a:t>. Deploying remaining scripts on a 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3216966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Platform: AWS </a:t>
            </a:r>
          </a:p>
          <a:p>
            <a:r>
              <a:rPr lang="en-IN" sz="1800" dirty="0" smtClean="0"/>
              <a:t>Deploy a new EC2 instance by following the given steps: </a:t>
            </a:r>
          </a:p>
          <a:p>
            <a:r>
              <a:rPr lang="en-IN" sz="1200" dirty="0">
                <a:hlinkClick r:id="rId2"/>
              </a:rPr>
              <a:t>https://aws.amazon.com/getting-started/tutorials/deploy-code-vm</a:t>
            </a:r>
            <a:r>
              <a:rPr lang="en-IN" sz="1200" dirty="0" smtClean="0">
                <a:hlinkClick r:id="rId2"/>
              </a:rPr>
              <a:t>/</a:t>
            </a:r>
            <a:endParaRPr lang="en-IN" sz="1200" dirty="0" smtClean="0"/>
          </a:p>
          <a:p>
            <a:r>
              <a:rPr lang="en-IN" sz="1800" dirty="0" smtClean="0"/>
              <a:t>On the new VM (preferably Linux), use vi editor to easily and quickly create the remaining scripts on this machine.</a:t>
            </a:r>
          </a:p>
          <a:p>
            <a:r>
              <a:rPr lang="en-IN" sz="1800" dirty="0" smtClean="0"/>
              <a:t>Install Python 3 (or 3.7) to your VM</a:t>
            </a:r>
          </a:p>
          <a:p>
            <a:r>
              <a:rPr lang="en-IN" sz="1800" dirty="0" smtClean="0"/>
              <a:t>Install “requirements.txt” using </a:t>
            </a:r>
            <a:r>
              <a:rPr lang="en-IN" sz="1800" dirty="0" err="1" smtClean="0"/>
              <a:t>sudo</a:t>
            </a:r>
            <a:r>
              <a:rPr lang="en-IN" sz="1800" dirty="0" smtClean="0"/>
              <a:t> and pip</a:t>
            </a:r>
          </a:p>
          <a:p>
            <a:r>
              <a:rPr lang="en-IN" sz="1800" dirty="0" smtClean="0"/>
              <a:t>(You might need to install some missing libraries to your VM)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617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370280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 Run the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3216966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Platform: AWS </a:t>
            </a:r>
          </a:p>
          <a:p>
            <a:r>
              <a:rPr lang="en-IN" sz="1800" dirty="0" smtClean="0"/>
              <a:t>Login to your system</a:t>
            </a:r>
          </a:p>
          <a:p>
            <a:r>
              <a:rPr lang="en-IN" sz="1800" dirty="0"/>
              <a:t>Run </a:t>
            </a:r>
            <a:r>
              <a:rPr lang="en-IN" sz="1800" dirty="0" smtClean="0"/>
              <a:t>“runner.py” using admin privileges</a:t>
            </a:r>
          </a:p>
          <a:p>
            <a:r>
              <a:rPr lang="en-IN" sz="1800" dirty="0" smtClean="0"/>
              <a:t>The generated files will be present in their respective folders.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065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856725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Example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42" y="3688456"/>
            <a:ext cx="6583257" cy="1717601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/>
              <a:t>Personal system: Windows</a:t>
            </a:r>
          </a:p>
          <a:p>
            <a:pPr algn="l"/>
            <a:r>
              <a:rPr lang="en-US" sz="1600" b="1" dirty="0" smtClean="0"/>
              <a:t>VM: Amazon Linux – 2 (Default EC2 instance OS)</a:t>
            </a:r>
          </a:p>
          <a:p>
            <a:pPr algn="l"/>
            <a:r>
              <a:rPr lang="en-US" sz="1600" b="1" dirty="0" smtClean="0"/>
              <a:t>SSH using </a:t>
            </a:r>
            <a:r>
              <a:rPr lang="en-US" sz="1600" b="1" dirty="0" err="1" smtClean="0"/>
              <a:t>PuTTY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2624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856725"/>
          </a:xfrm>
        </p:spPr>
        <p:txBody>
          <a:bodyPr>
            <a:normAutofit fontScale="90000"/>
          </a:bodyPr>
          <a:lstStyle/>
          <a:p>
            <a:pPr algn="l"/>
            <a:r>
              <a:rPr lang="en-US" sz="6200" dirty="0" smtClean="0"/>
              <a:t>Connect via </a:t>
            </a:r>
            <a:r>
              <a:rPr lang="en-US" sz="6200" dirty="0" err="1" smtClean="0"/>
              <a:t>PuTTY</a:t>
            </a:r>
            <a:r>
              <a:rPr lang="en-US" sz="6200" dirty="0" smtClean="0"/>
              <a:t> or SSH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42" y="3428999"/>
            <a:ext cx="6583257" cy="2502673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Launch </a:t>
            </a:r>
            <a:r>
              <a:rPr lang="en-US" sz="1600" b="1" dirty="0" err="1" smtClean="0"/>
              <a:t>PuTTy</a:t>
            </a:r>
            <a:endParaRPr lang="en-US" sz="1600" b="1" dirty="0" smtClean="0"/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Enter your machine’s public IP in host name </a:t>
            </a:r>
            <a:r>
              <a:rPr lang="en-US" sz="1600" b="1" dirty="0"/>
              <a:t>field (</a:t>
            </a:r>
            <a:r>
              <a:rPr lang="en-US" sz="1600" b="1" dirty="0" smtClean="0"/>
              <a:t>ec2-18-216-238-173.us-east-2.compute.amazonaws.com for our machine)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In left side section: category-&gt;Connection-&gt;SSH-&gt;</a:t>
            </a:r>
            <a:r>
              <a:rPr lang="en-US" sz="1600" b="1" dirty="0" err="1" smtClean="0"/>
              <a:t>Auth</a:t>
            </a:r>
            <a:endParaRPr lang="en-US" sz="1600" b="1" dirty="0" smtClean="0"/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In the private key field, navigate to .</a:t>
            </a:r>
            <a:r>
              <a:rPr lang="en-US" sz="1600" b="1" dirty="0" err="1" smtClean="0"/>
              <a:t>ppk</a:t>
            </a:r>
            <a:r>
              <a:rPr lang="en-US" sz="1600" b="1" dirty="0" smtClean="0"/>
              <a:t> provided (Or the key generated for your machine’s security group).</a:t>
            </a:r>
          </a:p>
          <a:p>
            <a:pPr marL="342900" indent="-342900" algn="l">
              <a:buClr>
                <a:schemeClr val="accent1">
                  <a:lumMod val="40000"/>
                  <a:lumOff val="60000"/>
                </a:schemeClr>
              </a:buClr>
              <a:buAutoNum type="arabicPeriod"/>
            </a:pPr>
            <a:r>
              <a:rPr lang="en-US" sz="1600" b="1" dirty="0" smtClean="0"/>
              <a:t>Come back to session and click Open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312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89" y="3795563"/>
            <a:ext cx="2979783" cy="291992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44" y="620203"/>
            <a:ext cx="3087863" cy="303284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75743" y="1558456"/>
            <a:ext cx="2940960" cy="1022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388" y="2409245"/>
            <a:ext cx="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1. 2.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983732" y="5463872"/>
            <a:ext cx="1490939" cy="709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4856" y="5961849"/>
            <a:ext cx="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409446" y="5693137"/>
            <a:ext cx="2217903" cy="77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48066" y="6114961"/>
            <a:ext cx="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288794" y="3561998"/>
            <a:ext cx="820825" cy="1067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2591" y="4523795"/>
            <a:ext cx="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04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466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Installation Guide</vt:lpstr>
      <vt:lpstr>1. Flask Application</vt:lpstr>
      <vt:lpstr>2. Changing the webhook</vt:lpstr>
      <vt:lpstr>2. Changing the webhook</vt:lpstr>
      <vt:lpstr>3. Deploying remaining scripts on a VM</vt:lpstr>
      <vt:lpstr>4. Run the scripts</vt:lpstr>
      <vt:lpstr>Example</vt:lpstr>
      <vt:lpstr>Connect via PuTTY or SSH</vt:lpstr>
      <vt:lpstr>PowerPoint Presentation</vt:lpstr>
      <vt:lpstr>Connecting and Running</vt:lpstr>
      <vt:lpstr>PowerPoint Presentation</vt:lpstr>
      <vt:lpstr>Understanding the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2020-06-10T13:45:17Z</dcterms:created>
  <dcterms:modified xsi:type="dcterms:W3CDTF">2020-08-04T08:58:44Z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