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400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275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75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910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873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66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256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3408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032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105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113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3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399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07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94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604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64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911245"/>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Test tubes with solution and one is red">
            <a:extLst>
              <a:ext uri="{FF2B5EF4-FFF2-40B4-BE49-F238E27FC236}">
                <a16:creationId xmlns:a16="http://schemas.microsoft.com/office/drawing/2014/main" id="{910F0A7D-FE0A-4761-9BC3-D14001E08AE9}"/>
              </a:ext>
            </a:extLst>
          </p:cNvPr>
          <p:cNvPicPr>
            <a:picLocks noChangeAspect="1"/>
          </p:cNvPicPr>
          <p:nvPr/>
        </p:nvPicPr>
        <p:blipFill rotWithShape="1">
          <a:blip r:embed="rId3">
            <a:alphaModFix amt="35000"/>
          </a:blip>
          <a:srcRect t="15730"/>
          <a:stretch/>
        </p:blipFill>
        <p:spPr>
          <a:xfrm>
            <a:off x="20" y="-152390"/>
            <a:ext cx="12191980" cy="6857990"/>
          </a:xfrm>
          <a:prstGeom prst="rect">
            <a:avLst/>
          </a:prstGeom>
        </p:spPr>
      </p:pic>
      <p:sp>
        <p:nvSpPr>
          <p:cNvPr id="2" name="Title 1">
            <a:extLst>
              <a:ext uri="{FF2B5EF4-FFF2-40B4-BE49-F238E27FC236}">
                <a16:creationId xmlns:a16="http://schemas.microsoft.com/office/drawing/2014/main" id="{2B811FB9-9BBB-49BA-AFE5-079892551B6B}"/>
              </a:ext>
            </a:extLst>
          </p:cNvPr>
          <p:cNvSpPr>
            <a:spLocks noGrp="1"/>
          </p:cNvSpPr>
          <p:nvPr>
            <p:ph type="ctrTitle"/>
          </p:nvPr>
        </p:nvSpPr>
        <p:spPr>
          <a:xfrm>
            <a:off x="1370693" y="1769541"/>
            <a:ext cx="9440034" cy="1049868"/>
          </a:xfrm>
        </p:spPr>
        <p:txBody>
          <a:bodyPr>
            <a:normAutofit/>
          </a:bodyPr>
          <a:lstStyle/>
          <a:p>
            <a:r>
              <a:rPr lang="en-US" b="1" dirty="0"/>
              <a:t>San Diego Blood Bank</a:t>
            </a:r>
          </a:p>
        </p:txBody>
      </p:sp>
      <p:sp>
        <p:nvSpPr>
          <p:cNvPr id="3" name="Subtitle 2">
            <a:extLst>
              <a:ext uri="{FF2B5EF4-FFF2-40B4-BE49-F238E27FC236}">
                <a16:creationId xmlns:a16="http://schemas.microsoft.com/office/drawing/2014/main" id="{71032E1A-6599-41BA-BAB1-64DD72670EB5}"/>
              </a:ext>
            </a:extLst>
          </p:cNvPr>
          <p:cNvSpPr>
            <a:spLocks noGrp="1"/>
          </p:cNvSpPr>
          <p:nvPr>
            <p:ph type="subTitle" idx="1"/>
          </p:nvPr>
        </p:nvSpPr>
        <p:spPr>
          <a:xfrm>
            <a:off x="1370693" y="3773489"/>
            <a:ext cx="9440034" cy="1049867"/>
          </a:xfrm>
        </p:spPr>
        <p:txBody>
          <a:bodyPr>
            <a:normAutofit/>
          </a:bodyPr>
          <a:lstStyle/>
          <a:p>
            <a:r>
              <a:rPr lang="en-US" b="1" dirty="0"/>
              <a:t>Submitted By- Shivi Sahai</a:t>
            </a:r>
          </a:p>
        </p:txBody>
      </p:sp>
    </p:spTree>
    <p:extLst>
      <p:ext uri="{BB962C8B-B14F-4D97-AF65-F5344CB8AC3E}">
        <p14:creationId xmlns:p14="http://schemas.microsoft.com/office/powerpoint/2010/main" val="413547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D266-8FE9-41AD-987F-EC8BA6849DFF}"/>
              </a:ext>
            </a:extLst>
          </p:cNvPr>
          <p:cNvSpPr>
            <a:spLocks noGrp="1"/>
          </p:cNvSpPr>
          <p:nvPr>
            <p:ph type="title"/>
          </p:nvPr>
        </p:nvSpPr>
        <p:spPr>
          <a:xfrm>
            <a:off x="913795" y="609600"/>
            <a:ext cx="10353762" cy="812800"/>
          </a:xfrm>
        </p:spPr>
        <p:txBody>
          <a:bodyPr/>
          <a:lstStyle/>
          <a:p>
            <a:r>
              <a:rPr lang="en-US" dirty="0"/>
              <a:t>Objective</a:t>
            </a:r>
          </a:p>
        </p:txBody>
      </p:sp>
      <p:sp>
        <p:nvSpPr>
          <p:cNvPr id="3" name="Content Placeholder 2">
            <a:extLst>
              <a:ext uri="{FF2B5EF4-FFF2-40B4-BE49-F238E27FC236}">
                <a16:creationId xmlns:a16="http://schemas.microsoft.com/office/drawing/2014/main" id="{365C9520-85F1-4569-93BE-8DF147C247A2}"/>
              </a:ext>
            </a:extLst>
          </p:cNvPr>
          <p:cNvSpPr>
            <a:spLocks noGrp="1"/>
          </p:cNvSpPr>
          <p:nvPr>
            <p:ph idx="1"/>
          </p:nvPr>
        </p:nvSpPr>
        <p:spPr>
          <a:xfrm>
            <a:off x="913795" y="1422400"/>
            <a:ext cx="10353762" cy="4368799"/>
          </a:xfrm>
        </p:spPr>
        <p:txBody>
          <a:bodyPr/>
          <a:lstStyle/>
          <a:p>
            <a:r>
              <a:rPr lang="en-US" sz="1800" b="0" i="0" u="none" strike="noStrike" baseline="0" dirty="0">
                <a:solidFill>
                  <a:schemeClr val="tx1"/>
                </a:solidFill>
                <a:latin typeface="Calibri" panose="020F0502020204030204" pitchFamily="34" charset="0"/>
              </a:rPr>
              <a:t>San Diego Blood Bank (SDBB) is a browser-based system that is designed to store, process, retrieve and analyze information concerned with the administrative and inventory management within a blood bank.</a:t>
            </a:r>
          </a:p>
          <a:p>
            <a:r>
              <a:rPr lang="en-US" sz="1800" b="0" i="0" u="none" strike="noStrike" baseline="0" dirty="0">
                <a:solidFill>
                  <a:schemeClr val="tx1"/>
                </a:solidFill>
                <a:latin typeface="Calibri" panose="020F0502020204030204" pitchFamily="34" charset="0"/>
              </a:rPr>
              <a:t>This project aims at maintaining all the information pertaining to blood donors, blood recipients, different blood groups available in each blood bank of San Diego on the basis of zip code and help them manage in a better way. </a:t>
            </a:r>
          </a:p>
          <a:p>
            <a:r>
              <a:rPr lang="en-US" sz="1800" b="0" i="0" u="none" strike="noStrike" baseline="0" dirty="0">
                <a:solidFill>
                  <a:schemeClr val="tx1"/>
                </a:solidFill>
                <a:latin typeface="Calibri" panose="020F0502020204030204" pitchFamily="34" charset="0"/>
              </a:rPr>
              <a:t>Aim is to provide transparency in this field, make the process of obtaining blood from a blood bank hassle free and corruption free and make the system of blood bank management effective and user friendly. </a:t>
            </a:r>
            <a:endParaRPr lang="en-US" dirty="0">
              <a:solidFill>
                <a:schemeClr val="tx1"/>
              </a:solidFill>
            </a:endParaRPr>
          </a:p>
        </p:txBody>
      </p:sp>
    </p:spTree>
    <p:extLst>
      <p:ext uri="{BB962C8B-B14F-4D97-AF65-F5344CB8AC3E}">
        <p14:creationId xmlns:p14="http://schemas.microsoft.com/office/powerpoint/2010/main" val="72849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F10F-D723-4346-9444-8CA9B4EAA39D}"/>
              </a:ext>
            </a:extLst>
          </p:cNvPr>
          <p:cNvSpPr>
            <a:spLocks noGrp="1"/>
          </p:cNvSpPr>
          <p:nvPr>
            <p:ph type="title"/>
          </p:nvPr>
        </p:nvSpPr>
        <p:spPr>
          <a:xfrm>
            <a:off x="913795" y="609600"/>
            <a:ext cx="10353762" cy="942975"/>
          </a:xfrm>
        </p:spPr>
        <p:txBody>
          <a:bodyPr/>
          <a:lstStyle/>
          <a:p>
            <a:r>
              <a:rPr lang="en-US" dirty="0"/>
              <a:t>Project Scope &amp; Features</a:t>
            </a:r>
          </a:p>
        </p:txBody>
      </p:sp>
      <p:sp>
        <p:nvSpPr>
          <p:cNvPr id="3" name="Content Placeholder 2">
            <a:extLst>
              <a:ext uri="{FF2B5EF4-FFF2-40B4-BE49-F238E27FC236}">
                <a16:creationId xmlns:a16="http://schemas.microsoft.com/office/drawing/2014/main" id="{228D2ABD-46F2-4E81-A05A-10B5BC2C6D28}"/>
              </a:ext>
            </a:extLst>
          </p:cNvPr>
          <p:cNvSpPr>
            <a:spLocks noGrp="1"/>
          </p:cNvSpPr>
          <p:nvPr>
            <p:ph idx="1"/>
          </p:nvPr>
        </p:nvSpPr>
        <p:spPr>
          <a:xfrm>
            <a:off x="913795" y="1552576"/>
            <a:ext cx="10353762" cy="4238624"/>
          </a:xfrm>
        </p:spPr>
        <p:txBody>
          <a:bodyPr/>
          <a:lstStyle/>
          <a:p>
            <a:r>
              <a:rPr lang="en-US" sz="1800" b="0" i="0" u="none" strike="noStrike" baseline="0" dirty="0">
                <a:solidFill>
                  <a:schemeClr val="tx1"/>
                </a:solidFill>
                <a:latin typeface="Calibri" panose="020F0502020204030204" pitchFamily="34" charset="0"/>
              </a:rPr>
              <a:t>San Diego Blood Bank Home page. </a:t>
            </a:r>
          </a:p>
          <a:p>
            <a:r>
              <a:rPr lang="en-US" sz="1800" b="0" i="0" u="none" strike="noStrike" baseline="0" dirty="0">
                <a:solidFill>
                  <a:schemeClr val="tx1"/>
                </a:solidFill>
                <a:latin typeface="Calibri" panose="020F0502020204030204" pitchFamily="34" charset="0"/>
              </a:rPr>
              <a:t>Blood Donor Management page. </a:t>
            </a:r>
          </a:p>
          <a:p>
            <a:r>
              <a:rPr lang="en-US" sz="1800" b="0" i="0" u="none" strike="noStrike" baseline="0" dirty="0">
                <a:solidFill>
                  <a:schemeClr val="tx1"/>
                </a:solidFill>
                <a:latin typeface="Calibri" panose="020F0502020204030204" pitchFamily="34" charset="0"/>
              </a:rPr>
              <a:t>Blood Recipient Management page. </a:t>
            </a:r>
          </a:p>
          <a:p>
            <a:r>
              <a:rPr lang="en-US" sz="1800" b="0" i="0" u="none" strike="noStrike" baseline="0" dirty="0">
                <a:solidFill>
                  <a:schemeClr val="tx1"/>
                </a:solidFill>
                <a:latin typeface="Calibri" panose="020F0502020204030204" pitchFamily="34" charset="0"/>
              </a:rPr>
              <a:t>San Diego Blood Banks Center Information &amp; Data </a:t>
            </a:r>
          </a:p>
          <a:p>
            <a:endParaRPr lang="en-US" dirty="0"/>
          </a:p>
        </p:txBody>
      </p:sp>
    </p:spTree>
    <p:extLst>
      <p:ext uri="{BB962C8B-B14F-4D97-AF65-F5344CB8AC3E}">
        <p14:creationId xmlns:p14="http://schemas.microsoft.com/office/powerpoint/2010/main" val="123869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1106-118D-4CD6-BD1E-12B7B2246969}"/>
              </a:ext>
            </a:extLst>
          </p:cNvPr>
          <p:cNvSpPr>
            <a:spLocks noGrp="1"/>
          </p:cNvSpPr>
          <p:nvPr>
            <p:ph type="title"/>
          </p:nvPr>
        </p:nvSpPr>
        <p:spPr/>
        <p:txBody>
          <a:bodyPr/>
          <a:lstStyle/>
          <a:p>
            <a:r>
              <a:rPr lang="en-US" dirty="0"/>
              <a:t>Brief Overview of Technology</a:t>
            </a:r>
          </a:p>
        </p:txBody>
      </p:sp>
      <p:sp>
        <p:nvSpPr>
          <p:cNvPr id="3" name="Content Placeholder 2">
            <a:extLst>
              <a:ext uri="{FF2B5EF4-FFF2-40B4-BE49-F238E27FC236}">
                <a16:creationId xmlns:a16="http://schemas.microsoft.com/office/drawing/2014/main" id="{3BF6FB15-73EF-4ED5-BCF1-0596E54D066B}"/>
              </a:ext>
            </a:extLst>
          </p:cNvPr>
          <p:cNvSpPr>
            <a:spLocks noGrp="1"/>
          </p:cNvSpPr>
          <p:nvPr>
            <p:ph idx="1"/>
          </p:nvPr>
        </p:nvSpPr>
        <p:spPr/>
        <p:txBody>
          <a:bodyPr/>
          <a:lstStyle/>
          <a:p>
            <a:r>
              <a:rPr lang="en-US" dirty="0"/>
              <a:t>Front end: HTML, CSS, </a:t>
            </a:r>
            <a:r>
              <a:rPr lang="en-US" dirty="0" err="1"/>
              <a:t>javascript</a:t>
            </a:r>
            <a:r>
              <a:rPr lang="en-US" dirty="0"/>
              <a:t>, AJAX</a:t>
            </a:r>
          </a:p>
          <a:p>
            <a:r>
              <a:rPr lang="en-US" dirty="0"/>
              <a:t>Backend: PHP, MySQL</a:t>
            </a:r>
          </a:p>
          <a:p>
            <a:r>
              <a:rPr lang="en-US" dirty="0"/>
              <a:t>Software Requirement: </a:t>
            </a:r>
            <a:r>
              <a:rPr lang="en-US" dirty="0" err="1"/>
              <a:t>Netbeans</a:t>
            </a:r>
            <a:r>
              <a:rPr lang="en-US" dirty="0"/>
              <a:t> IDE 12.0, XAMPP Server</a:t>
            </a:r>
          </a:p>
        </p:txBody>
      </p:sp>
    </p:spTree>
    <p:extLst>
      <p:ext uri="{BB962C8B-B14F-4D97-AF65-F5344CB8AC3E}">
        <p14:creationId xmlns:p14="http://schemas.microsoft.com/office/powerpoint/2010/main" val="422346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7DF7D-482B-4CC7-A911-AE68295D0EE8}"/>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Database ER Representation</a:t>
            </a:r>
          </a:p>
        </p:txBody>
      </p:sp>
      <p:sp>
        <p:nvSpPr>
          <p:cNvPr id="21" name="Rectangle 2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08D3F17-88E9-4BFB-A2F3-98AD2FE3FCB4}"/>
              </a:ext>
            </a:extLst>
          </p:cNvPr>
          <p:cNvPicPr>
            <a:picLocks noGrp="1" noChangeAspect="1"/>
          </p:cNvPicPr>
          <p:nvPr>
            <p:ph idx="1"/>
          </p:nvPr>
        </p:nvPicPr>
        <p:blipFill>
          <a:blip r:embed="rId3"/>
          <a:stretch>
            <a:fillRect/>
          </a:stretch>
        </p:blipFill>
        <p:spPr>
          <a:xfrm>
            <a:off x="5252720" y="0"/>
            <a:ext cx="6451599" cy="6858000"/>
          </a:xfrm>
          <a:prstGeom prst="rect">
            <a:avLst/>
          </a:prstGeom>
        </p:spPr>
      </p:pic>
    </p:spTree>
    <p:extLst>
      <p:ext uri="{BB962C8B-B14F-4D97-AF65-F5344CB8AC3E}">
        <p14:creationId xmlns:p14="http://schemas.microsoft.com/office/powerpoint/2010/main" val="36438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Tying a bow in an arrangment of presents">
            <a:extLst>
              <a:ext uri="{FF2B5EF4-FFF2-40B4-BE49-F238E27FC236}">
                <a16:creationId xmlns:a16="http://schemas.microsoft.com/office/drawing/2014/main" id="{C4026514-D6F1-477B-A72B-5D4EB6D9BF6A}"/>
              </a:ext>
            </a:extLst>
          </p:cNvPr>
          <p:cNvPicPr>
            <a:picLocks noChangeAspect="1"/>
          </p:cNvPicPr>
          <p:nvPr/>
        </p:nvPicPr>
        <p:blipFill rotWithShape="1">
          <a:blip r:embed="rId3">
            <a:alphaModFix amt="35000"/>
          </a:blip>
          <a:srcRect t="7026" b="8705"/>
          <a:stretch/>
        </p:blipFill>
        <p:spPr>
          <a:xfrm>
            <a:off x="20" y="-152390"/>
            <a:ext cx="12191980" cy="6857990"/>
          </a:xfrm>
          <a:prstGeom prst="rect">
            <a:avLst/>
          </a:prstGeom>
        </p:spPr>
      </p:pic>
      <p:sp>
        <p:nvSpPr>
          <p:cNvPr id="2" name="Title 1">
            <a:extLst>
              <a:ext uri="{FF2B5EF4-FFF2-40B4-BE49-F238E27FC236}">
                <a16:creationId xmlns:a16="http://schemas.microsoft.com/office/drawing/2014/main" id="{5BD04BD6-CE48-491A-A853-F5188AF06379}"/>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dirty="0"/>
              <a:t>Thank You!</a:t>
            </a:r>
          </a:p>
        </p:txBody>
      </p:sp>
    </p:spTree>
    <p:extLst>
      <p:ext uri="{BB962C8B-B14F-4D97-AF65-F5344CB8AC3E}">
        <p14:creationId xmlns:p14="http://schemas.microsoft.com/office/powerpoint/2010/main" val="2936315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1B282F"/>
      </a:dk2>
      <a:lt2>
        <a:srgbClr val="F0F3F3"/>
      </a:lt2>
      <a:accent1>
        <a:srgbClr val="D51719"/>
      </a:accent1>
      <a:accent2>
        <a:srgbClr val="E7297A"/>
      </a:accent2>
      <a:accent3>
        <a:srgbClr val="E77629"/>
      </a:accent3>
      <a:accent4>
        <a:srgbClr val="14B7AD"/>
      </a:accent4>
      <a:accent5>
        <a:srgbClr val="29A3E7"/>
      </a:accent5>
      <a:accent6>
        <a:srgbClr val="1C45D6"/>
      </a:accent6>
      <a:hlink>
        <a:srgbClr val="339A99"/>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23</TotalTime>
  <Words>186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Goudy Old Style</vt:lpstr>
      <vt:lpstr>Wingdings 2</vt:lpstr>
      <vt:lpstr>SlateVTI</vt:lpstr>
      <vt:lpstr>San Diego Blood Bank</vt:lpstr>
      <vt:lpstr>Objective</vt:lpstr>
      <vt:lpstr>Project Scope &amp; Features</vt:lpstr>
      <vt:lpstr>Brief Overview of Technology</vt:lpstr>
      <vt:lpstr>Database ER Representation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Diego Blood Bank</dc:title>
  <dc:creator>Shivi Sahai</dc:creator>
  <cp:lastModifiedBy>Shivi Sahai</cp:lastModifiedBy>
  <cp:revision>8</cp:revision>
  <dcterms:created xsi:type="dcterms:W3CDTF">2021-10-20T08:06:06Z</dcterms:created>
  <dcterms:modified xsi:type="dcterms:W3CDTF">2021-10-20T08:29:41Z</dcterms:modified>
</cp:coreProperties>
</file>