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89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3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30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7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7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1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3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2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7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921D-8680-4AFD-B613-DD0F3E894311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950FE9-6DF9-44FE-8C72-1578FF76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306-9922-07B7-AED8-413438C31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Challenge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83550-B9DC-E535-BAC0-C6260C9C5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Author: PUJA DUTTA</a:t>
            </a:r>
          </a:p>
        </p:txBody>
      </p:sp>
    </p:spTree>
    <p:extLst>
      <p:ext uri="{BB962C8B-B14F-4D97-AF65-F5344CB8AC3E}">
        <p14:creationId xmlns:p14="http://schemas.microsoft.com/office/powerpoint/2010/main" val="2715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19A7-932D-B976-63F0-997B9850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5" y="1177468"/>
            <a:ext cx="8596668" cy="58536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CHALLENGE3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A42B-3D01-DC0A-37A2-16E6E065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59280"/>
            <a:ext cx="8596668" cy="35285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To develop a chrome browser extension to read http/https cookies &amp; CSRF tokens of a particular domain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post these parameters to a specified server</a:t>
            </a:r>
            <a:endParaRPr lang="en-US" dirty="0">
              <a:solidFill>
                <a:srgbClr val="212529"/>
              </a:solidFill>
              <a:latin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to find a specific hyperlink present on the current page and modify this to test.com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3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509E-764E-B25B-13B1-558000F1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5" y="556861"/>
            <a:ext cx="8596668" cy="860401"/>
          </a:xfrm>
        </p:spPr>
        <p:txBody>
          <a:bodyPr/>
          <a:lstStyle/>
          <a:p>
            <a:r>
              <a:rPr lang="en-IN" dirty="0"/>
              <a:t>Approach to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B914-8D1C-06C4-1684-5DFFF024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655" y="1635760"/>
            <a:ext cx="8596668" cy="37520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Python has top-notch tools to solve such kind of problems.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With scrapping library like </a:t>
            </a:r>
            <a:r>
              <a:rPr lang="en-IN" sz="1800" dirty="0" err="1">
                <a:solidFill>
                  <a:schemeClr val="tx1"/>
                </a:solidFill>
                <a:latin typeface="+mj-lt"/>
              </a:rPr>
              <a:t>BeautifulSoup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, it can scrap a page and find the </a:t>
            </a:r>
            <a:r>
              <a:rPr lang="en-US" sz="1800" i="0" dirty="0">
                <a:solidFill>
                  <a:schemeClr val="tx1"/>
                </a:solidFill>
                <a:latin typeface="+mj-lt"/>
              </a:rPr>
              <a:t> http/https session parameters (cookies &amp; CSRF tokens)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With requests library we can POST the parameters to a server</a:t>
            </a:r>
          </a:p>
        </p:txBody>
      </p:sp>
    </p:spTree>
    <p:extLst>
      <p:ext uri="{BB962C8B-B14F-4D97-AF65-F5344CB8AC3E}">
        <p14:creationId xmlns:p14="http://schemas.microsoft.com/office/powerpoint/2010/main" val="2621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1479-20DD-4375-E118-A242B13E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16" y="426720"/>
            <a:ext cx="8596668" cy="74168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Sample Python Code on test site</a:t>
            </a:r>
            <a:r>
              <a:rPr lang="en-IN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https://github.com/login</a:t>
            </a:r>
            <a:r>
              <a:rPr lang="en-IN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211C25-53CE-1B20-C6A2-3F35376F6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9216" y="1742236"/>
            <a:ext cx="872874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"https://github.com/login"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 =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'username’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'password’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password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s=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requests.Session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response=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s.get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url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data=data)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cookies=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response.cookies</a:t>
            </a: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For cookie in cookies: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	(‘Cookie Name:’, cookies.name, ‘    Value:’,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cookies.value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csrf_token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response.headers.get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('X-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CSRFToken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print('CSRF Token:',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csrf_token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7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6FBA-1394-3FEF-831D-C0861009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09040"/>
          </a:xfrm>
        </p:spPr>
        <p:txBody>
          <a:bodyPr>
            <a:normAutofit fontScale="90000"/>
          </a:bodyPr>
          <a:lstStyle/>
          <a:p>
            <a:r>
              <a:rPr lang="en-IN" dirty="0"/>
              <a:t>Approach to build a Chrome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8713-57C4-0241-23C1-A55FE3A7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53920"/>
            <a:ext cx="8596668" cy="3887442"/>
          </a:xfrm>
        </p:spPr>
        <p:txBody>
          <a:bodyPr/>
          <a:lstStyle/>
          <a:p>
            <a:r>
              <a:rPr lang="en-IN" dirty="0"/>
              <a:t>We can use the concept and scrap the required parameters of current page building a chrome extension</a:t>
            </a:r>
          </a:p>
          <a:p>
            <a:r>
              <a:rPr lang="en-IN" dirty="0"/>
              <a:t>Step1- We will embed </a:t>
            </a:r>
            <a:r>
              <a:rPr lang="en-IN" dirty="0" err="1"/>
              <a:t>PyScript</a:t>
            </a:r>
            <a:r>
              <a:rPr lang="en-IN" dirty="0"/>
              <a:t> with HTML.</a:t>
            </a:r>
          </a:p>
          <a:p>
            <a:r>
              <a:rPr lang="en-IN" dirty="0"/>
              <a:t>Step2-  we will Import the necessary libraries at the .</a:t>
            </a:r>
            <a:r>
              <a:rPr lang="en-IN" dirty="0" err="1"/>
              <a:t>py</a:t>
            </a:r>
            <a:r>
              <a:rPr lang="en-IN" dirty="0"/>
              <a:t> file</a:t>
            </a:r>
          </a:p>
          <a:p>
            <a:r>
              <a:rPr lang="en-IN" dirty="0"/>
              <a:t>Step3-  Using requests library we can get the cookies ad CSRF tokens. Then using ‘POST’, we will transfer the data to a server</a:t>
            </a:r>
          </a:p>
          <a:p>
            <a:r>
              <a:rPr lang="en-IN" dirty="0"/>
              <a:t>Step4- With scraping libraries we can find a specific </a:t>
            </a:r>
            <a:r>
              <a:rPr lang="en-IN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hyperlink on the current page and on clicking it will direct to test.com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C2C7-CC47-B7C3-DB1E-271344C4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4" y="2108200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29205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309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JetBrains Mono</vt:lpstr>
      <vt:lpstr>Poppins</vt:lpstr>
      <vt:lpstr>Trebuchet MS</vt:lpstr>
      <vt:lpstr>Wingdings</vt:lpstr>
      <vt:lpstr>Wingdings 3</vt:lpstr>
      <vt:lpstr>Facet</vt:lpstr>
      <vt:lpstr>Challenge 3</vt:lpstr>
      <vt:lpstr> CHALLENGE3 OVERVIEW</vt:lpstr>
      <vt:lpstr>Approach to solution</vt:lpstr>
      <vt:lpstr>Sample Python Code on test site https://github.com/login </vt:lpstr>
      <vt:lpstr>Approach to build a Chrome extension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3</dc:title>
  <dc:creator>puja dutta</dc:creator>
  <cp:lastModifiedBy>puja dutta</cp:lastModifiedBy>
  <cp:revision>8</cp:revision>
  <dcterms:created xsi:type="dcterms:W3CDTF">2024-03-21T15:23:51Z</dcterms:created>
  <dcterms:modified xsi:type="dcterms:W3CDTF">2024-03-21T18:21:34Z</dcterms:modified>
</cp:coreProperties>
</file>