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3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AVNEET SUTARIYA .</a:t>
            </a:r>
          </a:p>
          <a:p>
            <a:pPr/>
            <a:r>
              <a:t>Mern -Stack Developer</a:t>
            </a:r>
          </a:p>
          <a:p>
            <a:pPr/>
            <a:r>
              <a:t>Gmail:  avneetsutariya1011@gmail.com  | Mobile:  +919510228052 | Location:  Surat , Gujarat</a:t>
            </a:r>
          </a:p>
          <a:p>
            <a:pPr/>
            <a:r>
              <a:t>CAREER SUMMARY:</a:t>
            </a:r>
          </a:p>
          <a:p>
            <a:pPr/>
            <a:r>
              <a:t>I’m a full -stack developer with 3+ years of hands -on experience working with React.js, Next.js,</a:t>
            </a:r>
          </a:p>
          <a:p>
            <a:pPr/>
            <a:r>
              <a:t>and Node.js. I specialize in building efficient server -side applications, scalable front -end</a:t>
            </a:r>
          </a:p>
          <a:p>
            <a:pPr/>
            <a:r>
              <a:t>interfaces, and seamless APIs. I'm skilled at writing clean, maintainable code, managing</a:t>
            </a:r>
          </a:p>
          <a:p>
            <a:pPr/>
            <a:r>
              <a:t>databases, and optimizing perfo rmance. I enjoy working in collaborative environments,</a:t>
            </a:r>
          </a:p>
          <a:p>
            <a:pPr/>
            <a:r>
              <a:t>solving real -world problems, and continuously improving systems through practical, hands -</a:t>
            </a:r>
          </a:p>
          <a:p>
            <a:pPr/>
            <a:r>
              <a:t>on work. I’ve contributed to complete project lifecycles with a focus on delivering reliable,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backend systems for various platforms like social apps, e -learning platforms, betting</a:t>
            </a:r>
          </a:p>
          <a:p>
            <a:pPr/>
            <a:r>
              <a:t>apps, and live -streaming pro jects (Agora).</a:t>
            </a:r>
          </a:p>
          <a:p>
            <a:pPr/>
            <a:r>
              <a:t>- Focused on writing clean, maintainable, and production -ready code.</a:t>
            </a:r>
          </a:p>
          <a:p>
            <a:pPr/>
            <a:r>
              <a:t>TECHNICAL ACUMEN:</a:t>
            </a:r>
          </a:p>
          <a:p>
            <a:pPr/>
            <a:r>
              <a:t>- Frontend Technologies:  React.js, Next.js</a:t>
            </a:r>
          </a:p>
          <a:p>
            <a:pPr/>
            <a:r>
              <a:t>- Backend Technologies:  Node.js, Express.js</a:t>
            </a:r>
          </a:p>
          <a:p>
            <a:pPr/>
            <a:r>
              <a:t>- Database Management:  MongoDB, MySQL  (RDS)</a:t>
            </a:r>
          </a:p>
          <a:p>
            <a:pPr/>
            <a:r>
              <a:t>- Tools &amp; DevOps:  GitHub, VSCode,  AWS (EC2, S3), Postman, MS Office</a:t>
            </a:r>
          </a:p>
          <a:p>
            <a:pPr/>
            <a:r>
              <a:t>PROJECTS CONTRIBUTIONS:</a:t>
            </a:r>
          </a:p>
          <a:p>
            <a:pPr/>
            <a:r>
              <a:t>I’m a full -stack developer with a strong focus on React.js, Next.js, and Node.js. I’ve contributed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Noro – Real -Time Event Prediction Marketplace</a:t>
            </a:r>
          </a:p>
          <a:p>
            <a:pPr/>
            <a:r>
              <a:t>Tech Stack:  Next.js, Node.js, Express.js, MongoDB, Socket.io, Mailgun</a:t>
            </a:r>
          </a:p>
          <a:p>
            <a:pPr/>
            <a:r>
              <a:t>- A prediction market app allowing users to trade event outcomes in real time.</a:t>
            </a:r>
          </a:p>
          <a:p>
            <a:pPr/>
            <a:r>
              <a:t>- Built real -time chat and trading updates using Socket.io.</a:t>
            </a:r>
          </a:p>
          <a:p>
            <a:pPr/>
            <a:r>
              <a:t>- Integrated Mailgun for transactional emails and user notifications.</a:t>
            </a:r>
          </a:p>
          <a:p>
            <a:pPr/>
            <a:r>
              <a:t>- Worked closely with design and support teams to resolve UI/UX issues and improve</a:t>
            </a:r>
          </a:p>
          <a:p>
            <a:pPr/>
            <a:r>
              <a:t>frontend performance. .</a:t>
            </a:r>
          </a:p>
          <a:p>
            <a:pPr/>
            <a:r>
              <a:t>Apart from the abov e, I’ve also worked on various other short -term and long -term projects</a:t>
            </a:r>
          </a:p>
          <a:p>
            <a:pPr/>
            <a:r>
              <a:t>from internal tools to client -based applications — and successfully delivered them as per</a:t>
            </a:r>
          </a:p>
          <a:p>
            <a:pPr/>
            <a:r>
              <a:t>requirements. These experiences helped me adapt to different codebases, understand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