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3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AVNEET SUTARIYA .</a:t>
            </a:r>
          </a:p>
          <a:p>
            <a:pPr/>
            <a:r>
              <a:t>📋 Mern -Stack Developer</a:t>
            </a:r>
          </a:p>
          <a:p>
            <a:pPr/>
            <a:r>
              <a:t>Gmail:  avneetsutariya1011@gmail.com  | Mobile:  +919510228052 | Location:  Surat , Gujarat</a:t>
            </a:r>
          </a:p>
          <a:p>
            <a:pPr/>
            <a:r>
              <a:t>📋 CAREER SUMMARY:</a:t>
            </a:r>
          </a:p>
          <a:p>
            <a:pPr/>
            <a:r>
              <a:t>I’m a full -stack developer with 3+ years of hands -on experience working with React.js, Next.js, and Node.js. I specialize in building efficient server -side applications, scalable front -end</a:t>
            </a:r>
          </a:p>
          <a:p>
            <a:pPr/>
            <a:r>
              <a:t>interfaces, and seamless APIs. I'm skilled at writing clean, maintainable code, managing databases, and optimizing perfo rmance. I enjoy working in collaborative environments,</a:t>
            </a:r>
          </a:p>
          <a:p>
            <a:pPr/>
            <a:r>
              <a:t>solving real -world problems, and continuously improving systems through practical, hands - on work. I’ve contributed to complete project lifecycles with a focus on delivering reliable,</a:t>
            </a:r>
          </a:p>
          <a:p>
            <a:pPr/>
            <a:r>
              <a:t>fast, and user -focused solutions .</a:t>
            </a:r>
          </a:p>
          <a:p>
            <a:pPr/>
            <a:r>
              <a:t>📋 EDUCATION:</a:t>
            </a:r>
          </a:p>
          <a:p>
            <a:pPr/>
            <a:r>
              <a:t>2017 - 2021 | Gujarat Technological University  | CGPA:  7.89 BE (Bachelor of Computer Engineering )</a:t>
            </a:r>
          </a:p>
          <a:p>
            <a:pPr/>
            <a:r>
              <a:t>📋 WORK EXPERIENCE:</a:t>
            </a:r>
          </a:p>
          <a:p>
            <a:pPr/>
            <a:r>
              <a:t>📋 Hyfic Infotech  - surat</a:t>
            </a:r>
          </a:p>
          <a:p>
            <a:pPr/>
            <a:r>
              <a:t>Node js developer  | May 2022 – Present Internship (Node js )  | Nov 2021 – Apr 2022 - Started as an intern and grew into a senior backend developer by contributing to real -</a:t>
            </a:r>
          </a:p>
          <a:p>
            <a:pPr/>
            <a:r>
              <a:t>📋 world projects.</a:t>
            </a:r>
          </a:p>
          <a:p>
            <a:pPr/>
            <a:r>
              <a:t>- Developed and maintained scalable backend systems using Node.js, Express.js, MongoDB,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backend systems for various platforms like social apps, e -learning platforms, betting apps, and live -streaming pro jects (Agora). - Focused on writing clean, maintainable, and production -ready code.</a:t>
            </a:r>
          </a:p>
          <a:p>
            <a:pPr/>
            <a:r>
              <a:t>📋 TECHNICAL ACUMEN:</a:t>
            </a:r>
          </a:p>
          <a:p>
            <a:pPr/>
            <a:r>
              <a:t>- Frontend Technologies:  React.js, Next.js - Backend Technologies:  Node.js, Express.js - Database Management:  MongoDB, MySQL  (RDS) - Tools &amp; DevOps:  GitHub, VSCode,  AWS (EC2, S3), Postman, MS Office</a:t>
            </a:r>
          </a:p>
          <a:p>
            <a:pPr/>
            <a:r>
              <a:t>📋 PROJECTS CONTRIBUTIONS:</a:t>
            </a:r>
          </a:p>
          <a:p>
            <a:pPr/>
            <a:r>
              <a:t>I’m a full -stack developer with a strong focus on React.js, Next.js, and Node.js. I’ve contributed to multiple real -time and production -grade projects across domains like social media, event</a:t>
            </a:r>
          </a:p>
          <a:p>
            <a:pPr/>
            <a:r>
              <a:t>marketplaces, matrimonial platforms, and peer -to-peer systems. Th ese experiences honed my ability to design clean UI/UX, build scalable backend architectures, and integrate complex</a:t>
            </a:r>
          </a:p>
          <a:p>
            <a:pPr/>
            <a:r>
              <a:t>third -party services under tight deadlines. . Wow  Talent – Social Media SaaS Product  (Longterm project) Tech Stack:  Next.js, Node.js, Express.js, MongoDB, MySQL, Firebase, Razorpay, Socket.io</a:t>
            </a:r>
          </a:p>
          <a:p>
            <a:pPr/>
            <a:r>
              <a:t>URL:  https://gigs.wowtalent.live  , https://app.wowtalent.live - Built dynamic, responsive UI using React.js and Next.js for high -performance web</a:t>
            </a:r>
          </a:p>
          <a:p>
            <a:pPr/>
            <a:r>
              <a:t>📋 views and SSR.</a:t>
            </a:r>
          </a:p>
          <a:p>
            <a:pPr/>
            <a:r>
              <a:t>- A full -scale social media platform for influencers with features like video uploads, live streaming, chat, and in -app currency. - Developed secure and scalable APIs for user interaction, wallet, rewards, and live</a:t>
            </a:r>
          </a:p>
          <a:p>
            <a:pPr/>
            <a:r>
              <a:t>📋 streaming.</a:t>
            </a:r>
          </a:p>
          <a:p>
            <a:pPr/>
            <a:r>
              <a:t>- Integrated Firebase Auth, payment gateway, and I learn real-time chat with Socket.io. - Built analytics admin panel functionalities to manage user data with real -time</a:t>
            </a:r>
          </a:p>
          <a:p>
            <a:pPr/>
            <a:r>
              <a:t>📋 updates.</a:t>
            </a:r>
          </a:p>
          <a:p>
            <a:pPr/>
            <a:r>
              <a:t>- Ensured smooth communication between mobile app and backend, optim izing</a:t>
            </a:r>
          </a:p>
          <a:p>
            <a:pPr/>
            <a:r>
              <a:t>📋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Noro – Real -Time Event Prediction Marketplace Tech Stack:  Next.js, Node.js, Express.js, MongoDB, Socket.io, Mailgun - A prediction market app allowing users to trade event outcomes in real time.</a:t>
            </a:r>
          </a:p>
          <a:p>
            <a:pPr/>
            <a:r>
              <a:t>- Built real -time chat and trading updates using Socket.io. - Integrated Mailgun for transactional emails and user notifications. - Worked closely with design and support teams to resolve UI/UX issues and improve</a:t>
            </a:r>
          </a:p>
          <a:p>
            <a:pPr/>
            <a:r>
              <a:t>📋 frontend performance. .</a:t>
            </a:r>
          </a:p>
          <a:p>
            <a:pPr/>
            <a:r>
              <a:t>Apart from the abov e, I’ve also worked on various other short -term and long -term projects from internal tools to client -based applications — and successfully delivered them as per</a:t>
            </a:r>
          </a:p>
          <a:p>
            <a:pPr/>
            <a:r>
              <a:t>requirements. These experiences helped me adapt to different codebases, understand business log ic quickly, and deliver reliable backend solutions under tight deadlines.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