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PDF to PPT Conversion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Converted from PDF with 3 pages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URL:  https://gigs.wowtalent.live  , https://app.wowtalent.live - Built dynamic, responsive UI using React.js and Next.js for high -performance web</a:t>
            </a:r>
          </a:p>
          <a:p>
            <a:pPr/>
            <a:r>
              <a:rPr sz="1584"/>
              <a:t>views and SSR.</a:t>
            </a:r>
          </a:p>
          <a:p>
            <a:pPr/>
            <a:r>
              <a:rPr sz="1296"/>
              <a:t>- A full -scale social media platform for influencers with features like video uploads, live</a:t>
            </a:r>
          </a:p>
          <a:p>
            <a:pPr/>
            <a:r>
              <a:rPr sz="1296"/>
              <a:t>streaming, chat, and in -app currency. - Developed secure and scalable APIs for user interaction, wallet, rewards, and live</a:t>
            </a:r>
          </a:p>
          <a:p>
            <a:pPr/>
            <a:r>
              <a:rPr sz="1584"/>
              <a:t>streaming.</a:t>
            </a:r>
          </a:p>
          <a:p>
            <a:pPr/>
            <a:r>
              <a:rPr sz="1296"/>
              <a:t>- Integrated Firebase Auth, payment gateway, and I learn real-time chat with Socket.io.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Built analytics admin panel functionalities to manage user data with real -time</a:t>
            </a:r>
          </a:p>
          <a:p>
            <a:pPr/>
            <a:r>
              <a:rPr sz="1584"/>
              <a:t>updates.</a:t>
            </a:r>
          </a:p>
          <a:p>
            <a:pPr/>
            <a:r>
              <a:rPr sz="1296"/>
              <a:t>- Ensured smooth communication between mobile app and backend, optim izing</a:t>
            </a:r>
          </a:p>
          <a:p>
            <a:pPr/>
            <a:r>
              <a:rPr sz="1584"/>
              <a:t>performance.</a:t>
            </a:r>
          </a:p>
          <a:p>
            <a:pPr/>
            <a:r>
              <a:rPr sz="1296"/>
              <a:t>Matrimonial Site – Online Dating Platform Tech Stack:  React.js, N ode.js, Express.js, JavaScript, MongoDB</a:t>
            </a:r>
          </a:p>
          <a:p>
            <a:pPr/>
            <a:r>
              <a:rPr sz="1296"/>
              <a:t>- A dating and matchmaking platform with subscription and chat features. - Developed core features like profile matching, chat system, and subscription -based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access.</a:t>
            </a:r>
          </a:p>
          <a:p>
            <a:pPr/>
            <a:r>
              <a:rPr sz="1296"/>
              <a:t>- Managed secure login, user verification, role -based access, and admin dashboard</a:t>
            </a:r>
          </a:p>
          <a:p>
            <a:pPr/>
            <a:r>
              <a:rPr sz="1584"/>
              <a:t>functionality.</a:t>
            </a:r>
          </a:p>
          <a:p>
            <a:pPr/>
            <a:r>
              <a:rPr sz="1296"/>
              <a:t>- Built responsive, mobile -friendly UI using Next.js with SEO in mind for profile listings</a:t>
            </a:r>
          </a:p>
          <a:p>
            <a:pPr/>
            <a:r>
              <a:rPr sz="1584"/>
              <a:t>and filters.</a:t>
            </a:r>
          </a:p>
          <a:p>
            <a:pPr/>
            <a:r>
              <a:rPr sz="1296"/>
              <a:t>- Ensured data privacy and smo oth API communication with proper validation and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error handling.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Noro – Real -Time Event Prediction Marketplace Tech Stack:  Next.js, Node.js, Express.js, MongoDB, Socket.io, Mailgun</a:t>
            </a:r>
          </a:p>
          <a:p>
            <a:pPr/>
            <a:r>
              <a:rPr sz="1296"/>
              <a:t>- A prediction market app allowing users to trade event outcomes in real time. - Built real -time chat and trading updates using Socket.io.</a:t>
            </a:r>
          </a:p>
          <a:p>
            <a:pPr/>
            <a:r>
              <a:rPr sz="1296"/>
              <a:t>- Integrated Mailgun for transactional emails and user notifications. - Worked closely with design and support teams to resolve UI/UX issues and improve</a:t>
            </a:r>
          </a:p>
          <a:p>
            <a:pPr/>
            <a:r>
              <a:rPr sz="1584"/>
              <a:t>frontend performance. .</a:t>
            </a:r>
          </a:p>
          <a:p>
            <a:pPr/>
            <a:r>
              <a:rPr sz="1296"/>
              <a:t>Apart from the abov e, I’ve also worked on various other short -term and long -term projects</a:t>
            </a:r>
          </a:p>
          <a:p>
            <a:pPr/>
            <a:r>
              <a:rPr sz="1296"/>
              <a:t>from internal tools to client -based applications — and successfully delivered them as per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3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requirements. These experiences helped me adapt to different codebases, understand</a:t>
            </a:r>
          </a:p>
          <a:p>
            <a:pPr/>
            <a:r>
              <a:rPr sz="1296"/>
              <a:t>business log ic quickly, and deliver reliable backend solutions under tight deadlines.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AVNEET SUTARIYA .</a:t>
            </a:r>
          </a:p>
          <a:p>
            <a:pPr/>
            <a:r>
              <a:rPr sz="1584"/>
              <a:t>Mern -Stack Developer</a:t>
            </a:r>
          </a:p>
          <a:p>
            <a:pPr/>
            <a:r>
              <a:rPr sz="1296"/>
              <a:t>Gmail:  avneetsutariya1011@gmail.com  | Mobile:  +919510228052 | Location:  Surat , Gujarat</a:t>
            </a:r>
          </a:p>
          <a:p>
            <a:pPr/>
            <a:r>
              <a:rPr sz="1584"/>
              <a:t>CAREER SUMMARY:</a:t>
            </a:r>
          </a:p>
          <a:p>
            <a:pPr/>
            <a:r>
              <a:rPr sz="1296"/>
              <a:t>I’m a full -stack developer with 3+ years of hands -on experience working with React.js, Next.js,</a:t>
            </a:r>
          </a:p>
          <a:p>
            <a:pPr/>
            <a:r>
              <a:rPr sz="1296"/>
              <a:t>and Node.js. I specialize in building efficient server -side applications, scalable front -end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interfaces, and seamless APIs. I'm skilled at writing clean, maintainable code, managing</a:t>
            </a:r>
          </a:p>
          <a:p>
            <a:pPr/>
            <a:r>
              <a:rPr sz="1296"/>
              <a:t>databases, and optimizing perfo rmance. I enjoy working in collaborative environments,</a:t>
            </a:r>
          </a:p>
          <a:p>
            <a:pPr/>
            <a:r>
              <a:rPr sz="1296"/>
              <a:t>solving real -world problems, and continuously improving systems through practical, hands -</a:t>
            </a:r>
          </a:p>
          <a:p>
            <a:pPr/>
            <a:r>
              <a:rPr sz="1296"/>
              <a:t>on work. I’ve contributed to complete project lifecycles with a focus on delivering reliable,</a:t>
            </a:r>
          </a:p>
          <a:p>
            <a:pPr/>
            <a:r>
              <a:rPr sz="1584"/>
              <a:t>fast, and user -focused solutions .</a:t>
            </a:r>
          </a:p>
          <a:p>
            <a:pPr/>
            <a:r>
              <a:rPr sz="1584"/>
              <a:t>EDUCATION: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2017 - 2021 | Gujarat Technological University  | CGPA:  7.89 BE (Bachelor of Computer Engineering )</a:t>
            </a:r>
          </a:p>
          <a:p>
            <a:pPr/>
            <a:r>
              <a:rPr sz="1584"/>
              <a:t>WORK EXPERIENCE:</a:t>
            </a:r>
          </a:p>
          <a:p>
            <a:pPr/>
            <a:r>
              <a:rPr sz="1584"/>
              <a:t>Hyfic Infotech  - surat</a:t>
            </a:r>
          </a:p>
          <a:p>
            <a:pPr/>
            <a:r>
              <a:rPr sz="1296"/>
              <a:t>Node js developer  | May 2022 – Present Internship (Node js )  | Nov 2021 – Apr 2022</a:t>
            </a:r>
          </a:p>
          <a:p>
            <a:pPr/>
            <a:r>
              <a:rPr sz="1296"/>
              <a:t>- Started as an intern and grew into a senior backend developer by contributing to real -</a:t>
            </a:r>
          </a:p>
          <a:p>
            <a:pPr/>
            <a:r>
              <a:rPr sz="1584"/>
              <a:t>world projects.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Developed and maintained scalable backend systems using Node.js, Express.js, MongoDB,</a:t>
            </a:r>
          </a:p>
          <a:p>
            <a:pPr/>
            <a:r>
              <a:rPr sz="1584"/>
              <a:t>and MySQL (RDS).</a:t>
            </a:r>
          </a:p>
          <a:p>
            <a:pPr/>
            <a:r>
              <a:rPr sz="1296"/>
              <a:t>- Built REST APIs, handled file uploads, implemented authentication, and integrated services</a:t>
            </a:r>
          </a:p>
          <a:p>
            <a:pPr/>
            <a:r>
              <a:rPr sz="1584"/>
              <a:t>like Razorpay, Socket.io, and AWS (S3, SES , SNS, EC2 ).</a:t>
            </a:r>
          </a:p>
          <a:p>
            <a:pPr/>
            <a:r>
              <a:rPr sz="1584"/>
              <a:t>WORK SUMMARY:</a:t>
            </a:r>
          </a:p>
          <a:p>
            <a:pPr/>
            <a:r>
              <a:rPr sz="1296"/>
              <a:t>- 3+ years of experience in  React .js Web development. - Strong knowledge of React.js, Next.js, Express.js, JavaScript, and working with MongoDB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5)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584"/>
              <a:t>and RDS  MySQL.</a:t>
            </a:r>
          </a:p>
          <a:p>
            <a:pPr/>
            <a:r>
              <a:rPr sz="1296"/>
              <a:t>- Experience in creating REST APIs, file uploads, and email sending using AWS SES.</a:t>
            </a:r>
          </a:p>
          <a:p>
            <a:pPr/>
            <a:r>
              <a:rPr sz="1296"/>
              <a:t>- Worked with cron jobs, real -time communication using Socket.io, and payment</a:t>
            </a:r>
          </a:p>
          <a:p>
            <a:pPr/>
            <a:r>
              <a:rPr sz="1584"/>
              <a:t>integrations like Razorpay.</a:t>
            </a:r>
          </a:p>
          <a:p>
            <a:pPr/>
            <a:r>
              <a:rPr sz="1296"/>
              <a:t>- Followed MVC architecture, using controller -based code, reusabl e functions, utils, and</a:t>
            </a:r>
          </a:p>
          <a:p>
            <a:pPr/>
            <a:r>
              <a:rPr sz="1584"/>
              <a:t>proper error handling.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1 (Part 6)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Proficient in npm package management, NVM, and building reusable modules for backend</a:t>
            </a:r>
          </a:p>
          <a:p>
            <a:pPr/>
            <a:r>
              <a:rPr sz="1584"/>
              <a:t>functionality.</a:t>
            </a:r>
          </a:p>
          <a:p>
            <a:pPr/>
            <a:r>
              <a:rPr sz="1296"/>
              <a:t>- Skilled in API testing using Postman, Git/GitHub, and code collaboration. - Managed server deployment on AWS EC2, including domain and SSL setups.</a:t>
            </a:r>
          </a:p>
          <a:p>
            <a:pPr/>
            <a:r>
              <a:rPr sz="1296"/>
              <a:t>- Involved in the full development lifecycle: planning, coding, testing, deployment, and</a:t>
            </a:r>
          </a:p>
          <a:p>
            <a:pPr/>
            <a:r>
              <a:rPr sz="1584"/>
              <a:t>debugging.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- Built backend systems for various platforms like social apps, e -learning platforms, betting</a:t>
            </a:r>
          </a:p>
          <a:p>
            <a:pPr/>
            <a:r>
              <a:rPr sz="1296"/>
              <a:t>apps, and live -streaming pro jects (Agora). - Focused on writing clean, maintainable, and production -ready code.</a:t>
            </a:r>
          </a:p>
          <a:p>
            <a:pPr/>
            <a:r>
              <a:rPr sz="1584"/>
              <a:t>TECHNICAL ACUMEN:</a:t>
            </a:r>
          </a:p>
          <a:p>
            <a:pPr/>
            <a:r>
              <a:rPr sz="1296"/>
              <a:t>- Frontend Technologies:  React.js, Next.js - Backend Technologies:  Node.js, Express.js</a:t>
            </a:r>
          </a:p>
          <a:p>
            <a:pPr/>
            <a:r>
              <a:rPr sz="1296"/>
              <a:t>- Database Management:  MongoDB, MySQL  (RDS) - Tools &amp; DevOps:  GitHub, VSCode,  AWS (EC2, S3), Postman, MS Office</a:t>
            </a:r>
          </a:p>
          <a:p>
            <a:pPr/>
            <a:r>
              <a:rPr sz="1584"/>
              <a:t>PROJECTS CONTRIBUTIONS: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Page 2 (Part 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1296"/>
              <a:t>I’m a full -stack developer with a strong focus on React.js, Next.js, and Node.js. I’ve contributed</a:t>
            </a:r>
          </a:p>
          <a:p>
            <a:pPr/>
            <a:r>
              <a:rPr sz="1296"/>
              <a:t>to multiple real -time and production -grade projects across domains like social media, event</a:t>
            </a:r>
          </a:p>
          <a:p>
            <a:pPr/>
            <a:r>
              <a:rPr sz="1296"/>
              <a:t>marketplaces, matrimonial platforms, and peer -to-peer systems. Th ese experiences honed</a:t>
            </a:r>
          </a:p>
          <a:p>
            <a:pPr/>
            <a:r>
              <a:rPr sz="1296"/>
              <a:t>my ability to design clean UI/UX, build scalable backend architectures, and integrate complex</a:t>
            </a:r>
          </a:p>
          <a:p>
            <a:pPr/>
            <a:r>
              <a:rPr sz="1296"/>
              <a:t>third -party services under tight deadlines. . Wow  Talent – Social Media SaaS Product  (Longterm project)</a:t>
            </a:r>
          </a:p>
          <a:p>
            <a:pPr/>
            <a:r>
              <a:rPr sz="1296"/>
              <a:t>Tech Stack:  Next.js, Node.js, Express.js, MongoDB, MySQL, Firebase, Razorpay, Socket.io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