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PDF to PPT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Converted from PDF with 2 pages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- Integrated Firebase Auth , payment gateway , and I learn real-time chat  with Socket.io .</a:t>
            </a:r>
          </a:p>
          <a:p>
            <a:pPr/>
            <a:r>
              <a:rPr sz="1296"/>
              <a:t>- Built admin panel functionalities to manage user data with real -time updates. - Ensured smooth communication between mobile app and backend, optimizing</a:t>
            </a:r>
          </a:p>
          <a:p>
            <a:pPr/>
            <a:r>
              <a:rPr sz="1584"/>
              <a:t>📋 performance.</a:t>
            </a:r>
          </a:p>
          <a:p>
            <a:pPr/>
            <a:r>
              <a:rPr sz="1296"/>
              <a:t>Matrimonial Site – Online Dating Platform Tech Stack:  Node.js, Express.js, JavaScript, MongoDB</a:t>
            </a:r>
          </a:p>
          <a:p>
            <a:pPr/>
            <a:r>
              <a:rPr sz="1296"/>
              <a:t>- A dating and matchmaking platform with subscription and chat features. - Developed core backend features like profile matching, chat system, and</a:t>
            </a:r>
          </a:p>
          <a:p>
            <a:pPr/>
            <a:r>
              <a:rPr sz="1584"/>
              <a:t>📋 subscription -based access.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- Managed user verification, role -based access, and admin dashboard functionality.</a:t>
            </a:r>
          </a:p>
          <a:p>
            <a:pPr/>
            <a:r>
              <a:rPr sz="1296"/>
              <a:t>- Ensured data privacy and smooth API communication with proper validation and</a:t>
            </a:r>
          </a:p>
          <a:p>
            <a:pPr/>
            <a:r>
              <a:rPr sz="1584"/>
              <a:t>📋 error handling.</a:t>
            </a:r>
          </a:p>
          <a:p>
            <a:pPr/>
            <a:r>
              <a:rPr sz="1296"/>
              <a:t>Noro – Real -Time Event Prediction Marketplace Tech Stack:  Node.js, Express.js, MongoDB, Socket.io, Mailgun</a:t>
            </a:r>
          </a:p>
          <a:p>
            <a:pPr/>
            <a:r>
              <a:rPr sz="1296"/>
              <a:t>- A prediction market app allowing users to trade event outcomes in real time. - Built real-time chat  and trading updates using Socket.io .</a:t>
            </a:r>
          </a:p>
          <a:p>
            <a:pPr/>
            <a:r>
              <a:rPr sz="1296"/>
              <a:t>- Integrated Mailgun  for transactional emails and user notifications. - Coordinated with frontend and support teams to resolve issues using Zoho Ticketing 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Apart from the above, I’ve also worked on various other short -term and long -term projects</a:t>
            </a:r>
          </a:p>
          <a:p>
            <a:pPr/>
            <a:r>
              <a:rPr sz="1296"/>
              <a:t>from internal tools to client -based applications — and successfully delivered them as per</a:t>
            </a:r>
          </a:p>
          <a:p>
            <a:pPr/>
            <a:r>
              <a:rPr sz="1296"/>
              <a:t>requirements. These experiences helped me adapt to different codebases, understand</a:t>
            </a:r>
          </a:p>
          <a:p>
            <a:pPr/>
            <a:r>
              <a:rPr sz="1296"/>
              <a:t>business logic quickly, and deliver reliable backend solutions under tight deadline 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📋 Sagar S Vaghasiya.</a:t>
            </a:r>
          </a:p>
          <a:p>
            <a:pPr/>
            <a:r>
              <a:rPr sz="1584"/>
              <a:t>📋 Node js Developer</a:t>
            </a:r>
          </a:p>
          <a:p>
            <a:pPr/>
            <a:r>
              <a:rPr sz="1296"/>
              <a:t>Gmail:  svaghasiya05@gmail.com  | Mobile:  +91 9081228899 | Location:  Surat , Gujarat</a:t>
            </a:r>
          </a:p>
          <a:p>
            <a:pPr/>
            <a:r>
              <a:rPr sz="1584"/>
              <a:t>📋 CAREER  SUMMARY:</a:t>
            </a:r>
          </a:p>
          <a:p>
            <a:pPr/>
            <a:r>
              <a:rPr sz="1296"/>
              <a:t>I’m a Node.js backend developer with 3+ years of hands -on experience building server -side</a:t>
            </a:r>
          </a:p>
          <a:p>
            <a:pPr/>
            <a:r>
              <a:rPr sz="1296"/>
              <a:t>applications. I’m good at writing clean code, managing databases, and building APIs that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work well. I enjoy working with teams, solving real problems, and improving m y skills through</a:t>
            </a:r>
          </a:p>
          <a:p>
            <a:pPr/>
            <a:r>
              <a:rPr sz="1296"/>
              <a:t>practical work. I’ve contributed to full project cycles and focus on making things run better,</a:t>
            </a:r>
          </a:p>
          <a:p>
            <a:pPr/>
            <a:r>
              <a:rPr sz="1584"/>
              <a:t>📋 faster, and more reliably.</a:t>
            </a:r>
          </a:p>
          <a:p>
            <a:pPr/>
            <a:r>
              <a:rPr sz="1584"/>
              <a:t>📋 EDUCATION:</a:t>
            </a:r>
          </a:p>
          <a:p>
            <a:pPr/>
            <a:r>
              <a:rPr sz="1296"/>
              <a:t>2019 - 2022 | S.V Patel collage,  Surat  | CGPA:  7.15 2017 - 2019 | Surat, Gujarat | Percentage: 77.2</a:t>
            </a:r>
          </a:p>
          <a:p>
            <a:pPr/>
            <a:r>
              <a:rPr sz="1584"/>
              <a:t>BCA ( Bachelor of Computer Application )  HSC Gujarat Board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📋 WORK EXPERIENCE:</a:t>
            </a:r>
          </a:p>
          <a:p>
            <a:pPr/>
            <a:r>
              <a:rPr sz="1584"/>
              <a:t>📋 Hyfic Infotech  - surat</a:t>
            </a:r>
          </a:p>
          <a:p>
            <a:pPr/>
            <a:r>
              <a:rPr sz="1296"/>
              <a:t>Node js developer  | May 2022 – Present Internship (Node js )  | Nov 2021 – Apr 2022</a:t>
            </a:r>
          </a:p>
          <a:p>
            <a:pPr/>
            <a:r>
              <a:rPr sz="1296"/>
              <a:t>- Started as an intern and grew into a senior backend developer by contributing to real -</a:t>
            </a:r>
          </a:p>
          <a:p>
            <a:pPr/>
            <a:r>
              <a:rPr sz="1584"/>
              <a:t>📋 world projects.</a:t>
            </a:r>
          </a:p>
          <a:p>
            <a:pPr/>
            <a:r>
              <a:rPr sz="1296"/>
              <a:t>- Developed and maintained scalable backend systems using Node.js , Express.js , MongoDB 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📋 and MySQL (RDS) .</a:t>
            </a:r>
          </a:p>
          <a:p>
            <a:pPr/>
            <a:r>
              <a:rPr sz="1296"/>
              <a:t>- Built REST APIs, handled file uploads, implemented authentication, and integrated services</a:t>
            </a:r>
          </a:p>
          <a:p>
            <a:pPr/>
            <a:r>
              <a:rPr sz="1584"/>
              <a:t>like Razorpay , Socket.io , and AWS (S3, SES , SNS, EC 2).</a:t>
            </a:r>
          </a:p>
          <a:p>
            <a:pPr/>
            <a:r>
              <a:rPr sz="1584"/>
              <a:t>📋 WORK SUMMARY:</a:t>
            </a:r>
          </a:p>
          <a:p>
            <a:pPr/>
            <a:r>
              <a:rPr sz="1296"/>
              <a:t>- 3+ years of experience in  Node.js  backend development. - Strong knowledge of  Express.js , JavaScript , and working with  MongoDB  and RDS MySQL .</a:t>
            </a:r>
          </a:p>
          <a:p>
            <a:pPr/>
            <a:r>
              <a:rPr sz="1296"/>
              <a:t>- Experience in creating  REST APIs , file uploads, and  email sending  using  AWS SES 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- Worked with  cron jobs , real-time communication using Socket.io , and  payment</a:t>
            </a:r>
          </a:p>
          <a:p>
            <a:pPr/>
            <a:r>
              <a:rPr sz="1584"/>
              <a:t>📋 integrations  like Razorpay.</a:t>
            </a:r>
          </a:p>
          <a:p>
            <a:pPr/>
            <a:r>
              <a:rPr sz="1296"/>
              <a:t>- Followed  MVC architecture , using  controller -based code , reusable functions , utils, and</a:t>
            </a:r>
          </a:p>
          <a:p>
            <a:pPr/>
            <a:r>
              <a:rPr sz="1584"/>
              <a:t>📋 proper  error handling .</a:t>
            </a:r>
          </a:p>
          <a:p>
            <a:pPr/>
            <a:r>
              <a:rPr sz="1296"/>
              <a:t>- Proficient in  npm package  management,  NVM , and building  reusable modules  for backend</a:t>
            </a:r>
          </a:p>
          <a:p>
            <a:pPr/>
            <a:r>
              <a:rPr sz="1584"/>
              <a:t>📋 functionality.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- Skilled in  API testing using Postman , Git/GitHub , and  code collaboration . - Managed  server deployment on AWS EC2 , including domain and SSL setups.</a:t>
            </a:r>
          </a:p>
          <a:p>
            <a:pPr/>
            <a:r>
              <a:rPr sz="1296"/>
              <a:t>- Involved in the full development lifecycle: planning, coding, testing, deployment, and</a:t>
            </a:r>
          </a:p>
          <a:p>
            <a:pPr/>
            <a:r>
              <a:rPr sz="1584"/>
              <a:t>📋 debugging.</a:t>
            </a:r>
          </a:p>
          <a:p>
            <a:pPr/>
            <a:r>
              <a:rPr sz="1296"/>
              <a:t>- Built backend systems for various platforms like  social apps , e-learning platforms , betting</a:t>
            </a:r>
          </a:p>
          <a:p>
            <a:pPr/>
            <a:r>
              <a:rPr sz="1296"/>
              <a:t>apps , and  live-streaming projects (Agora) . - Focused on writing  clean, maintainable, and production -ready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📋 TECHNICAL ACUMEN:</a:t>
            </a:r>
          </a:p>
          <a:p>
            <a:pPr/>
            <a:r>
              <a:rPr sz="1296"/>
              <a:t>- Backend Technologies:  Node.js, Express.js, JavaScript - Database Management:  MongoDB, MySQL  (RDS)</a:t>
            </a:r>
          </a:p>
          <a:p>
            <a:pPr/>
            <a:r>
              <a:rPr sz="1296"/>
              <a:t>- Tools &amp; DevOps:  GitHub, VSCode, AWS (EC2, S3), Postman, MS Office - Operating Systems:  Windows, MAC</a:t>
            </a:r>
          </a:p>
          <a:p>
            <a:pPr/>
            <a:r>
              <a:rPr sz="1584"/>
              <a:t>📋 PROJECTS CONTRIBUTIONS:</a:t>
            </a:r>
          </a:p>
          <a:p>
            <a:pPr/>
            <a:r>
              <a:rPr sz="1296"/>
              <a:t>I have contributed to multiple real -time and production -grade projects across diverse</a:t>
            </a:r>
          </a:p>
          <a:p>
            <a:pPr/>
            <a:r>
              <a:rPr sz="1296"/>
              <a:t>domains like social media , event marketplaces , matrimonial platforms , and peer-to-peer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systems . These projects challenged me to design clean backend architectures, solve</a:t>
            </a:r>
          </a:p>
          <a:p>
            <a:pPr/>
            <a:r>
              <a:rPr sz="1296"/>
              <a:t>performance bottlenecks, and integrate complex third -party services under tight deadlines.</a:t>
            </a:r>
          </a:p>
          <a:p>
            <a:pPr/>
            <a:r>
              <a:rPr sz="1296"/>
              <a:t>WowTalent – Social Media SaaS Product  (Longterm  project) Tech Stack:  Node.js, Express.js, MongoDB, MySQL, Firebase, Razorpay, Socket.io</a:t>
            </a:r>
          </a:p>
          <a:p>
            <a:pPr/>
            <a:r>
              <a:rPr sz="1296"/>
              <a:t>URL:  https://gigs.wowtalent.live  , https://app.wowtalent.live - A full -scale social media platform for influencers with features like video uploads, live</a:t>
            </a:r>
          </a:p>
          <a:p>
            <a:pPr/>
            <a:r>
              <a:rPr sz="1296"/>
              <a:t>streaming, chat, and in -app currency. - Developed secure and scalable APIs for user interaction, wallet, rewards, and live</a:t>
            </a:r>
          </a:p>
          <a:p>
            <a:pPr/>
            <a:r>
              <a:rPr sz="1584"/>
              <a:t>📋 streaming.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