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PDF to PPT Conversion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Converted from PDF with 1 pages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■ Windows ■■■ Python Install + VS Code Virtual</a:t>
            </a:r>
          </a:p>
          <a:p>
            <a:pPr/>
            <a:r>
              <a:t>Environment Setup (Gujarati Guide)</a:t>
            </a:r>
          </a:p>
          <a:p>
            <a:pPr/>
            <a:r>
              <a:t>Step 1 — Python Download ■■■</a:t>
            </a:r>
          </a:p>
          <a:p>
            <a:pPr/>
            <a:r>
              <a:t>1. ■■■■■ ■■■■■■■ ■■■ https://www.python.org/downloads/ ■■■■.</a:t>
            </a:r>
          </a:p>
          <a:p>
            <a:pPr/>
            <a:r>
              <a:t>2. 'Download Python X.X.X' (latest version) ■■■ ■■ ■■■■■ ■■■.</a:t>
            </a:r>
          </a:p>
          <a:p>
            <a:pPr/>
            <a:r>
              <a:t>Step 2 — Install ■■■■ ■■■■ ■■■ ■■■■■ ■■■■■■■■</a:t>
            </a:r>
          </a:p>
          <a:p>
            <a:pPr/>
            <a:r>
              <a:t>1. Install screen ■■ 'Add Python to PATH' checkbox ■ tick ■■■■■.</a:t>
            </a:r>
          </a:p>
          <a:p>
            <a:pPr/>
            <a:r>
              <a:t>2. ■■■ 'Install Now' ■■ ■■■■■ ■■■■■.</a:t>
            </a:r>
          </a:p>
          <a:p>
            <a:pPr/>
            <a:r>
              <a:t>Step 3 — Install Verify ■■■■■</a:t>
            </a:r>
          </a:p>
          <a:p>
            <a:pPr/>
            <a:r>
              <a:t>PowerShell ■■■■ CMD ■■■■■■ ■ command ■■■■■: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