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C2357-2448-41AB-A22E-A72318CE937C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EAFB-5954-470F-828B-98A35DF9F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51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1EAFB-5954-470F-828B-98A35DF9F0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3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1EAFB-5954-470F-828B-98A35DF9F0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4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775811-609C-4698-8C1D-970655FB7D42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34D7EB7-7C29-4EF2-92EF-FA58C25343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Fair BnB – Group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Iram, Sai and Shiv</a:t>
            </a:r>
            <a:endParaRPr lang="en-GB" dirty="0"/>
          </a:p>
        </p:txBody>
      </p:sp>
      <p:sp>
        <p:nvSpPr>
          <p:cNvPr id="4" name="AutoShape 2" descr="Image result for fd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1" y="5013176"/>
            <a:ext cx="3028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64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1202485"/>
          </a:xfrm>
        </p:spPr>
        <p:txBody>
          <a:bodyPr/>
          <a:lstStyle/>
          <a:p>
            <a:r>
              <a:rPr lang="en-GB" dirty="0" smtClean="0"/>
              <a:t>Updated ERD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16771" r="21222" b="38958"/>
          <a:stretch/>
        </p:blipFill>
        <p:spPr bwMode="auto">
          <a:xfrm>
            <a:off x="899591" y="1772816"/>
            <a:ext cx="741555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3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hiv.kumar\Documents\class 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25"/>
          <a:stretch/>
        </p:blipFill>
        <p:spPr bwMode="auto">
          <a:xfrm>
            <a:off x="97632" y="3068960"/>
            <a:ext cx="9073008" cy="32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05273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Class </a:t>
            </a:r>
            <a:r>
              <a:rPr lang="en-GB" sz="4000" b="1" dirty="0" smtClean="0"/>
              <a:t>Diagram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4100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Thursday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every entity from our ERD</a:t>
            </a:r>
          </a:p>
          <a:p>
            <a:r>
              <a:rPr lang="en-GB" dirty="0" smtClean="0"/>
              <a:t>Created HTML pages and CSS but not implemented within the project yet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Friday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the mappings between all entities</a:t>
            </a:r>
          </a:p>
          <a:p>
            <a:r>
              <a:rPr lang="en-GB" dirty="0" smtClean="0"/>
              <a:t>The HTML pages needed amending for the fields that were referenced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2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Saturday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Shiv came to office to fix syntax issues in the HTML pages and controllers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16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Sunday/Monday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the HTML and CSS from </a:t>
            </a:r>
            <a:r>
              <a:rPr lang="en-GB" dirty="0" err="1" smtClean="0"/>
              <a:t>Iram’s</a:t>
            </a:r>
            <a:r>
              <a:rPr lang="en-GB" dirty="0" smtClean="0"/>
              <a:t> work into the main project and get the pages running</a:t>
            </a:r>
          </a:p>
          <a:p>
            <a:r>
              <a:rPr lang="en-GB" dirty="0" smtClean="0"/>
              <a:t>Shiv implemented logging into the controllers which helped resolve post mapping issues</a:t>
            </a:r>
          </a:p>
          <a:p>
            <a:r>
              <a:rPr lang="en-GB" dirty="0" smtClean="0"/>
              <a:t>Finishing touches 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94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4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Retrospective - Iram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Retrospective – Shiv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Retrospective - Sai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4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Introduction: what is Fair BnB all about?</a:t>
            </a:r>
          </a:p>
          <a:p>
            <a:r>
              <a:rPr lang="en-GB" dirty="0" smtClean="0"/>
              <a:t>Day-To-Day Summary</a:t>
            </a:r>
          </a:p>
          <a:p>
            <a:r>
              <a:rPr lang="en-GB" dirty="0" smtClean="0"/>
              <a:t>Website Demonstration</a:t>
            </a:r>
          </a:p>
          <a:p>
            <a:r>
              <a:rPr lang="en-GB" dirty="0" smtClean="0"/>
              <a:t>Problems Faced</a:t>
            </a:r>
          </a:p>
          <a:p>
            <a:r>
              <a:rPr lang="en-GB" dirty="0" smtClean="0"/>
              <a:t>Issues Resolved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6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0" b="24895"/>
          <a:stretch/>
        </p:blipFill>
        <p:spPr bwMode="auto">
          <a:xfrm>
            <a:off x="2339752" y="3284984"/>
            <a:ext cx="4762500" cy="255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to 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 is a summary of what was achieved on the seven days spent on our project: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53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Monday Summary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Decided on a website similar air B&amp;B</a:t>
            </a:r>
          </a:p>
          <a:p>
            <a:r>
              <a:rPr lang="en-GB" dirty="0" smtClean="0"/>
              <a:t>Worked out what entities we would require for our ERD</a:t>
            </a:r>
          </a:p>
          <a:p>
            <a:r>
              <a:rPr lang="en-GB" dirty="0" smtClean="0"/>
              <a:t>Created a sitemap</a:t>
            </a:r>
          </a:p>
          <a:p>
            <a:r>
              <a:rPr lang="en-GB" dirty="0" smtClean="0"/>
              <a:t>Wireframes for mobile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9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ERD</a:t>
            </a:r>
            <a:endParaRPr lang="en-GB" dirty="0"/>
          </a:p>
        </p:txBody>
      </p:sp>
      <p:pic>
        <p:nvPicPr>
          <p:cNvPr id="3074" name="Picture 2" descr="C:\Users\shiv.kumar\Downloads\fairbn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249" r="2697" b="13488"/>
          <a:stretch/>
        </p:blipFill>
        <p:spPr bwMode="auto">
          <a:xfrm>
            <a:off x="794915" y="1916832"/>
            <a:ext cx="762673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0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Tuesday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database schema in a SQL file</a:t>
            </a:r>
          </a:p>
          <a:p>
            <a:r>
              <a:rPr lang="en-GB" dirty="0" smtClean="0"/>
              <a:t>Populated the database</a:t>
            </a:r>
          </a:p>
          <a:p>
            <a:r>
              <a:rPr lang="en-GB" dirty="0" smtClean="0"/>
              <a:t>Created class-diagram</a:t>
            </a:r>
          </a:p>
          <a:p>
            <a:r>
              <a:rPr lang="en-GB" dirty="0" smtClean="0"/>
              <a:t>Dekstop wireframe created</a:t>
            </a:r>
          </a:p>
          <a:p>
            <a:r>
              <a:rPr lang="en-GB" dirty="0" smtClean="0"/>
              <a:t>Finished Use-Case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2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 t="28125" r="24451" b="12239"/>
          <a:stretch/>
        </p:blipFill>
        <p:spPr bwMode="auto">
          <a:xfrm>
            <a:off x="1475656" y="1916832"/>
            <a:ext cx="6264696" cy="42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4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hiv.kumar\Documents\fairbnb-website-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64704"/>
            <a:ext cx="4226790" cy="55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Wednesday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Implemented the following entities: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ContactDetail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Customer</a:t>
            </a:r>
          </a:p>
          <a:p>
            <a:r>
              <a:rPr lang="en-GB" dirty="0" smtClean="0"/>
              <a:t>Shiv decided on not implementing mapping straight away disregarding Sai’s suggestion</a:t>
            </a:r>
          </a:p>
          <a:p>
            <a:r>
              <a:rPr lang="en-GB" dirty="0" smtClean="0"/>
              <a:t>Completed class diagram</a:t>
            </a:r>
          </a:p>
          <a:p>
            <a:r>
              <a:rPr lang="en-GB" dirty="0" smtClean="0"/>
              <a:t>Decided we need a Reservation entity</a:t>
            </a:r>
          </a:p>
          <a:p>
            <a:r>
              <a:rPr lang="en-GB" dirty="0" smtClean="0"/>
              <a:t>Added Reservation to schema and populated with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353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49</TotalTime>
  <Words>244</Words>
  <Application>Microsoft Office PowerPoint</Application>
  <PresentationFormat>On-screen Show (4:3)</PresentationFormat>
  <Paragraphs>52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Fair BnB – Group Project</vt:lpstr>
      <vt:lpstr>Outline</vt:lpstr>
      <vt:lpstr>Day to Day Summary</vt:lpstr>
      <vt:lpstr>Monday Summary</vt:lpstr>
      <vt:lpstr>Original ERD</vt:lpstr>
      <vt:lpstr>Tuesday Summary</vt:lpstr>
      <vt:lpstr>Class Diagram</vt:lpstr>
      <vt:lpstr>PowerPoint Presentation</vt:lpstr>
      <vt:lpstr>Wednesday Summary</vt:lpstr>
      <vt:lpstr>Updated ERD</vt:lpstr>
      <vt:lpstr>PowerPoint Presentation</vt:lpstr>
      <vt:lpstr>Thursday Summary</vt:lpstr>
      <vt:lpstr>Friday Summary</vt:lpstr>
      <vt:lpstr>Saturday Summary</vt:lpstr>
      <vt:lpstr>Sunday/Monday Summary</vt:lpstr>
      <vt:lpstr>Project demonstration</vt:lpstr>
      <vt:lpstr>Retrospective - Iram</vt:lpstr>
      <vt:lpstr>Retrospective – Shiv </vt:lpstr>
      <vt:lpstr>Retrospective - Sai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BnB – Group Project</dc:title>
  <dc:creator>Shiv Kumar</dc:creator>
  <cp:lastModifiedBy>Shiv Kumar</cp:lastModifiedBy>
  <cp:revision>5</cp:revision>
  <dcterms:created xsi:type="dcterms:W3CDTF">2019-11-04T11:42:46Z</dcterms:created>
  <dcterms:modified xsi:type="dcterms:W3CDTF">2019-11-04T12:32:36Z</dcterms:modified>
</cp:coreProperties>
</file>