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62" r:id="rId3"/>
    <p:sldId id="260" r:id="rId4"/>
    <p:sldId id="261" r:id="rId5"/>
    <p:sldId id="263" r:id="rId6"/>
    <p:sldId id="264" r:id="rId7"/>
    <p:sldId id="265" r:id="rId8"/>
    <p:sldId id="266" r:id="rId9"/>
    <p:sldId id="267" r:id="rId10"/>
    <p:sldId id="268" r:id="rId11"/>
    <p:sldId id="269"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DC1FE70-6E8B-49BD-A082-E0E52B48B44D}">
          <p14:sldIdLst>
            <p14:sldId id="256"/>
            <p14:sldId id="262"/>
            <p14:sldId id="260"/>
            <p14:sldId id="261"/>
            <p14:sldId id="263"/>
            <p14:sldId id="264"/>
            <p14:sldId id="265"/>
            <p14:sldId id="266"/>
            <p14:sldId id="267"/>
            <p14:sldId id="268"/>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9A9B68-CEAC-4C3F-955D-6796B83963AB}" type="doc">
      <dgm:prSet loTypeId="urn:microsoft.com/office/officeart/2005/8/layout/cycle5" loCatId="cycle" qsTypeId="urn:microsoft.com/office/officeart/2005/8/quickstyle/3d1" qsCatId="3D" csTypeId="urn:microsoft.com/office/officeart/2005/8/colors/accent1_2" csCatId="accent1" phldr="1"/>
      <dgm:spPr/>
      <dgm:t>
        <a:bodyPr/>
        <a:lstStyle/>
        <a:p>
          <a:endParaRPr lang="en-US"/>
        </a:p>
      </dgm:t>
    </dgm:pt>
    <dgm:pt modelId="{BFCA99AC-2E44-4B67-BA1F-207C012DCE60}">
      <dgm:prSet phldrT="[Text]" custT="1"/>
      <dgm:spPr/>
      <dgm:t>
        <a:bodyPr/>
        <a:lstStyle/>
        <a:p>
          <a:r>
            <a:rPr lang="en-US" sz="1600" dirty="0"/>
            <a:t>IN IBM WE OPEN WATSON STUSIO</a:t>
          </a:r>
        </a:p>
      </dgm:t>
    </dgm:pt>
    <dgm:pt modelId="{962F5814-C640-475F-8351-45EF449FA036}" type="parTrans" cxnId="{73486B48-8EF9-41D7-90BA-8D331061EBA6}">
      <dgm:prSet/>
      <dgm:spPr/>
      <dgm:t>
        <a:bodyPr/>
        <a:lstStyle/>
        <a:p>
          <a:endParaRPr lang="en-US"/>
        </a:p>
      </dgm:t>
    </dgm:pt>
    <dgm:pt modelId="{6EE4C23A-451A-4957-A620-7E4476AB8E42}" type="sibTrans" cxnId="{73486B48-8EF9-41D7-90BA-8D331061EBA6}">
      <dgm:prSet/>
      <dgm:spPr/>
      <dgm:t>
        <a:bodyPr/>
        <a:lstStyle/>
        <a:p>
          <a:endParaRPr lang="en-US"/>
        </a:p>
      </dgm:t>
    </dgm:pt>
    <dgm:pt modelId="{F0E3A4A8-ABBF-4B5D-8562-C86410734405}">
      <dgm:prSet phldrT="[Text]"/>
      <dgm:spPr/>
      <dgm:t>
        <a:bodyPr/>
        <a:lstStyle/>
        <a:p>
          <a:r>
            <a:rPr lang="en-US" dirty="0"/>
            <a:t>THEN WE OPEN JUPYTER EDITOR</a:t>
          </a:r>
        </a:p>
      </dgm:t>
    </dgm:pt>
    <dgm:pt modelId="{844A7804-51E0-4287-8E0A-EC9DA0C15CCB}" type="parTrans" cxnId="{FCC22553-4499-424C-BABC-D3AE4F7016CC}">
      <dgm:prSet/>
      <dgm:spPr/>
      <dgm:t>
        <a:bodyPr/>
        <a:lstStyle/>
        <a:p>
          <a:endParaRPr lang="en-US"/>
        </a:p>
      </dgm:t>
    </dgm:pt>
    <dgm:pt modelId="{31C07204-DACD-4E8A-A561-49840420529E}" type="sibTrans" cxnId="{FCC22553-4499-424C-BABC-D3AE4F7016CC}">
      <dgm:prSet/>
      <dgm:spPr/>
      <dgm:t>
        <a:bodyPr/>
        <a:lstStyle/>
        <a:p>
          <a:endParaRPr lang="en-US"/>
        </a:p>
      </dgm:t>
    </dgm:pt>
    <dgm:pt modelId="{8FEF79A9-A580-49B1-9F8E-7717E3AAA266}">
      <dgm:prSet phldrT="[Text]"/>
      <dgm:spPr/>
      <dgm:t>
        <a:bodyPr/>
        <a:lstStyle/>
        <a:p>
          <a:r>
            <a:rPr lang="en-US" dirty="0"/>
            <a:t>THEN UPLOD CSV</a:t>
          </a:r>
        </a:p>
      </dgm:t>
    </dgm:pt>
    <dgm:pt modelId="{56981E39-851A-42F0-A4E3-510F41248C80}" type="parTrans" cxnId="{A354679F-74DF-413B-8154-39A6B50F5777}">
      <dgm:prSet/>
      <dgm:spPr/>
      <dgm:t>
        <a:bodyPr/>
        <a:lstStyle/>
        <a:p>
          <a:endParaRPr lang="en-US"/>
        </a:p>
      </dgm:t>
    </dgm:pt>
    <dgm:pt modelId="{221D3AF1-C76D-4AB7-A35B-2DCC0B218BB7}" type="sibTrans" cxnId="{A354679F-74DF-413B-8154-39A6B50F5777}">
      <dgm:prSet/>
      <dgm:spPr/>
      <dgm:t>
        <a:bodyPr/>
        <a:lstStyle/>
        <a:p>
          <a:endParaRPr lang="en-US"/>
        </a:p>
      </dgm:t>
    </dgm:pt>
    <dgm:pt modelId="{41BE581E-AAFF-45FE-ACD4-E2889BB2C96E}">
      <dgm:prSet phldrT="[Text]"/>
      <dgm:spPr/>
      <dgm:t>
        <a:bodyPr/>
        <a:lstStyle/>
        <a:p>
          <a:r>
            <a:rPr lang="en-US" dirty="0"/>
            <a:t>RESULT</a:t>
          </a:r>
        </a:p>
      </dgm:t>
    </dgm:pt>
    <dgm:pt modelId="{A5471E53-1A37-4EE3-A5BB-60225F84929E}" type="parTrans" cxnId="{1AAE0317-C4C8-4A81-B415-13BDDF608488}">
      <dgm:prSet/>
      <dgm:spPr/>
      <dgm:t>
        <a:bodyPr/>
        <a:lstStyle/>
        <a:p>
          <a:endParaRPr lang="en-US"/>
        </a:p>
      </dgm:t>
    </dgm:pt>
    <dgm:pt modelId="{1A551872-BB0A-42DD-901A-536E49841830}" type="sibTrans" cxnId="{1AAE0317-C4C8-4A81-B415-13BDDF608488}">
      <dgm:prSet/>
      <dgm:spPr/>
      <dgm:t>
        <a:bodyPr/>
        <a:lstStyle/>
        <a:p>
          <a:endParaRPr lang="en-US"/>
        </a:p>
      </dgm:t>
    </dgm:pt>
    <dgm:pt modelId="{32884A43-4637-4FBA-B3C3-0173C2DEA463}">
      <dgm:prSet phldrT="[Text]"/>
      <dgm:spPr/>
      <dgm:t>
        <a:bodyPr/>
        <a:lstStyle/>
        <a:p>
          <a:r>
            <a:rPr lang="en-US" dirty="0"/>
            <a:t>THEN WE ANALYSE THE DATA</a:t>
          </a:r>
        </a:p>
      </dgm:t>
    </dgm:pt>
    <dgm:pt modelId="{1B7DC1C0-BE56-4E07-9FD2-7B9FC8229193}" type="parTrans" cxnId="{67082FC5-F08B-40FB-8B81-66923DB3F3FD}">
      <dgm:prSet/>
      <dgm:spPr/>
      <dgm:t>
        <a:bodyPr/>
        <a:lstStyle/>
        <a:p>
          <a:endParaRPr lang="en-US"/>
        </a:p>
      </dgm:t>
    </dgm:pt>
    <dgm:pt modelId="{CF34418C-3DEB-4DE3-AED9-4A499246182A}" type="sibTrans" cxnId="{67082FC5-F08B-40FB-8B81-66923DB3F3FD}">
      <dgm:prSet/>
      <dgm:spPr/>
      <dgm:t>
        <a:bodyPr/>
        <a:lstStyle/>
        <a:p>
          <a:endParaRPr lang="en-US"/>
        </a:p>
      </dgm:t>
    </dgm:pt>
    <dgm:pt modelId="{3A351524-C8E7-4CAE-A050-31BCA75964DA}" type="pres">
      <dgm:prSet presAssocID="{AF9A9B68-CEAC-4C3F-955D-6796B83963AB}" presName="cycle" presStyleCnt="0">
        <dgm:presLayoutVars>
          <dgm:dir/>
          <dgm:resizeHandles val="exact"/>
        </dgm:presLayoutVars>
      </dgm:prSet>
      <dgm:spPr/>
    </dgm:pt>
    <dgm:pt modelId="{16018DBE-2A4F-4CDA-BCF0-3D565B29B5D6}" type="pres">
      <dgm:prSet presAssocID="{BFCA99AC-2E44-4B67-BA1F-207C012DCE60}" presName="node" presStyleLbl="node1" presStyleIdx="0" presStyleCnt="5" custScaleX="112291" custScaleY="112291">
        <dgm:presLayoutVars>
          <dgm:bulletEnabled val="1"/>
        </dgm:presLayoutVars>
      </dgm:prSet>
      <dgm:spPr/>
    </dgm:pt>
    <dgm:pt modelId="{49BB9610-C984-41B5-B946-B89F4A7F2573}" type="pres">
      <dgm:prSet presAssocID="{BFCA99AC-2E44-4B67-BA1F-207C012DCE60}" presName="spNode" presStyleCnt="0"/>
      <dgm:spPr/>
    </dgm:pt>
    <dgm:pt modelId="{9BA887ED-22E4-4D9F-8D5F-E999D3BB1BDB}" type="pres">
      <dgm:prSet presAssocID="{6EE4C23A-451A-4957-A620-7E4476AB8E42}" presName="sibTrans" presStyleLbl="sibTrans1D1" presStyleIdx="0" presStyleCnt="5"/>
      <dgm:spPr/>
    </dgm:pt>
    <dgm:pt modelId="{719DA8B1-858F-4309-8A13-0A85D33E2F0D}" type="pres">
      <dgm:prSet presAssocID="{F0E3A4A8-ABBF-4B5D-8562-C86410734405}" presName="node" presStyleLbl="node1" presStyleIdx="1" presStyleCnt="5">
        <dgm:presLayoutVars>
          <dgm:bulletEnabled val="1"/>
        </dgm:presLayoutVars>
      </dgm:prSet>
      <dgm:spPr/>
    </dgm:pt>
    <dgm:pt modelId="{28E0B720-ACD3-430B-B952-DE308E3ED692}" type="pres">
      <dgm:prSet presAssocID="{F0E3A4A8-ABBF-4B5D-8562-C86410734405}" presName="spNode" presStyleCnt="0"/>
      <dgm:spPr/>
    </dgm:pt>
    <dgm:pt modelId="{B74BC6E0-BB7B-4CE4-AEEA-2C1CC0639521}" type="pres">
      <dgm:prSet presAssocID="{31C07204-DACD-4E8A-A561-49840420529E}" presName="sibTrans" presStyleLbl="sibTrans1D1" presStyleIdx="1" presStyleCnt="5"/>
      <dgm:spPr/>
    </dgm:pt>
    <dgm:pt modelId="{EFA8B9C0-CBC8-4128-BA97-AFF44F460488}" type="pres">
      <dgm:prSet presAssocID="{8FEF79A9-A580-49B1-9F8E-7717E3AAA266}" presName="node" presStyleLbl="node1" presStyleIdx="2" presStyleCnt="5">
        <dgm:presLayoutVars>
          <dgm:bulletEnabled val="1"/>
        </dgm:presLayoutVars>
      </dgm:prSet>
      <dgm:spPr/>
    </dgm:pt>
    <dgm:pt modelId="{BEF7CF40-621C-45BD-9B44-B6D634BA15E2}" type="pres">
      <dgm:prSet presAssocID="{8FEF79A9-A580-49B1-9F8E-7717E3AAA266}" presName="spNode" presStyleCnt="0"/>
      <dgm:spPr/>
    </dgm:pt>
    <dgm:pt modelId="{8A3BF752-53F0-43D1-9D49-4FBCCF251FF1}" type="pres">
      <dgm:prSet presAssocID="{221D3AF1-C76D-4AB7-A35B-2DCC0B218BB7}" presName="sibTrans" presStyleLbl="sibTrans1D1" presStyleIdx="2" presStyleCnt="5"/>
      <dgm:spPr/>
    </dgm:pt>
    <dgm:pt modelId="{86C26778-35DD-473D-828F-AAC8A36F9F14}" type="pres">
      <dgm:prSet presAssocID="{32884A43-4637-4FBA-B3C3-0173C2DEA463}" presName="node" presStyleLbl="node1" presStyleIdx="3" presStyleCnt="5">
        <dgm:presLayoutVars>
          <dgm:bulletEnabled val="1"/>
        </dgm:presLayoutVars>
      </dgm:prSet>
      <dgm:spPr/>
    </dgm:pt>
    <dgm:pt modelId="{AE63D8E0-F0CF-4C67-AF3C-9658C8334865}" type="pres">
      <dgm:prSet presAssocID="{32884A43-4637-4FBA-B3C3-0173C2DEA463}" presName="spNode" presStyleCnt="0"/>
      <dgm:spPr/>
    </dgm:pt>
    <dgm:pt modelId="{D1819055-59E3-4B19-A937-BB767389E592}" type="pres">
      <dgm:prSet presAssocID="{CF34418C-3DEB-4DE3-AED9-4A499246182A}" presName="sibTrans" presStyleLbl="sibTrans1D1" presStyleIdx="3" presStyleCnt="5"/>
      <dgm:spPr/>
    </dgm:pt>
    <dgm:pt modelId="{A0424AB2-6F46-432F-A309-282FDA551D6E}" type="pres">
      <dgm:prSet presAssocID="{41BE581E-AAFF-45FE-ACD4-E2889BB2C96E}" presName="node" presStyleLbl="node1" presStyleIdx="4" presStyleCnt="5">
        <dgm:presLayoutVars>
          <dgm:bulletEnabled val="1"/>
        </dgm:presLayoutVars>
      </dgm:prSet>
      <dgm:spPr/>
    </dgm:pt>
    <dgm:pt modelId="{392E37FC-1B84-4069-A600-531C4B2C99F6}" type="pres">
      <dgm:prSet presAssocID="{41BE581E-AAFF-45FE-ACD4-E2889BB2C96E}" presName="spNode" presStyleCnt="0"/>
      <dgm:spPr/>
    </dgm:pt>
    <dgm:pt modelId="{F40E676F-86BF-4EF0-B51D-1B1E6B5FDCFD}" type="pres">
      <dgm:prSet presAssocID="{1A551872-BB0A-42DD-901A-536E49841830}" presName="sibTrans" presStyleLbl="sibTrans1D1" presStyleIdx="4" presStyleCnt="5"/>
      <dgm:spPr/>
    </dgm:pt>
  </dgm:ptLst>
  <dgm:cxnLst>
    <dgm:cxn modelId="{A965E800-8C95-40C1-90C3-35C17FA68D4D}" type="presOf" srcId="{1A551872-BB0A-42DD-901A-536E49841830}" destId="{F40E676F-86BF-4EF0-B51D-1B1E6B5FDCFD}" srcOrd="0" destOrd="0" presId="urn:microsoft.com/office/officeart/2005/8/layout/cycle5"/>
    <dgm:cxn modelId="{1AAE0317-C4C8-4A81-B415-13BDDF608488}" srcId="{AF9A9B68-CEAC-4C3F-955D-6796B83963AB}" destId="{41BE581E-AAFF-45FE-ACD4-E2889BB2C96E}" srcOrd="4" destOrd="0" parTransId="{A5471E53-1A37-4EE3-A5BB-60225F84929E}" sibTransId="{1A551872-BB0A-42DD-901A-536E49841830}"/>
    <dgm:cxn modelId="{37E59E2C-1390-4C40-9995-9A29A2CE6C92}" type="presOf" srcId="{41BE581E-AAFF-45FE-ACD4-E2889BB2C96E}" destId="{A0424AB2-6F46-432F-A309-282FDA551D6E}" srcOrd="0" destOrd="0" presId="urn:microsoft.com/office/officeart/2005/8/layout/cycle5"/>
    <dgm:cxn modelId="{24F03462-73D5-4226-9909-C3C4B74FDE5B}" type="presOf" srcId="{8FEF79A9-A580-49B1-9F8E-7717E3AAA266}" destId="{EFA8B9C0-CBC8-4128-BA97-AFF44F460488}" srcOrd="0" destOrd="0" presId="urn:microsoft.com/office/officeart/2005/8/layout/cycle5"/>
    <dgm:cxn modelId="{4EE81864-A4C4-42D4-B95D-C96DA4D59607}" type="presOf" srcId="{32884A43-4637-4FBA-B3C3-0173C2DEA463}" destId="{86C26778-35DD-473D-828F-AAC8A36F9F14}" srcOrd="0" destOrd="0" presId="urn:microsoft.com/office/officeart/2005/8/layout/cycle5"/>
    <dgm:cxn modelId="{52BCF264-E670-4FEB-B223-17F88FC43C09}" type="presOf" srcId="{6EE4C23A-451A-4957-A620-7E4476AB8E42}" destId="{9BA887ED-22E4-4D9F-8D5F-E999D3BB1BDB}" srcOrd="0" destOrd="0" presId="urn:microsoft.com/office/officeart/2005/8/layout/cycle5"/>
    <dgm:cxn modelId="{73486B48-8EF9-41D7-90BA-8D331061EBA6}" srcId="{AF9A9B68-CEAC-4C3F-955D-6796B83963AB}" destId="{BFCA99AC-2E44-4B67-BA1F-207C012DCE60}" srcOrd="0" destOrd="0" parTransId="{962F5814-C640-475F-8351-45EF449FA036}" sibTransId="{6EE4C23A-451A-4957-A620-7E4476AB8E42}"/>
    <dgm:cxn modelId="{194E256F-D47C-41F7-A06F-F655F3B486D9}" type="presOf" srcId="{221D3AF1-C76D-4AB7-A35B-2DCC0B218BB7}" destId="{8A3BF752-53F0-43D1-9D49-4FBCCF251FF1}" srcOrd="0" destOrd="0" presId="urn:microsoft.com/office/officeart/2005/8/layout/cycle5"/>
    <dgm:cxn modelId="{37766772-1308-4CE8-9EEA-6664E196DFEA}" type="presOf" srcId="{AF9A9B68-CEAC-4C3F-955D-6796B83963AB}" destId="{3A351524-C8E7-4CAE-A050-31BCA75964DA}" srcOrd="0" destOrd="0" presId="urn:microsoft.com/office/officeart/2005/8/layout/cycle5"/>
    <dgm:cxn modelId="{FCC22553-4499-424C-BABC-D3AE4F7016CC}" srcId="{AF9A9B68-CEAC-4C3F-955D-6796B83963AB}" destId="{F0E3A4A8-ABBF-4B5D-8562-C86410734405}" srcOrd="1" destOrd="0" parTransId="{844A7804-51E0-4287-8E0A-EC9DA0C15CCB}" sibTransId="{31C07204-DACD-4E8A-A561-49840420529E}"/>
    <dgm:cxn modelId="{1342E354-90C8-4C9B-9893-C3475D566F64}" type="presOf" srcId="{BFCA99AC-2E44-4B67-BA1F-207C012DCE60}" destId="{16018DBE-2A4F-4CDA-BCF0-3D565B29B5D6}" srcOrd="0" destOrd="0" presId="urn:microsoft.com/office/officeart/2005/8/layout/cycle5"/>
    <dgm:cxn modelId="{5BB02583-609E-400C-9633-5A7F03E05F88}" type="presOf" srcId="{CF34418C-3DEB-4DE3-AED9-4A499246182A}" destId="{D1819055-59E3-4B19-A937-BB767389E592}" srcOrd="0" destOrd="0" presId="urn:microsoft.com/office/officeart/2005/8/layout/cycle5"/>
    <dgm:cxn modelId="{3455C689-BACA-4059-AFD3-87AC2AF1DB9B}" type="presOf" srcId="{31C07204-DACD-4E8A-A561-49840420529E}" destId="{B74BC6E0-BB7B-4CE4-AEEA-2C1CC0639521}" srcOrd="0" destOrd="0" presId="urn:microsoft.com/office/officeart/2005/8/layout/cycle5"/>
    <dgm:cxn modelId="{A354679F-74DF-413B-8154-39A6B50F5777}" srcId="{AF9A9B68-CEAC-4C3F-955D-6796B83963AB}" destId="{8FEF79A9-A580-49B1-9F8E-7717E3AAA266}" srcOrd="2" destOrd="0" parTransId="{56981E39-851A-42F0-A4E3-510F41248C80}" sibTransId="{221D3AF1-C76D-4AB7-A35B-2DCC0B218BB7}"/>
    <dgm:cxn modelId="{67082FC5-F08B-40FB-8B81-66923DB3F3FD}" srcId="{AF9A9B68-CEAC-4C3F-955D-6796B83963AB}" destId="{32884A43-4637-4FBA-B3C3-0173C2DEA463}" srcOrd="3" destOrd="0" parTransId="{1B7DC1C0-BE56-4E07-9FD2-7B9FC8229193}" sibTransId="{CF34418C-3DEB-4DE3-AED9-4A499246182A}"/>
    <dgm:cxn modelId="{9806C4FC-7FEC-436D-BFDC-7277F9193B09}" type="presOf" srcId="{F0E3A4A8-ABBF-4B5D-8562-C86410734405}" destId="{719DA8B1-858F-4309-8A13-0A85D33E2F0D}" srcOrd="0" destOrd="0" presId="urn:microsoft.com/office/officeart/2005/8/layout/cycle5"/>
    <dgm:cxn modelId="{587A6FD9-0716-4149-8EE0-2C26B0CD7888}" type="presParOf" srcId="{3A351524-C8E7-4CAE-A050-31BCA75964DA}" destId="{16018DBE-2A4F-4CDA-BCF0-3D565B29B5D6}" srcOrd="0" destOrd="0" presId="urn:microsoft.com/office/officeart/2005/8/layout/cycle5"/>
    <dgm:cxn modelId="{8945DD6A-4E78-40A7-AF6F-FD6E80108161}" type="presParOf" srcId="{3A351524-C8E7-4CAE-A050-31BCA75964DA}" destId="{49BB9610-C984-41B5-B946-B89F4A7F2573}" srcOrd="1" destOrd="0" presId="urn:microsoft.com/office/officeart/2005/8/layout/cycle5"/>
    <dgm:cxn modelId="{ABA748F6-E505-4295-AAD1-6056A7B9B94B}" type="presParOf" srcId="{3A351524-C8E7-4CAE-A050-31BCA75964DA}" destId="{9BA887ED-22E4-4D9F-8D5F-E999D3BB1BDB}" srcOrd="2" destOrd="0" presId="urn:microsoft.com/office/officeart/2005/8/layout/cycle5"/>
    <dgm:cxn modelId="{14ABAB44-AD41-4F90-B14B-FD3B9F564105}" type="presParOf" srcId="{3A351524-C8E7-4CAE-A050-31BCA75964DA}" destId="{719DA8B1-858F-4309-8A13-0A85D33E2F0D}" srcOrd="3" destOrd="0" presId="urn:microsoft.com/office/officeart/2005/8/layout/cycle5"/>
    <dgm:cxn modelId="{6D5FC378-8E31-4EE9-BC18-F2AB3678666D}" type="presParOf" srcId="{3A351524-C8E7-4CAE-A050-31BCA75964DA}" destId="{28E0B720-ACD3-430B-B952-DE308E3ED692}" srcOrd="4" destOrd="0" presId="urn:microsoft.com/office/officeart/2005/8/layout/cycle5"/>
    <dgm:cxn modelId="{C431A0F0-9839-4049-B9EB-9FFCAC843EE9}" type="presParOf" srcId="{3A351524-C8E7-4CAE-A050-31BCA75964DA}" destId="{B74BC6E0-BB7B-4CE4-AEEA-2C1CC0639521}" srcOrd="5" destOrd="0" presId="urn:microsoft.com/office/officeart/2005/8/layout/cycle5"/>
    <dgm:cxn modelId="{9EB4F9E0-FF47-4179-9986-C56F69526E53}" type="presParOf" srcId="{3A351524-C8E7-4CAE-A050-31BCA75964DA}" destId="{EFA8B9C0-CBC8-4128-BA97-AFF44F460488}" srcOrd="6" destOrd="0" presId="urn:microsoft.com/office/officeart/2005/8/layout/cycle5"/>
    <dgm:cxn modelId="{6AD71C37-0243-4224-968F-2583288D4F57}" type="presParOf" srcId="{3A351524-C8E7-4CAE-A050-31BCA75964DA}" destId="{BEF7CF40-621C-45BD-9B44-B6D634BA15E2}" srcOrd="7" destOrd="0" presId="urn:microsoft.com/office/officeart/2005/8/layout/cycle5"/>
    <dgm:cxn modelId="{BB5FE900-42AC-4E17-A2DA-B2099C3AAAB9}" type="presParOf" srcId="{3A351524-C8E7-4CAE-A050-31BCA75964DA}" destId="{8A3BF752-53F0-43D1-9D49-4FBCCF251FF1}" srcOrd="8" destOrd="0" presId="urn:microsoft.com/office/officeart/2005/8/layout/cycle5"/>
    <dgm:cxn modelId="{24A5DCC3-3991-4D9D-A251-3186720C57E6}" type="presParOf" srcId="{3A351524-C8E7-4CAE-A050-31BCA75964DA}" destId="{86C26778-35DD-473D-828F-AAC8A36F9F14}" srcOrd="9" destOrd="0" presId="urn:microsoft.com/office/officeart/2005/8/layout/cycle5"/>
    <dgm:cxn modelId="{2413F322-998D-4454-84D6-0590D27E67D3}" type="presParOf" srcId="{3A351524-C8E7-4CAE-A050-31BCA75964DA}" destId="{AE63D8E0-F0CF-4C67-AF3C-9658C8334865}" srcOrd="10" destOrd="0" presId="urn:microsoft.com/office/officeart/2005/8/layout/cycle5"/>
    <dgm:cxn modelId="{D10A71EC-AA8E-49F6-A4D3-EA916EA84971}" type="presParOf" srcId="{3A351524-C8E7-4CAE-A050-31BCA75964DA}" destId="{D1819055-59E3-4B19-A937-BB767389E592}" srcOrd="11" destOrd="0" presId="urn:microsoft.com/office/officeart/2005/8/layout/cycle5"/>
    <dgm:cxn modelId="{76458439-7BA0-4C0F-B229-C8A788941AA5}" type="presParOf" srcId="{3A351524-C8E7-4CAE-A050-31BCA75964DA}" destId="{A0424AB2-6F46-432F-A309-282FDA551D6E}" srcOrd="12" destOrd="0" presId="urn:microsoft.com/office/officeart/2005/8/layout/cycle5"/>
    <dgm:cxn modelId="{0F933B16-CA8E-47A2-9EC0-01FDDD72B16D}" type="presParOf" srcId="{3A351524-C8E7-4CAE-A050-31BCA75964DA}" destId="{392E37FC-1B84-4069-A600-531C4B2C99F6}" srcOrd="13" destOrd="0" presId="urn:microsoft.com/office/officeart/2005/8/layout/cycle5"/>
    <dgm:cxn modelId="{0A2D603A-A4D5-4BBA-BCA9-7FC57D89EDE3}" type="presParOf" srcId="{3A351524-C8E7-4CAE-A050-31BCA75964DA}" destId="{F40E676F-86BF-4EF0-B51D-1B1E6B5FDCFD}" srcOrd="14"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018DBE-2A4F-4CDA-BCF0-3D565B29B5D6}">
      <dsp:nvSpPr>
        <dsp:cNvPr id="0" name=""/>
        <dsp:cNvSpPr/>
      </dsp:nvSpPr>
      <dsp:spPr>
        <a:xfrm>
          <a:off x="3662910" y="-27322"/>
          <a:ext cx="1621329" cy="1053863"/>
        </a:xfrm>
        <a:prstGeom prst="roundRect">
          <a:avLst/>
        </a:prstGeom>
        <a:gradFill rotWithShape="0">
          <a:gsLst>
            <a:gs pos="0">
              <a:schemeClr val="accent1">
                <a:hueOff val="0"/>
                <a:satOff val="0"/>
                <a:lumOff val="0"/>
                <a:alphaOff val="0"/>
                <a:tint val="98000"/>
                <a:hueMod val="94000"/>
                <a:satMod val="130000"/>
                <a:lumMod val="128000"/>
              </a:schemeClr>
            </a:gs>
            <a:gs pos="100000">
              <a:schemeClr val="accent1">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IN IBM WE OPEN WATSON STUSIO</a:t>
          </a:r>
        </a:p>
      </dsp:txBody>
      <dsp:txXfrm>
        <a:off x="3714355" y="24123"/>
        <a:ext cx="1518439" cy="950973"/>
      </dsp:txXfrm>
    </dsp:sp>
    <dsp:sp modelId="{9BA887ED-22E4-4D9F-8D5F-E999D3BB1BDB}">
      <dsp:nvSpPr>
        <dsp:cNvPr id="0" name=""/>
        <dsp:cNvSpPr/>
      </dsp:nvSpPr>
      <dsp:spPr>
        <a:xfrm>
          <a:off x="2598774" y="499609"/>
          <a:ext cx="3749601" cy="3749601"/>
        </a:xfrm>
        <a:custGeom>
          <a:avLst/>
          <a:gdLst/>
          <a:ahLst/>
          <a:cxnLst/>
          <a:rect l="0" t="0" r="0" b="0"/>
          <a:pathLst>
            <a:path>
              <a:moveTo>
                <a:pt x="2857823" y="278384"/>
              </a:moveTo>
              <a:arcTo wR="1874800" hR="1874800" stAng="18097408" swAng="1101885"/>
            </a:path>
          </a:pathLst>
        </a:custGeom>
        <a:noFill/>
        <a:ln w="9525" cap="rnd" cmpd="sng" algn="ctr">
          <a:solidFill>
            <a:schemeClr val="accent1">
              <a:hueOff val="0"/>
              <a:satOff val="0"/>
              <a:lumOff val="0"/>
              <a:alphaOff val="0"/>
            </a:schemeClr>
          </a:solidFill>
          <a:prstDash val="solid"/>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719DA8B1-858F-4309-8A13-0A85D33E2F0D}">
      <dsp:nvSpPr>
        <dsp:cNvPr id="0" name=""/>
        <dsp:cNvSpPr/>
      </dsp:nvSpPr>
      <dsp:spPr>
        <a:xfrm>
          <a:off x="5534684" y="1325809"/>
          <a:ext cx="1443863" cy="938511"/>
        </a:xfrm>
        <a:prstGeom prst="roundRect">
          <a:avLst/>
        </a:prstGeom>
        <a:gradFill rotWithShape="0">
          <a:gsLst>
            <a:gs pos="0">
              <a:schemeClr val="accent1">
                <a:hueOff val="0"/>
                <a:satOff val="0"/>
                <a:lumOff val="0"/>
                <a:alphaOff val="0"/>
                <a:tint val="98000"/>
                <a:hueMod val="94000"/>
                <a:satMod val="130000"/>
                <a:lumMod val="128000"/>
              </a:schemeClr>
            </a:gs>
            <a:gs pos="100000">
              <a:schemeClr val="accent1">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THEN WE OPEN JUPYTER EDITOR</a:t>
          </a:r>
        </a:p>
      </dsp:txBody>
      <dsp:txXfrm>
        <a:off x="5580498" y="1371623"/>
        <a:ext cx="1352235" cy="846883"/>
      </dsp:txXfrm>
    </dsp:sp>
    <dsp:sp modelId="{B74BC6E0-BB7B-4CE4-AEEA-2C1CC0639521}">
      <dsp:nvSpPr>
        <dsp:cNvPr id="0" name=""/>
        <dsp:cNvSpPr/>
      </dsp:nvSpPr>
      <dsp:spPr>
        <a:xfrm>
          <a:off x="2598774" y="499609"/>
          <a:ext cx="3749601" cy="3749601"/>
        </a:xfrm>
        <a:custGeom>
          <a:avLst/>
          <a:gdLst/>
          <a:ahLst/>
          <a:cxnLst/>
          <a:rect l="0" t="0" r="0" b="0"/>
          <a:pathLst>
            <a:path>
              <a:moveTo>
                <a:pt x="3745104" y="2004567"/>
              </a:moveTo>
              <a:arcTo wR="1874800" hR="1874800" stAng="21838139" swAng="1359782"/>
            </a:path>
          </a:pathLst>
        </a:custGeom>
        <a:noFill/>
        <a:ln w="9525" cap="rnd" cmpd="sng" algn="ctr">
          <a:solidFill>
            <a:schemeClr val="accent1">
              <a:hueOff val="0"/>
              <a:satOff val="0"/>
              <a:lumOff val="0"/>
              <a:alphaOff val="0"/>
            </a:schemeClr>
          </a:solidFill>
          <a:prstDash val="solid"/>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EFA8B9C0-CBC8-4128-BA97-AFF44F460488}">
      <dsp:nvSpPr>
        <dsp:cNvPr id="0" name=""/>
        <dsp:cNvSpPr/>
      </dsp:nvSpPr>
      <dsp:spPr>
        <a:xfrm>
          <a:off x="4853623" y="3421899"/>
          <a:ext cx="1443863" cy="938511"/>
        </a:xfrm>
        <a:prstGeom prst="roundRect">
          <a:avLst/>
        </a:prstGeom>
        <a:gradFill rotWithShape="0">
          <a:gsLst>
            <a:gs pos="0">
              <a:schemeClr val="accent1">
                <a:hueOff val="0"/>
                <a:satOff val="0"/>
                <a:lumOff val="0"/>
                <a:alphaOff val="0"/>
                <a:tint val="98000"/>
                <a:hueMod val="94000"/>
                <a:satMod val="130000"/>
                <a:lumMod val="128000"/>
              </a:schemeClr>
            </a:gs>
            <a:gs pos="100000">
              <a:schemeClr val="accent1">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THEN UPLOD CSV</a:t>
          </a:r>
        </a:p>
      </dsp:txBody>
      <dsp:txXfrm>
        <a:off x="4899437" y="3467713"/>
        <a:ext cx="1352235" cy="846883"/>
      </dsp:txXfrm>
    </dsp:sp>
    <dsp:sp modelId="{8A3BF752-53F0-43D1-9D49-4FBCCF251FF1}">
      <dsp:nvSpPr>
        <dsp:cNvPr id="0" name=""/>
        <dsp:cNvSpPr/>
      </dsp:nvSpPr>
      <dsp:spPr>
        <a:xfrm>
          <a:off x="2598774" y="499609"/>
          <a:ext cx="3749601" cy="3749601"/>
        </a:xfrm>
        <a:custGeom>
          <a:avLst/>
          <a:gdLst/>
          <a:ahLst/>
          <a:cxnLst/>
          <a:rect l="0" t="0" r="0" b="0"/>
          <a:pathLst>
            <a:path>
              <a:moveTo>
                <a:pt x="2104900" y="3735427"/>
              </a:moveTo>
              <a:arcTo wR="1874800" hR="1874800" stAng="4977009" swAng="845982"/>
            </a:path>
          </a:pathLst>
        </a:custGeom>
        <a:noFill/>
        <a:ln w="9525" cap="rnd" cmpd="sng" algn="ctr">
          <a:solidFill>
            <a:schemeClr val="accent1">
              <a:hueOff val="0"/>
              <a:satOff val="0"/>
              <a:lumOff val="0"/>
              <a:alphaOff val="0"/>
            </a:schemeClr>
          </a:solidFill>
          <a:prstDash val="solid"/>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86C26778-35DD-473D-828F-AAC8A36F9F14}">
      <dsp:nvSpPr>
        <dsp:cNvPr id="0" name=""/>
        <dsp:cNvSpPr/>
      </dsp:nvSpPr>
      <dsp:spPr>
        <a:xfrm>
          <a:off x="2649663" y="3421899"/>
          <a:ext cx="1443863" cy="938511"/>
        </a:xfrm>
        <a:prstGeom prst="roundRect">
          <a:avLst/>
        </a:prstGeom>
        <a:gradFill rotWithShape="0">
          <a:gsLst>
            <a:gs pos="0">
              <a:schemeClr val="accent1">
                <a:hueOff val="0"/>
                <a:satOff val="0"/>
                <a:lumOff val="0"/>
                <a:alphaOff val="0"/>
                <a:tint val="98000"/>
                <a:hueMod val="94000"/>
                <a:satMod val="130000"/>
                <a:lumMod val="128000"/>
              </a:schemeClr>
            </a:gs>
            <a:gs pos="100000">
              <a:schemeClr val="accent1">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THEN WE ANALYSE THE DATA</a:t>
          </a:r>
        </a:p>
      </dsp:txBody>
      <dsp:txXfrm>
        <a:off x="2695477" y="3467713"/>
        <a:ext cx="1352235" cy="846883"/>
      </dsp:txXfrm>
    </dsp:sp>
    <dsp:sp modelId="{D1819055-59E3-4B19-A937-BB767389E592}">
      <dsp:nvSpPr>
        <dsp:cNvPr id="0" name=""/>
        <dsp:cNvSpPr/>
      </dsp:nvSpPr>
      <dsp:spPr>
        <a:xfrm>
          <a:off x="2598774" y="499609"/>
          <a:ext cx="3749601" cy="3749601"/>
        </a:xfrm>
        <a:custGeom>
          <a:avLst/>
          <a:gdLst/>
          <a:ahLst/>
          <a:cxnLst/>
          <a:rect l="0" t="0" r="0" b="0"/>
          <a:pathLst>
            <a:path>
              <a:moveTo>
                <a:pt x="198908" y="2715195"/>
              </a:moveTo>
              <a:arcTo wR="1874800" hR="1874800" stAng="9202079" swAng="1359782"/>
            </a:path>
          </a:pathLst>
        </a:custGeom>
        <a:noFill/>
        <a:ln w="9525" cap="rnd" cmpd="sng" algn="ctr">
          <a:solidFill>
            <a:schemeClr val="accent1">
              <a:hueOff val="0"/>
              <a:satOff val="0"/>
              <a:lumOff val="0"/>
              <a:alphaOff val="0"/>
            </a:schemeClr>
          </a:solidFill>
          <a:prstDash val="solid"/>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A0424AB2-6F46-432F-A309-282FDA551D6E}">
      <dsp:nvSpPr>
        <dsp:cNvPr id="0" name=""/>
        <dsp:cNvSpPr/>
      </dsp:nvSpPr>
      <dsp:spPr>
        <a:xfrm>
          <a:off x="1968601" y="1325809"/>
          <a:ext cx="1443863" cy="938511"/>
        </a:xfrm>
        <a:prstGeom prst="roundRect">
          <a:avLst/>
        </a:prstGeom>
        <a:gradFill rotWithShape="0">
          <a:gsLst>
            <a:gs pos="0">
              <a:schemeClr val="accent1">
                <a:hueOff val="0"/>
                <a:satOff val="0"/>
                <a:lumOff val="0"/>
                <a:alphaOff val="0"/>
                <a:tint val="98000"/>
                <a:hueMod val="94000"/>
                <a:satMod val="130000"/>
                <a:lumMod val="128000"/>
              </a:schemeClr>
            </a:gs>
            <a:gs pos="100000">
              <a:schemeClr val="accent1">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RESULT</a:t>
          </a:r>
        </a:p>
      </dsp:txBody>
      <dsp:txXfrm>
        <a:off x="2014415" y="1371623"/>
        <a:ext cx="1352235" cy="846883"/>
      </dsp:txXfrm>
    </dsp:sp>
    <dsp:sp modelId="{F40E676F-86BF-4EF0-B51D-1B1E6B5FDCFD}">
      <dsp:nvSpPr>
        <dsp:cNvPr id="0" name=""/>
        <dsp:cNvSpPr/>
      </dsp:nvSpPr>
      <dsp:spPr>
        <a:xfrm>
          <a:off x="2598774" y="499609"/>
          <a:ext cx="3749601" cy="3749601"/>
        </a:xfrm>
        <a:custGeom>
          <a:avLst/>
          <a:gdLst/>
          <a:ahLst/>
          <a:cxnLst/>
          <a:rect l="0" t="0" r="0" b="0"/>
          <a:pathLst>
            <a:path>
              <a:moveTo>
                <a:pt x="438868" y="669406"/>
              </a:moveTo>
              <a:arcTo wR="1874800" hR="1874800" stAng="13200708" swAng="1101885"/>
            </a:path>
          </a:pathLst>
        </a:custGeom>
        <a:noFill/>
        <a:ln w="9525" cap="rnd" cmpd="sng" algn="ctr">
          <a:solidFill>
            <a:schemeClr val="accent1">
              <a:hueOff val="0"/>
              <a:satOff val="0"/>
              <a:lumOff val="0"/>
              <a:alphaOff val="0"/>
            </a:schemeClr>
          </a:solidFill>
          <a:prstDash val="solid"/>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0FA136-2906-4C62-B4DE-E736F2AF4E17}"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8E7CE-8719-480A-8EDE-3A389F852DEC}"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1507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F90FA136-2906-4C62-B4DE-E736F2AF4E17}" type="datetimeFigureOut">
              <a:rPr lang="en-US" smtClean="0"/>
              <a:t>12/16/2024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08E7CE-8719-480A-8EDE-3A389F852DEC}" type="slidenum">
              <a:rPr lang="en-US" smtClean="0"/>
              <a:t>‹#›</a:t>
            </a:fld>
            <a:endParaRPr lang="en-US"/>
          </a:p>
        </p:txBody>
      </p:sp>
    </p:spTree>
    <p:extLst>
      <p:ext uri="{BB962C8B-B14F-4D97-AF65-F5344CB8AC3E}">
        <p14:creationId xmlns:p14="http://schemas.microsoft.com/office/powerpoint/2010/main" val="897843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0FA136-2906-4C62-B4DE-E736F2AF4E17}"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8E7CE-8719-480A-8EDE-3A389F852DEC}" type="slidenum">
              <a:rPr lang="en-US" smtClean="0"/>
              <a:t>‹#›</a:t>
            </a:fld>
            <a:endParaRPr lang="en-US"/>
          </a:p>
        </p:txBody>
      </p:sp>
    </p:spTree>
    <p:extLst>
      <p:ext uri="{BB962C8B-B14F-4D97-AF65-F5344CB8AC3E}">
        <p14:creationId xmlns:p14="http://schemas.microsoft.com/office/powerpoint/2010/main" val="5627145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0FA136-2906-4C62-B4DE-E736F2AF4E17}"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8E7CE-8719-480A-8EDE-3A389F852DEC}"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7802952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0FA136-2906-4C62-B4DE-E736F2AF4E17}"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8E7CE-8719-480A-8EDE-3A389F852DEC}" type="slidenum">
              <a:rPr lang="en-US" smtClean="0"/>
              <a:t>‹#›</a:t>
            </a:fld>
            <a:endParaRPr lang="en-US"/>
          </a:p>
        </p:txBody>
      </p:sp>
    </p:spTree>
    <p:extLst>
      <p:ext uri="{BB962C8B-B14F-4D97-AF65-F5344CB8AC3E}">
        <p14:creationId xmlns:p14="http://schemas.microsoft.com/office/powerpoint/2010/main" val="28615817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0FA136-2906-4C62-B4DE-E736F2AF4E17}"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8E7CE-8719-480A-8EDE-3A389F852DEC}"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570752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0FA136-2906-4C62-B4DE-E736F2AF4E17}"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8E7CE-8719-480A-8EDE-3A389F852DEC}" type="slidenum">
              <a:rPr lang="en-US" smtClean="0"/>
              <a:t>‹#›</a:t>
            </a:fld>
            <a:endParaRPr lang="en-US"/>
          </a:p>
        </p:txBody>
      </p:sp>
    </p:spTree>
    <p:extLst>
      <p:ext uri="{BB962C8B-B14F-4D97-AF65-F5344CB8AC3E}">
        <p14:creationId xmlns:p14="http://schemas.microsoft.com/office/powerpoint/2010/main" val="4714637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0FA136-2906-4C62-B4DE-E736F2AF4E17}"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8E7CE-8719-480A-8EDE-3A389F852DEC}" type="slidenum">
              <a:rPr lang="en-US" smtClean="0"/>
              <a:t>‹#›</a:t>
            </a:fld>
            <a:endParaRPr lang="en-US"/>
          </a:p>
        </p:txBody>
      </p:sp>
    </p:spTree>
    <p:extLst>
      <p:ext uri="{BB962C8B-B14F-4D97-AF65-F5344CB8AC3E}">
        <p14:creationId xmlns:p14="http://schemas.microsoft.com/office/powerpoint/2010/main" val="36942039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0FA136-2906-4C62-B4DE-E736F2AF4E17}"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8E7CE-8719-480A-8EDE-3A389F852DEC}" type="slidenum">
              <a:rPr lang="en-US" smtClean="0"/>
              <a:t>‹#›</a:t>
            </a:fld>
            <a:endParaRPr lang="en-US"/>
          </a:p>
        </p:txBody>
      </p:sp>
    </p:spTree>
    <p:extLst>
      <p:ext uri="{BB962C8B-B14F-4D97-AF65-F5344CB8AC3E}">
        <p14:creationId xmlns:p14="http://schemas.microsoft.com/office/powerpoint/2010/main" val="690006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0FA136-2906-4C62-B4DE-E736F2AF4E17}"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8E7CE-8719-480A-8EDE-3A389F852DEC}" type="slidenum">
              <a:rPr lang="en-US" smtClean="0"/>
              <a:t>‹#›</a:t>
            </a:fld>
            <a:endParaRPr lang="en-US"/>
          </a:p>
        </p:txBody>
      </p:sp>
    </p:spTree>
    <p:extLst>
      <p:ext uri="{BB962C8B-B14F-4D97-AF65-F5344CB8AC3E}">
        <p14:creationId xmlns:p14="http://schemas.microsoft.com/office/powerpoint/2010/main" val="3480408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0FA136-2906-4C62-B4DE-E736F2AF4E17}"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8E7CE-8719-480A-8EDE-3A389F852DEC}" type="slidenum">
              <a:rPr lang="en-US" smtClean="0"/>
              <a:t>‹#›</a:t>
            </a:fld>
            <a:endParaRPr lang="en-US"/>
          </a:p>
        </p:txBody>
      </p:sp>
    </p:spTree>
    <p:extLst>
      <p:ext uri="{BB962C8B-B14F-4D97-AF65-F5344CB8AC3E}">
        <p14:creationId xmlns:p14="http://schemas.microsoft.com/office/powerpoint/2010/main" val="1448466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0FA136-2906-4C62-B4DE-E736F2AF4E17}" type="datetimeFigureOut">
              <a:rPr lang="en-US" smtClean="0"/>
              <a:t>12/16/2024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08E7CE-8719-480A-8EDE-3A389F852DEC}" type="slidenum">
              <a:rPr lang="en-US" smtClean="0"/>
              <a:t>‹#›</a:t>
            </a:fld>
            <a:endParaRPr lang="en-US"/>
          </a:p>
        </p:txBody>
      </p:sp>
    </p:spTree>
    <p:extLst>
      <p:ext uri="{BB962C8B-B14F-4D97-AF65-F5344CB8AC3E}">
        <p14:creationId xmlns:p14="http://schemas.microsoft.com/office/powerpoint/2010/main" val="3967016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0FA136-2906-4C62-B4DE-E736F2AF4E17}" type="datetimeFigureOut">
              <a:rPr lang="en-US" smtClean="0"/>
              <a:t>12/16/2024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08E7CE-8719-480A-8EDE-3A389F852DEC}" type="slidenum">
              <a:rPr lang="en-US" smtClean="0"/>
              <a:t>‹#›</a:t>
            </a:fld>
            <a:endParaRPr lang="en-US"/>
          </a:p>
        </p:txBody>
      </p:sp>
    </p:spTree>
    <p:extLst>
      <p:ext uri="{BB962C8B-B14F-4D97-AF65-F5344CB8AC3E}">
        <p14:creationId xmlns:p14="http://schemas.microsoft.com/office/powerpoint/2010/main" val="3849933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0FA136-2906-4C62-B4DE-E736F2AF4E17}" type="datetimeFigureOut">
              <a:rPr lang="en-US" smtClean="0"/>
              <a:t>12/16/2024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08E7CE-8719-480A-8EDE-3A389F852DEC}" type="slidenum">
              <a:rPr lang="en-US" smtClean="0"/>
              <a:t>‹#›</a:t>
            </a:fld>
            <a:endParaRPr lang="en-US"/>
          </a:p>
        </p:txBody>
      </p:sp>
    </p:spTree>
    <p:extLst>
      <p:ext uri="{BB962C8B-B14F-4D97-AF65-F5344CB8AC3E}">
        <p14:creationId xmlns:p14="http://schemas.microsoft.com/office/powerpoint/2010/main" val="35403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0FA136-2906-4C62-B4DE-E736F2AF4E17}" type="datetimeFigureOut">
              <a:rPr lang="en-US" smtClean="0"/>
              <a:t>12/16/2024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08E7CE-8719-480A-8EDE-3A389F852DEC}" type="slidenum">
              <a:rPr lang="en-US" smtClean="0"/>
              <a:t>‹#›</a:t>
            </a:fld>
            <a:endParaRPr lang="en-US"/>
          </a:p>
        </p:txBody>
      </p:sp>
    </p:spTree>
    <p:extLst>
      <p:ext uri="{BB962C8B-B14F-4D97-AF65-F5344CB8AC3E}">
        <p14:creationId xmlns:p14="http://schemas.microsoft.com/office/powerpoint/2010/main" val="4094618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0FA136-2906-4C62-B4DE-E736F2AF4E17}" type="datetimeFigureOut">
              <a:rPr lang="en-US" smtClean="0"/>
              <a:t>12/16/2024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08E7CE-8719-480A-8EDE-3A389F852DEC}" type="slidenum">
              <a:rPr lang="en-US" smtClean="0"/>
              <a:t>‹#›</a:t>
            </a:fld>
            <a:endParaRPr lang="en-US"/>
          </a:p>
        </p:txBody>
      </p:sp>
    </p:spTree>
    <p:extLst>
      <p:ext uri="{BB962C8B-B14F-4D97-AF65-F5344CB8AC3E}">
        <p14:creationId xmlns:p14="http://schemas.microsoft.com/office/powerpoint/2010/main" val="1828104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0FA136-2906-4C62-B4DE-E736F2AF4E17}" type="datetimeFigureOut">
              <a:rPr lang="en-US" smtClean="0"/>
              <a:t>12/16/2024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08E7CE-8719-480A-8EDE-3A389F852DEC}" type="slidenum">
              <a:rPr lang="en-US" smtClean="0"/>
              <a:t>‹#›</a:t>
            </a:fld>
            <a:endParaRPr lang="en-US"/>
          </a:p>
        </p:txBody>
      </p:sp>
    </p:spTree>
    <p:extLst>
      <p:ext uri="{BB962C8B-B14F-4D97-AF65-F5344CB8AC3E}">
        <p14:creationId xmlns:p14="http://schemas.microsoft.com/office/powerpoint/2010/main" val="1746291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F90FA136-2906-4C62-B4DE-E736F2AF4E17}" type="datetimeFigureOut">
              <a:rPr lang="en-US" smtClean="0"/>
              <a:t>12/16/2024</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E808E7CE-8719-480A-8EDE-3A389F852DEC}" type="slidenum">
              <a:rPr lang="en-US" smtClean="0"/>
              <a:t>‹#›</a:t>
            </a:fld>
            <a:endParaRPr lang="en-US"/>
          </a:p>
        </p:txBody>
      </p:sp>
    </p:spTree>
    <p:extLst>
      <p:ext uri="{BB962C8B-B14F-4D97-AF65-F5344CB8AC3E}">
        <p14:creationId xmlns:p14="http://schemas.microsoft.com/office/powerpoint/2010/main" val="3485906474"/>
      </p:ext>
    </p:extLst>
  </p:cSld>
  <p:clrMap bg1="dk1" tx1="lt1" bg2="dk2"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567C7C2-ACA0-4D59-8B41-464B00138FF0}"/>
              </a:ext>
            </a:extLst>
          </p:cNvPr>
          <p:cNvSpPr/>
          <p:nvPr/>
        </p:nvSpPr>
        <p:spPr>
          <a:xfrm>
            <a:off x="927652" y="1230868"/>
            <a:ext cx="9740348" cy="1754326"/>
          </a:xfrm>
          <a:prstGeom prst="rect">
            <a:avLst/>
          </a:prstGeom>
        </p:spPr>
        <p:txBody>
          <a:bodyPr wrap="square">
            <a:spAutoFit/>
          </a:bodyPr>
          <a:lstStyle/>
          <a:p>
            <a:r>
              <a:rPr lang="en-US" sz="5400" b="1" dirty="0">
                <a:ln w="6600">
                  <a:solidFill>
                    <a:schemeClr val="accent2"/>
                  </a:solidFill>
                  <a:prstDash val="solid"/>
                </a:ln>
                <a:solidFill>
                  <a:srgbClr val="61D6FF"/>
                </a:solidFill>
                <a:effectLst>
                  <a:outerShdw dist="38100" dir="2700000" algn="tl" rotWithShape="0">
                    <a:schemeClr val="accent2"/>
                  </a:outerShdw>
                </a:effectLst>
              </a:rPr>
              <a:t>WATER QUALITY DATA ANALYTICS</a:t>
            </a:r>
          </a:p>
        </p:txBody>
      </p:sp>
      <p:sp>
        <p:nvSpPr>
          <p:cNvPr id="8" name="Rectangle 7">
            <a:extLst>
              <a:ext uri="{FF2B5EF4-FFF2-40B4-BE49-F238E27FC236}">
                <a16:creationId xmlns:a16="http://schemas.microsoft.com/office/drawing/2014/main" id="{728338E0-CDA0-477B-AE05-8BC8B0D0B11A}"/>
              </a:ext>
            </a:extLst>
          </p:cNvPr>
          <p:cNvSpPr/>
          <p:nvPr/>
        </p:nvSpPr>
        <p:spPr>
          <a:xfrm>
            <a:off x="1746192" y="5442466"/>
            <a:ext cx="4140877" cy="369332"/>
          </a:xfrm>
          <a:prstGeom prst="rect">
            <a:avLst/>
          </a:prstGeom>
        </p:spPr>
        <p:txBody>
          <a:bodyPr wrap="none">
            <a:spAutoFit/>
          </a:bodyPr>
          <a:lstStyle/>
          <a:p>
            <a:pPr algn="just"/>
            <a:r>
              <a:rPr lang="en-US" b="1" dirty="0">
                <a:ln w="24500" cmpd="dbl">
                  <a:solidFill>
                    <a:schemeClr val="accent2">
                      <a:shade val="85000"/>
                      <a:satMod val="155000"/>
                    </a:schemeClr>
                  </a:solidFill>
                  <a:prstDash val="solid"/>
                  <a:miter lim="800000"/>
                </a:ln>
                <a:solidFill>
                  <a:srgbClr val="61D6FF"/>
                </a:solidFill>
                <a:effectLst>
                  <a:outerShdw blurRad="38100" dist="38100" dir="7020000" algn="tl">
                    <a:srgbClr val="000000">
                      <a:alpha val="35000"/>
                    </a:srgbClr>
                  </a:outerShdw>
                </a:effectLst>
              </a:rPr>
              <a:t>CREATEDBY– SHIVLAL PRASAD AZAD</a:t>
            </a:r>
            <a:endParaRPr lang="en-IN" b="1" dirty="0">
              <a:ln w="24500" cmpd="dbl">
                <a:solidFill>
                  <a:schemeClr val="accent2">
                    <a:shade val="85000"/>
                    <a:satMod val="155000"/>
                  </a:schemeClr>
                </a:solidFill>
                <a:prstDash val="solid"/>
                <a:miter lim="800000"/>
              </a:ln>
              <a:solidFill>
                <a:srgbClr val="61D6FF"/>
              </a:solidFill>
              <a:effectLst>
                <a:outerShdw blurRad="38100" dist="38100" dir="7020000" algn="tl">
                  <a:srgbClr val="000000">
                    <a:alpha val="35000"/>
                  </a:srgbClr>
                </a:outerShdw>
              </a:effectLst>
            </a:endParaRPr>
          </a:p>
        </p:txBody>
      </p:sp>
    </p:spTree>
    <p:extLst>
      <p:ext uri="{BB962C8B-B14F-4D97-AF65-F5344CB8AC3E}">
        <p14:creationId xmlns:p14="http://schemas.microsoft.com/office/powerpoint/2010/main" val="31195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90CFE-5801-4203-A2F5-3170A7B98221}"/>
              </a:ext>
            </a:extLst>
          </p:cNvPr>
          <p:cNvSpPr>
            <a:spLocks noGrp="1"/>
          </p:cNvSpPr>
          <p:nvPr>
            <p:ph type="title"/>
          </p:nvPr>
        </p:nvSpPr>
        <p:spPr>
          <a:xfrm>
            <a:off x="3729494" y="0"/>
            <a:ext cx="3263280" cy="1104181"/>
          </a:xfrm>
        </p:spPr>
        <p:txBody>
          <a:bodyPr/>
          <a:lstStyle/>
          <a:p>
            <a:r>
              <a:rPr lang="en-US" u="sng" dirty="0"/>
              <a:t>RESULTS</a:t>
            </a:r>
          </a:p>
        </p:txBody>
      </p:sp>
      <p:pic>
        <p:nvPicPr>
          <p:cNvPr id="4" name="Picture 3">
            <a:extLst>
              <a:ext uri="{FF2B5EF4-FFF2-40B4-BE49-F238E27FC236}">
                <a16:creationId xmlns:a16="http://schemas.microsoft.com/office/drawing/2014/main" id="{0A03A2EE-3EA2-4DB2-B5D2-5776981E92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115" y="1132322"/>
            <a:ext cx="8365365" cy="2624473"/>
          </a:xfrm>
          <a:prstGeom prst="rect">
            <a:avLst/>
          </a:prstGeom>
        </p:spPr>
      </p:pic>
      <p:pic>
        <p:nvPicPr>
          <p:cNvPr id="6" name="Picture 5">
            <a:extLst>
              <a:ext uri="{FF2B5EF4-FFF2-40B4-BE49-F238E27FC236}">
                <a16:creationId xmlns:a16="http://schemas.microsoft.com/office/drawing/2014/main" id="{6C836FA9-7149-4BAF-8153-2EA3A01150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flipH="1" flipV="1">
            <a:off x="665115" y="3948315"/>
            <a:ext cx="8193086" cy="2771662"/>
          </a:xfrm>
          <a:prstGeom prst="rect">
            <a:avLst/>
          </a:prstGeom>
        </p:spPr>
      </p:pic>
    </p:spTree>
    <p:extLst>
      <p:ext uri="{BB962C8B-B14F-4D97-AF65-F5344CB8AC3E}">
        <p14:creationId xmlns:p14="http://schemas.microsoft.com/office/powerpoint/2010/main" val="4163971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0FCD96-19D9-41C2-BB20-1D94374D10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774" y="173952"/>
            <a:ext cx="8242852" cy="3129298"/>
          </a:xfrm>
          <a:prstGeom prst="rect">
            <a:avLst/>
          </a:prstGeom>
        </p:spPr>
      </p:pic>
      <p:pic>
        <p:nvPicPr>
          <p:cNvPr id="5" name="Picture 4">
            <a:extLst>
              <a:ext uri="{FF2B5EF4-FFF2-40B4-BE49-F238E27FC236}">
                <a16:creationId xmlns:a16="http://schemas.microsoft.com/office/drawing/2014/main" id="{BE972D5C-5CF4-46FE-9B7E-518A3566BF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4348" y="3342139"/>
            <a:ext cx="8454887" cy="3345368"/>
          </a:xfrm>
          <a:prstGeom prst="rect">
            <a:avLst/>
          </a:prstGeom>
        </p:spPr>
      </p:pic>
    </p:spTree>
    <p:extLst>
      <p:ext uri="{BB962C8B-B14F-4D97-AF65-F5344CB8AC3E}">
        <p14:creationId xmlns:p14="http://schemas.microsoft.com/office/powerpoint/2010/main" val="1490024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60F9E-3B69-4643-ACF4-988838E90157}"/>
              </a:ext>
            </a:extLst>
          </p:cNvPr>
          <p:cNvSpPr>
            <a:spLocks noGrp="1"/>
          </p:cNvSpPr>
          <p:nvPr>
            <p:ph type="title"/>
          </p:nvPr>
        </p:nvSpPr>
        <p:spPr>
          <a:xfrm>
            <a:off x="3786877" y="1923709"/>
            <a:ext cx="3978897" cy="1400530"/>
          </a:xfrm>
        </p:spPr>
        <p:txBody>
          <a:bodyPr/>
          <a:lstStyle/>
          <a:p>
            <a:r>
              <a:rPr lang="en-US" dirty="0"/>
              <a:t>THANK YOU</a:t>
            </a:r>
          </a:p>
        </p:txBody>
      </p:sp>
      <p:sp>
        <p:nvSpPr>
          <p:cNvPr id="4" name="Rectangle 3">
            <a:extLst>
              <a:ext uri="{FF2B5EF4-FFF2-40B4-BE49-F238E27FC236}">
                <a16:creationId xmlns:a16="http://schemas.microsoft.com/office/drawing/2014/main" id="{54BA8EF4-FA31-49BD-8CA1-4B6D8D114830}"/>
              </a:ext>
            </a:extLst>
          </p:cNvPr>
          <p:cNvSpPr/>
          <p:nvPr/>
        </p:nvSpPr>
        <p:spPr>
          <a:xfrm>
            <a:off x="3896970" y="3429000"/>
            <a:ext cx="4915726" cy="646331"/>
          </a:xfrm>
          <a:prstGeom prst="rect">
            <a:avLst/>
          </a:prstGeom>
        </p:spPr>
        <p:txBody>
          <a:bodyPr wrap="square">
            <a:spAutoFit/>
          </a:bodyPr>
          <a:lstStyle/>
          <a:p>
            <a:pPr algn="just"/>
            <a:r>
              <a:rPr lang="en-US" b="1" dirty="0">
                <a:ln w="24500" cmpd="dbl">
                  <a:solidFill>
                    <a:schemeClr val="accent2">
                      <a:shade val="85000"/>
                      <a:satMod val="155000"/>
                    </a:schemeClr>
                  </a:solidFill>
                  <a:prstDash val="solid"/>
                  <a:miter lim="800000"/>
                </a:ln>
                <a:solidFill>
                  <a:srgbClr val="61D6FF"/>
                </a:solidFill>
                <a:effectLst>
                  <a:outerShdw blurRad="38100" dist="38100" dir="7020000" algn="tl">
                    <a:srgbClr val="000000">
                      <a:alpha val="35000"/>
                    </a:srgbClr>
                  </a:outerShdw>
                </a:effectLst>
              </a:rPr>
              <a:t>GUI DED BY :- ARPI TA MAM</a:t>
            </a:r>
          </a:p>
          <a:p>
            <a:pPr algn="just"/>
            <a:endParaRPr lang="en-US" b="1" dirty="0">
              <a:ln w="24500" cmpd="dbl">
                <a:solidFill>
                  <a:schemeClr val="accent2">
                    <a:shade val="85000"/>
                    <a:satMod val="155000"/>
                  </a:schemeClr>
                </a:solidFill>
                <a:prstDash val="solid"/>
                <a:miter lim="800000"/>
              </a:ln>
              <a:solidFill>
                <a:srgbClr val="61D6FF"/>
              </a:solidFill>
              <a:effectLst>
                <a:outerShdw blurRad="38100" dist="38100" dir="7020000" algn="tl">
                  <a:srgbClr val="000000">
                    <a:alpha val="35000"/>
                  </a:srgbClr>
                </a:outerShdw>
              </a:effectLst>
            </a:endParaRPr>
          </a:p>
        </p:txBody>
      </p:sp>
    </p:spTree>
    <p:extLst>
      <p:ext uri="{BB962C8B-B14F-4D97-AF65-F5344CB8AC3E}">
        <p14:creationId xmlns:p14="http://schemas.microsoft.com/office/powerpoint/2010/main" val="1282336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E1753-4968-4A1C-AFF7-305250FB7217}"/>
              </a:ext>
            </a:extLst>
          </p:cNvPr>
          <p:cNvSpPr>
            <a:spLocks noGrp="1"/>
          </p:cNvSpPr>
          <p:nvPr>
            <p:ph type="title"/>
          </p:nvPr>
        </p:nvSpPr>
        <p:spPr>
          <a:xfrm>
            <a:off x="4515746" y="240683"/>
            <a:ext cx="2918724" cy="1005021"/>
          </a:xfrm>
        </p:spPr>
        <p:txBody>
          <a:bodyPr/>
          <a:lstStyle/>
          <a:p>
            <a:r>
              <a:rPr lang="en-US" u="sng" dirty="0"/>
              <a:t>AGENDA</a:t>
            </a:r>
          </a:p>
        </p:txBody>
      </p:sp>
      <p:pic>
        <p:nvPicPr>
          <p:cNvPr id="3" name="Picture 2">
            <a:extLst>
              <a:ext uri="{FF2B5EF4-FFF2-40B4-BE49-F238E27FC236}">
                <a16:creationId xmlns:a16="http://schemas.microsoft.com/office/drawing/2014/main" id="{71A3F866-4D9C-4EF6-9374-4D3583DFA98C}"/>
              </a:ext>
            </a:extLst>
          </p:cNvPr>
          <p:cNvPicPr>
            <a:picLocks noChangeAspect="1"/>
          </p:cNvPicPr>
          <p:nvPr/>
        </p:nvPicPr>
        <p:blipFill>
          <a:blip r:embed="rId2"/>
          <a:stretch>
            <a:fillRect/>
          </a:stretch>
        </p:blipFill>
        <p:spPr>
          <a:xfrm>
            <a:off x="1329357" y="1263318"/>
            <a:ext cx="7808004" cy="3636486"/>
          </a:xfrm>
          <a:prstGeom prst="rect">
            <a:avLst/>
          </a:prstGeom>
        </p:spPr>
      </p:pic>
    </p:spTree>
    <p:extLst>
      <p:ext uri="{BB962C8B-B14F-4D97-AF65-F5344CB8AC3E}">
        <p14:creationId xmlns:p14="http://schemas.microsoft.com/office/powerpoint/2010/main" val="2839800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205F8-29A0-45DF-95A8-A5BBCFF38141}"/>
              </a:ext>
            </a:extLst>
          </p:cNvPr>
          <p:cNvSpPr>
            <a:spLocks noGrp="1"/>
          </p:cNvSpPr>
          <p:nvPr>
            <p:ph type="title"/>
          </p:nvPr>
        </p:nvSpPr>
        <p:spPr>
          <a:xfrm>
            <a:off x="2726703" y="320196"/>
            <a:ext cx="6457053" cy="1400530"/>
          </a:xfrm>
        </p:spPr>
        <p:txBody>
          <a:bodyPr/>
          <a:lstStyle/>
          <a:p>
            <a:r>
              <a:rPr lang="en-US" u="sng" dirty="0"/>
              <a:t>PROBLEM STATEMENT</a:t>
            </a:r>
          </a:p>
        </p:txBody>
      </p:sp>
      <p:pic>
        <p:nvPicPr>
          <p:cNvPr id="3" name="Picture 2">
            <a:extLst>
              <a:ext uri="{FF2B5EF4-FFF2-40B4-BE49-F238E27FC236}">
                <a16:creationId xmlns:a16="http://schemas.microsoft.com/office/drawing/2014/main" id="{98CFF81B-50B2-4EDA-9E18-F4BF4AF1C385}"/>
              </a:ext>
            </a:extLst>
          </p:cNvPr>
          <p:cNvPicPr>
            <a:picLocks noChangeAspect="1"/>
          </p:cNvPicPr>
          <p:nvPr/>
        </p:nvPicPr>
        <p:blipFill>
          <a:blip r:embed="rId2"/>
          <a:stretch>
            <a:fillRect/>
          </a:stretch>
        </p:blipFill>
        <p:spPr>
          <a:xfrm>
            <a:off x="1009682" y="2180388"/>
            <a:ext cx="9041152" cy="4224894"/>
          </a:xfrm>
          <a:prstGeom prst="rect">
            <a:avLst/>
          </a:prstGeom>
        </p:spPr>
      </p:pic>
    </p:spTree>
    <p:extLst>
      <p:ext uri="{BB962C8B-B14F-4D97-AF65-F5344CB8AC3E}">
        <p14:creationId xmlns:p14="http://schemas.microsoft.com/office/powerpoint/2010/main" val="3872641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BE71D-1117-4F50-8A9E-DF52ADC41D39}"/>
              </a:ext>
            </a:extLst>
          </p:cNvPr>
          <p:cNvSpPr>
            <a:spLocks noGrp="1"/>
          </p:cNvSpPr>
          <p:nvPr>
            <p:ph type="title"/>
          </p:nvPr>
        </p:nvSpPr>
        <p:spPr>
          <a:xfrm>
            <a:off x="2613098" y="240684"/>
            <a:ext cx="5926967" cy="1400530"/>
          </a:xfrm>
        </p:spPr>
        <p:txBody>
          <a:bodyPr/>
          <a:lstStyle/>
          <a:p>
            <a:r>
              <a:rPr lang="en-US" u="sng" dirty="0"/>
              <a:t>PROJECT OVERVIEW</a:t>
            </a:r>
          </a:p>
        </p:txBody>
      </p:sp>
      <p:pic>
        <p:nvPicPr>
          <p:cNvPr id="6" name="Picture 5">
            <a:extLst>
              <a:ext uri="{FF2B5EF4-FFF2-40B4-BE49-F238E27FC236}">
                <a16:creationId xmlns:a16="http://schemas.microsoft.com/office/drawing/2014/main" id="{59E27AD6-1B56-43D6-8279-86F649C110A8}"/>
              </a:ext>
            </a:extLst>
          </p:cNvPr>
          <p:cNvPicPr>
            <a:picLocks noChangeAspect="1"/>
          </p:cNvPicPr>
          <p:nvPr/>
        </p:nvPicPr>
        <p:blipFill>
          <a:blip r:embed="rId2"/>
          <a:stretch>
            <a:fillRect/>
          </a:stretch>
        </p:blipFill>
        <p:spPr>
          <a:xfrm>
            <a:off x="1403146" y="1641214"/>
            <a:ext cx="9041152" cy="4224894"/>
          </a:xfrm>
          <a:prstGeom prst="rect">
            <a:avLst/>
          </a:prstGeom>
        </p:spPr>
      </p:pic>
    </p:spTree>
    <p:extLst>
      <p:ext uri="{BB962C8B-B14F-4D97-AF65-F5344CB8AC3E}">
        <p14:creationId xmlns:p14="http://schemas.microsoft.com/office/powerpoint/2010/main" val="407679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70E80-22AF-4951-99D3-67E8A1DF8E8F}"/>
              </a:ext>
            </a:extLst>
          </p:cNvPr>
          <p:cNvSpPr>
            <a:spLocks noGrp="1"/>
          </p:cNvSpPr>
          <p:nvPr>
            <p:ph type="title"/>
          </p:nvPr>
        </p:nvSpPr>
        <p:spPr>
          <a:xfrm>
            <a:off x="2580928" y="293692"/>
            <a:ext cx="5767941" cy="1400530"/>
          </a:xfrm>
        </p:spPr>
        <p:txBody>
          <a:bodyPr/>
          <a:lstStyle/>
          <a:p>
            <a:r>
              <a:rPr lang="en-US" u="sng" dirty="0"/>
              <a:t>WHY WE NEED THIS?</a:t>
            </a:r>
          </a:p>
        </p:txBody>
      </p:sp>
      <p:pic>
        <p:nvPicPr>
          <p:cNvPr id="4" name="Picture 3">
            <a:extLst>
              <a:ext uri="{FF2B5EF4-FFF2-40B4-BE49-F238E27FC236}">
                <a16:creationId xmlns:a16="http://schemas.microsoft.com/office/drawing/2014/main" id="{9636FEE4-323D-4736-AEE9-7E9FE9607D27}"/>
              </a:ext>
            </a:extLst>
          </p:cNvPr>
          <p:cNvPicPr>
            <a:picLocks noChangeAspect="1"/>
          </p:cNvPicPr>
          <p:nvPr/>
        </p:nvPicPr>
        <p:blipFill>
          <a:blip r:embed="rId2"/>
          <a:stretch>
            <a:fillRect/>
          </a:stretch>
        </p:blipFill>
        <p:spPr>
          <a:xfrm>
            <a:off x="1765413" y="2039279"/>
            <a:ext cx="5049455" cy="4420456"/>
          </a:xfrm>
          <a:prstGeom prst="rect">
            <a:avLst/>
          </a:prstGeom>
        </p:spPr>
      </p:pic>
      <p:pic>
        <p:nvPicPr>
          <p:cNvPr id="5" name="Picture 4">
            <a:extLst>
              <a:ext uri="{FF2B5EF4-FFF2-40B4-BE49-F238E27FC236}">
                <a16:creationId xmlns:a16="http://schemas.microsoft.com/office/drawing/2014/main" id="{C2B73421-10D3-427D-880B-07BDAB3BA779}"/>
              </a:ext>
            </a:extLst>
          </p:cNvPr>
          <p:cNvPicPr>
            <a:picLocks noChangeAspect="1"/>
          </p:cNvPicPr>
          <p:nvPr/>
        </p:nvPicPr>
        <p:blipFill>
          <a:blip r:embed="rId3"/>
          <a:stretch>
            <a:fillRect/>
          </a:stretch>
        </p:blipFill>
        <p:spPr>
          <a:xfrm>
            <a:off x="7904204" y="1481743"/>
            <a:ext cx="3829879" cy="1875592"/>
          </a:xfrm>
          <a:prstGeom prst="rect">
            <a:avLst/>
          </a:prstGeom>
        </p:spPr>
      </p:pic>
    </p:spTree>
    <p:extLst>
      <p:ext uri="{BB962C8B-B14F-4D97-AF65-F5344CB8AC3E}">
        <p14:creationId xmlns:p14="http://schemas.microsoft.com/office/powerpoint/2010/main" val="1486304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CCB-FB0C-4120-A3B7-A8279B4D08CF}"/>
              </a:ext>
            </a:extLst>
          </p:cNvPr>
          <p:cNvSpPr>
            <a:spLocks noGrp="1"/>
          </p:cNvSpPr>
          <p:nvPr>
            <p:ph type="title"/>
          </p:nvPr>
        </p:nvSpPr>
        <p:spPr>
          <a:xfrm>
            <a:off x="2991746" y="214179"/>
            <a:ext cx="6682341" cy="1400530"/>
          </a:xfrm>
        </p:spPr>
        <p:txBody>
          <a:bodyPr/>
          <a:lstStyle/>
          <a:p>
            <a:pPr algn="just"/>
            <a:r>
              <a:rPr lang="en-US" u="sng" dirty="0"/>
              <a:t>HOW IT HELP PEOPLE?</a:t>
            </a:r>
          </a:p>
        </p:txBody>
      </p:sp>
      <p:sp>
        <p:nvSpPr>
          <p:cNvPr id="3" name="Content Placeholder 2">
            <a:extLst>
              <a:ext uri="{FF2B5EF4-FFF2-40B4-BE49-F238E27FC236}">
                <a16:creationId xmlns:a16="http://schemas.microsoft.com/office/drawing/2014/main" id="{AE3DAB18-4DF3-40A0-9AB2-92F7903A8021}"/>
              </a:ext>
            </a:extLst>
          </p:cNvPr>
          <p:cNvSpPr>
            <a:spLocks noGrp="1"/>
          </p:cNvSpPr>
          <p:nvPr>
            <p:ph idx="1"/>
          </p:nvPr>
        </p:nvSpPr>
        <p:spPr>
          <a:xfrm>
            <a:off x="1408831" y="1703717"/>
            <a:ext cx="8534400" cy="3615267"/>
          </a:xfrm>
        </p:spPr>
        <p:txBody>
          <a:bodyPr/>
          <a:lstStyle/>
          <a:p>
            <a:pPr algn="just"/>
            <a:r>
              <a:rPr lang="en-US" dirty="0">
                <a:solidFill>
                  <a:schemeClr val="tx1"/>
                </a:solidFill>
                <a:latin typeface="Arial" panose="020B0604020202020204" pitchFamily="34" charset="0"/>
                <a:cs typeface="Arial" panose="020B0604020202020204" pitchFamily="34" charset="0"/>
              </a:rPr>
              <a:t>Parameters that are frequently sampled or monitored for water quality include temperature, dissolved oxygen, pH, conductivity, ORP, and turbidity. However water monitoring may also include measuring total algae, ISEs (ammonia, nitrate, chloride), or laboratory parameters.</a:t>
            </a:r>
          </a:p>
          <a:p>
            <a:pPr algn="just"/>
            <a:r>
              <a:rPr lang="en-US" dirty="0">
                <a:solidFill>
                  <a:schemeClr val="tx1"/>
                </a:solidFill>
                <a:latin typeface="Arial" panose="020B0604020202020204" pitchFamily="34" charset="0"/>
                <a:cs typeface="Arial" panose="020B0604020202020204" pitchFamily="34" charset="0"/>
              </a:rPr>
              <a:t>It help people to understand the quality of water is good or bad and also its safe or not. It also help people in agriculture, industry, and electricity etc.</a:t>
            </a:r>
          </a:p>
          <a:p>
            <a:pPr algn="just"/>
            <a:endParaRPr lang="en-US" dirty="0"/>
          </a:p>
        </p:txBody>
      </p:sp>
    </p:spTree>
    <p:extLst>
      <p:ext uri="{BB962C8B-B14F-4D97-AF65-F5344CB8AC3E}">
        <p14:creationId xmlns:p14="http://schemas.microsoft.com/office/powerpoint/2010/main" val="973982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54FC9-5045-42AA-A364-E35836E85DD1}"/>
              </a:ext>
            </a:extLst>
          </p:cNvPr>
          <p:cNvSpPr>
            <a:spLocks noGrp="1"/>
          </p:cNvSpPr>
          <p:nvPr>
            <p:ph type="title"/>
          </p:nvPr>
        </p:nvSpPr>
        <p:spPr>
          <a:xfrm>
            <a:off x="3986273" y="235300"/>
            <a:ext cx="4907561" cy="866613"/>
          </a:xfrm>
        </p:spPr>
        <p:txBody>
          <a:bodyPr/>
          <a:lstStyle/>
          <a:p>
            <a:pPr algn="just"/>
            <a:r>
              <a:rPr lang="en-US" u="sng" dirty="0"/>
              <a:t>SOLUTION</a:t>
            </a:r>
          </a:p>
        </p:txBody>
      </p:sp>
      <p:sp>
        <p:nvSpPr>
          <p:cNvPr id="3" name="Content Placeholder 2">
            <a:extLst>
              <a:ext uri="{FF2B5EF4-FFF2-40B4-BE49-F238E27FC236}">
                <a16:creationId xmlns:a16="http://schemas.microsoft.com/office/drawing/2014/main" id="{34C859D4-A7D6-4A15-97CE-CDE9FB42CC56}"/>
              </a:ext>
            </a:extLst>
          </p:cNvPr>
          <p:cNvSpPr>
            <a:spLocks noGrp="1"/>
          </p:cNvSpPr>
          <p:nvPr>
            <p:ph idx="1"/>
          </p:nvPr>
        </p:nvSpPr>
        <p:spPr>
          <a:xfrm>
            <a:off x="1103312" y="2052918"/>
            <a:ext cx="4806565" cy="2254039"/>
          </a:xfrm>
        </p:spPr>
        <p:txBody>
          <a:bodyPr/>
          <a:lstStyle/>
          <a:p>
            <a:r>
              <a:rPr lang="en-US" dirty="0">
                <a:solidFill>
                  <a:schemeClr val="tx1"/>
                </a:solidFill>
                <a:latin typeface="Arial" panose="020B0604020202020204" pitchFamily="34" charset="0"/>
                <a:cs typeface="Arial" panose="020B0604020202020204" pitchFamily="34" charset="0"/>
              </a:rPr>
              <a:t>Address the quality and sustainability of water resources, which are critical to the survival of people and the planet. So we have to check the quality of water for every thing.</a:t>
            </a:r>
          </a:p>
          <a:p>
            <a:endParaRPr lang="en-US" dirty="0"/>
          </a:p>
        </p:txBody>
      </p:sp>
      <p:pic>
        <p:nvPicPr>
          <p:cNvPr id="5" name="Picture 4">
            <a:extLst>
              <a:ext uri="{FF2B5EF4-FFF2-40B4-BE49-F238E27FC236}">
                <a16:creationId xmlns:a16="http://schemas.microsoft.com/office/drawing/2014/main" id="{1FA84B5D-0E67-498F-AB1A-4F9915AA92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99" y="1499648"/>
            <a:ext cx="4429601" cy="2490435"/>
          </a:xfrm>
          <a:prstGeom prst="rect">
            <a:avLst/>
          </a:prstGeom>
        </p:spPr>
      </p:pic>
    </p:spTree>
    <p:extLst>
      <p:ext uri="{BB962C8B-B14F-4D97-AF65-F5344CB8AC3E}">
        <p14:creationId xmlns:p14="http://schemas.microsoft.com/office/powerpoint/2010/main" val="173799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027B8-87E8-48AA-A1C9-1D1984AA0441}"/>
              </a:ext>
            </a:extLst>
          </p:cNvPr>
          <p:cNvSpPr>
            <a:spLocks noGrp="1"/>
          </p:cNvSpPr>
          <p:nvPr>
            <p:ph type="title"/>
          </p:nvPr>
        </p:nvSpPr>
        <p:spPr>
          <a:xfrm>
            <a:off x="1503722" y="243136"/>
            <a:ext cx="8534400" cy="1507067"/>
          </a:xfrm>
        </p:spPr>
        <p:txBody>
          <a:bodyPr/>
          <a:lstStyle/>
          <a:p>
            <a:r>
              <a:rPr lang="en-US" u="sng" dirty="0"/>
              <a:t>MODELLING  AND   VIRSUALIZATION</a:t>
            </a:r>
          </a:p>
        </p:txBody>
      </p:sp>
      <p:graphicFrame>
        <p:nvGraphicFramePr>
          <p:cNvPr id="4" name="Content Placeholder 3">
            <a:extLst>
              <a:ext uri="{FF2B5EF4-FFF2-40B4-BE49-F238E27FC236}">
                <a16:creationId xmlns:a16="http://schemas.microsoft.com/office/drawing/2014/main" id="{9328F700-25BE-4E70-802A-7A8374838132}"/>
              </a:ext>
            </a:extLst>
          </p:cNvPr>
          <p:cNvGraphicFramePr>
            <a:graphicFrameLocks noGrp="1"/>
          </p:cNvGraphicFramePr>
          <p:nvPr>
            <p:ph idx="1"/>
            <p:extLst>
              <p:ext uri="{D42A27DB-BD31-4B8C-83A1-F6EECF244321}">
                <p14:modId xmlns:p14="http://schemas.microsoft.com/office/powerpoint/2010/main" val="1021225636"/>
              </p:ext>
            </p:extLst>
          </p:nvPr>
        </p:nvGraphicFramePr>
        <p:xfrm>
          <a:off x="-104385" y="1884878"/>
          <a:ext cx="8947150" cy="43951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743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A224A-B620-4C9D-8827-01EDB7C6C778}"/>
              </a:ext>
            </a:extLst>
          </p:cNvPr>
          <p:cNvSpPr>
            <a:spLocks noGrp="1"/>
          </p:cNvSpPr>
          <p:nvPr>
            <p:ph type="title"/>
          </p:nvPr>
        </p:nvSpPr>
        <p:spPr>
          <a:xfrm>
            <a:off x="2357736" y="0"/>
            <a:ext cx="8534400" cy="1507067"/>
          </a:xfrm>
        </p:spPr>
        <p:txBody>
          <a:bodyPr/>
          <a:lstStyle/>
          <a:p>
            <a:r>
              <a:rPr lang="en-US" u="sng" dirty="0"/>
              <a:t>WHO ARE THE END USER?</a:t>
            </a:r>
          </a:p>
        </p:txBody>
      </p:sp>
      <p:sp>
        <p:nvSpPr>
          <p:cNvPr id="3" name="Content Placeholder 2">
            <a:extLst>
              <a:ext uri="{FF2B5EF4-FFF2-40B4-BE49-F238E27FC236}">
                <a16:creationId xmlns:a16="http://schemas.microsoft.com/office/drawing/2014/main" id="{70E8A95C-B77B-4C84-B90E-3E8412CFDA1F}"/>
              </a:ext>
            </a:extLst>
          </p:cNvPr>
          <p:cNvSpPr>
            <a:spLocks noGrp="1"/>
          </p:cNvSpPr>
          <p:nvPr>
            <p:ph idx="1"/>
          </p:nvPr>
        </p:nvSpPr>
        <p:spPr>
          <a:xfrm>
            <a:off x="960257" y="2186796"/>
            <a:ext cx="8534400" cy="3615267"/>
          </a:xfrm>
        </p:spPr>
        <p:txBody>
          <a:bodyPr/>
          <a:lstStyle/>
          <a:p>
            <a:r>
              <a:rPr lang="en-US" dirty="0">
                <a:solidFill>
                  <a:schemeClr val="tx1"/>
                </a:solidFill>
              </a:rPr>
              <a:t>Industrialization</a:t>
            </a:r>
          </a:p>
          <a:p>
            <a:r>
              <a:rPr lang="en-US" dirty="0">
                <a:solidFill>
                  <a:schemeClr val="tx1"/>
                </a:solidFill>
              </a:rPr>
              <a:t>Household Needs</a:t>
            </a:r>
          </a:p>
          <a:p>
            <a:r>
              <a:rPr lang="en-US" dirty="0">
                <a:solidFill>
                  <a:schemeClr val="tx1"/>
                </a:solidFill>
              </a:rPr>
              <a:t>Agriculture</a:t>
            </a:r>
          </a:p>
          <a:p>
            <a:r>
              <a:rPr lang="en-US" dirty="0">
                <a:solidFill>
                  <a:schemeClr val="tx1"/>
                </a:solidFill>
              </a:rPr>
              <a:t>For hydro-electricity generation</a:t>
            </a:r>
          </a:p>
          <a:p>
            <a:r>
              <a:rPr lang="en-US" dirty="0">
                <a:solidFill>
                  <a:schemeClr val="tx1"/>
                </a:solidFill>
              </a:rPr>
              <a:t>For cooking purpose.</a:t>
            </a:r>
          </a:p>
          <a:p>
            <a:r>
              <a:rPr lang="en-US" dirty="0">
                <a:solidFill>
                  <a:schemeClr val="tx1"/>
                </a:solidFill>
              </a:rPr>
              <a:t>For feeding plants</a:t>
            </a:r>
          </a:p>
        </p:txBody>
      </p:sp>
    </p:spTree>
    <p:extLst>
      <p:ext uri="{BB962C8B-B14F-4D97-AF65-F5344CB8AC3E}">
        <p14:creationId xmlns:p14="http://schemas.microsoft.com/office/powerpoint/2010/main" val="1015084995"/>
      </p:ext>
    </p:extLst>
  </p:cSld>
  <p:clrMapOvr>
    <a:masterClrMapping/>
  </p:clrMapOvr>
</p:sld>
</file>

<file path=ppt/theme/theme1.xml><?xml version="1.0" encoding="utf-8"?>
<a:theme xmlns:a="http://schemas.openxmlformats.org/drawingml/2006/main" name="Slic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44</TotalTime>
  <Words>192</Words>
  <Application>Microsoft Office PowerPoint</Application>
  <PresentationFormat>Widescreen</PresentationFormat>
  <Paragraphs>27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Slice</vt:lpstr>
      <vt:lpstr>PowerPoint Presentation</vt:lpstr>
      <vt:lpstr>AGENDA</vt:lpstr>
      <vt:lpstr>PROBLEM STATEMENT</vt:lpstr>
      <vt:lpstr>PROJECT OVERVIEW</vt:lpstr>
      <vt:lpstr>WHY WE NEED THIS?</vt:lpstr>
      <vt:lpstr>HOW IT HELP PEOPLE?</vt:lpstr>
      <vt:lpstr>SOLUTION</vt:lpstr>
      <vt:lpstr>MODELLING  AND   VIRSUALIZATION</vt:lpstr>
      <vt:lpstr>WHO ARE THE END USER?</vt:lpstr>
      <vt:lpstr>RESULTS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IBM</dc:creator>
  <cp:lastModifiedBy>NSTI</cp:lastModifiedBy>
  <cp:revision>6</cp:revision>
  <dcterms:created xsi:type="dcterms:W3CDTF">2024-01-15T09:49:37Z</dcterms:created>
  <dcterms:modified xsi:type="dcterms:W3CDTF">2024-12-16T04:43:06Z</dcterms:modified>
</cp:coreProperties>
</file>